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8E4CD4-0F8C-41FC-8EB2-91B53CC34AB4}" v="83" dt="2023-04-27T13:15:11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" y="4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Sabiá Pereira Carpes" userId="c5ffcacbfbea3c3e" providerId="LiveId" clId="{D08E4CD4-0F8C-41FC-8EB2-91B53CC34AB4}"/>
    <pc:docChg chg="undo custSel addSld modSld">
      <pc:chgData name="Victor Sabiá Pereira Carpes" userId="c5ffcacbfbea3c3e" providerId="LiveId" clId="{D08E4CD4-0F8C-41FC-8EB2-91B53CC34AB4}" dt="2023-04-27T13:15:11.450" v="1826" actId="20577"/>
      <pc:docMkLst>
        <pc:docMk/>
      </pc:docMkLst>
      <pc:sldChg chg="addSp delSp modSp mod">
        <pc:chgData name="Victor Sabiá Pereira Carpes" userId="c5ffcacbfbea3c3e" providerId="LiveId" clId="{D08E4CD4-0F8C-41FC-8EB2-91B53CC34AB4}" dt="2023-04-27T13:15:11.450" v="1826" actId="20577"/>
        <pc:sldMkLst>
          <pc:docMk/>
          <pc:sldMk cId="1809183624" sldId="256"/>
        </pc:sldMkLst>
        <pc:spChg chg="add del">
          <ac:chgData name="Victor Sabiá Pereira Carpes" userId="c5ffcacbfbea3c3e" providerId="LiveId" clId="{D08E4CD4-0F8C-41FC-8EB2-91B53CC34AB4}" dt="2023-04-27T13:03:16.440" v="771" actId="22"/>
          <ac:spMkLst>
            <pc:docMk/>
            <pc:sldMk cId="1809183624" sldId="256"/>
            <ac:spMk id="3" creationId="{C6E78E61-AB0A-9242-62C5-82F2C0805EF0}"/>
          </ac:spMkLst>
        </pc:spChg>
        <pc:spChg chg="add mod">
          <ac:chgData name="Victor Sabiá Pereira Carpes" userId="c5ffcacbfbea3c3e" providerId="LiveId" clId="{D08E4CD4-0F8C-41FC-8EB2-91B53CC34AB4}" dt="2023-04-27T13:03:56.688" v="782" actId="1076"/>
          <ac:spMkLst>
            <pc:docMk/>
            <pc:sldMk cId="1809183624" sldId="256"/>
            <ac:spMk id="4" creationId="{108C732C-405C-3F22-E945-DB939C1B0082}"/>
          </ac:spMkLst>
        </pc:spChg>
        <pc:spChg chg="mod">
          <ac:chgData name="Victor Sabiá Pereira Carpes" userId="c5ffcacbfbea3c3e" providerId="LiveId" clId="{D08E4CD4-0F8C-41FC-8EB2-91B53CC34AB4}" dt="2023-04-27T13:01:51.946" v="769" actId="34135"/>
          <ac:spMkLst>
            <pc:docMk/>
            <pc:sldMk cId="1809183624" sldId="256"/>
            <ac:spMk id="6" creationId="{7067877A-4073-CA87-B53C-48E56AFE7370}"/>
          </ac:spMkLst>
        </pc:spChg>
        <pc:spChg chg="mod">
          <ac:chgData name="Victor Sabiá Pereira Carpes" userId="c5ffcacbfbea3c3e" providerId="LiveId" clId="{D08E4CD4-0F8C-41FC-8EB2-91B53CC34AB4}" dt="2023-04-27T13:01:51.946" v="769" actId="34135"/>
          <ac:spMkLst>
            <pc:docMk/>
            <pc:sldMk cId="1809183624" sldId="256"/>
            <ac:spMk id="7" creationId="{133E85CA-676B-E2D3-A66B-72E49571190A}"/>
          </ac:spMkLst>
        </pc:spChg>
        <pc:spChg chg="mod">
          <ac:chgData name="Victor Sabiá Pereira Carpes" userId="c5ffcacbfbea3c3e" providerId="LiveId" clId="{D08E4CD4-0F8C-41FC-8EB2-91B53CC34AB4}" dt="2023-04-27T13:01:51.946" v="769" actId="34135"/>
          <ac:spMkLst>
            <pc:docMk/>
            <pc:sldMk cId="1809183624" sldId="256"/>
            <ac:spMk id="8" creationId="{DEAB18B6-BC83-5162-0B7F-F4EB985B40D2}"/>
          </ac:spMkLst>
        </pc:spChg>
        <pc:spChg chg="mod">
          <ac:chgData name="Victor Sabiá Pereira Carpes" userId="c5ffcacbfbea3c3e" providerId="LiveId" clId="{D08E4CD4-0F8C-41FC-8EB2-91B53CC34AB4}" dt="2023-04-27T13:01:51.946" v="769" actId="34135"/>
          <ac:spMkLst>
            <pc:docMk/>
            <pc:sldMk cId="1809183624" sldId="256"/>
            <ac:spMk id="9" creationId="{771A360B-CC3A-191A-36F8-CF8DA0DCC5F3}"/>
          </ac:spMkLst>
        </pc:spChg>
        <pc:spChg chg="mod">
          <ac:chgData name="Victor Sabiá Pereira Carpes" userId="c5ffcacbfbea3c3e" providerId="LiveId" clId="{D08E4CD4-0F8C-41FC-8EB2-91B53CC34AB4}" dt="2023-04-27T13:01:51.946" v="769" actId="34135"/>
          <ac:spMkLst>
            <pc:docMk/>
            <pc:sldMk cId="1809183624" sldId="256"/>
            <ac:spMk id="10" creationId="{782EB142-3104-6C9B-DD3F-4C4EA7ECC21E}"/>
          </ac:spMkLst>
        </pc:spChg>
        <pc:spChg chg="mod">
          <ac:chgData name="Victor Sabiá Pereira Carpes" userId="c5ffcacbfbea3c3e" providerId="LiveId" clId="{D08E4CD4-0F8C-41FC-8EB2-91B53CC34AB4}" dt="2023-04-27T13:01:51.946" v="769" actId="34135"/>
          <ac:spMkLst>
            <pc:docMk/>
            <pc:sldMk cId="1809183624" sldId="256"/>
            <ac:spMk id="11" creationId="{8A4DC627-1389-0D37-EBAA-8CE8252907C6}"/>
          </ac:spMkLst>
        </pc:spChg>
        <pc:spChg chg="mod">
          <ac:chgData name="Victor Sabiá Pereira Carpes" userId="c5ffcacbfbea3c3e" providerId="LiveId" clId="{D08E4CD4-0F8C-41FC-8EB2-91B53CC34AB4}" dt="2023-04-27T13:01:51.946" v="769" actId="34135"/>
          <ac:spMkLst>
            <pc:docMk/>
            <pc:sldMk cId="1809183624" sldId="256"/>
            <ac:spMk id="12" creationId="{73E0FFA7-B4EE-6E34-0A62-3BB22FC4C7E2}"/>
          </ac:spMkLst>
        </pc:spChg>
        <pc:spChg chg="mod">
          <ac:chgData name="Victor Sabiá Pereira Carpes" userId="c5ffcacbfbea3c3e" providerId="LiveId" clId="{D08E4CD4-0F8C-41FC-8EB2-91B53CC34AB4}" dt="2023-04-27T13:01:51.946" v="769" actId="34135"/>
          <ac:spMkLst>
            <pc:docMk/>
            <pc:sldMk cId="1809183624" sldId="256"/>
            <ac:spMk id="13" creationId="{51F874E3-DDAE-3BB1-E286-9956EFD9B2AF}"/>
          </ac:spMkLst>
        </pc:spChg>
        <pc:spChg chg="mod">
          <ac:chgData name="Victor Sabiá Pereira Carpes" userId="c5ffcacbfbea3c3e" providerId="LiveId" clId="{D08E4CD4-0F8C-41FC-8EB2-91B53CC34AB4}" dt="2023-04-27T13:01:51.946" v="769" actId="34135"/>
          <ac:spMkLst>
            <pc:docMk/>
            <pc:sldMk cId="1809183624" sldId="256"/>
            <ac:spMk id="14" creationId="{EE227916-EB49-5983-9183-AA588B4FF649}"/>
          </ac:spMkLst>
        </pc:spChg>
        <pc:spChg chg="mod">
          <ac:chgData name="Victor Sabiá Pereira Carpes" userId="c5ffcacbfbea3c3e" providerId="LiveId" clId="{D08E4CD4-0F8C-41FC-8EB2-91B53CC34AB4}" dt="2023-04-27T13:01:51.946" v="769" actId="34135"/>
          <ac:spMkLst>
            <pc:docMk/>
            <pc:sldMk cId="1809183624" sldId="256"/>
            <ac:spMk id="15" creationId="{9A12A035-48AB-A096-1EF4-4A8B75DBF3D8}"/>
          </ac:spMkLst>
        </pc:spChg>
        <pc:spChg chg="mod">
          <ac:chgData name="Victor Sabiá Pereira Carpes" userId="c5ffcacbfbea3c3e" providerId="LiveId" clId="{D08E4CD4-0F8C-41FC-8EB2-91B53CC34AB4}" dt="2023-04-27T13:01:51.946" v="769" actId="34135"/>
          <ac:spMkLst>
            <pc:docMk/>
            <pc:sldMk cId="1809183624" sldId="256"/>
            <ac:spMk id="16" creationId="{620EF5B7-5F17-9262-08B2-F97B44807683}"/>
          </ac:spMkLst>
        </pc:spChg>
        <pc:spChg chg="mod">
          <ac:chgData name="Victor Sabiá Pereira Carpes" userId="c5ffcacbfbea3c3e" providerId="LiveId" clId="{D08E4CD4-0F8C-41FC-8EB2-91B53CC34AB4}" dt="2023-04-27T13:01:51.946" v="769" actId="34135"/>
          <ac:spMkLst>
            <pc:docMk/>
            <pc:sldMk cId="1809183624" sldId="256"/>
            <ac:spMk id="17" creationId="{41AB0D95-35DB-F8E1-6152-2A3D72DC8BB4}"/>
          </ac:spMkLst>
        </pc:spChg>
        <pc:spChg chg="add mod">
          <ac:chgData name="Victor Sabiá Pereira Carpes" userId="c5ffcacbfbea3c3e" providerId="LiveId" clId="{D08E4CD4-0F8C-41FC-8EB2-91B53CC34AB4}" dt="2023-04-27T13:04:07.973" v="786" actId="20577"/>
          <ac:spMkLst>
            <pc:docMk/>
            <pc:sldMk cId="1809183624" sldId="256"/>
            <ac:spMk id="18" creationId="{10C20C08-02A0-E8BC-293E-E7573640ACD9}"/>
          </ac:spMkLst>
        </pc:spChg>
        <pc:spChg chg="add mod">
          <ac:chgData name="Victor Sabiá Pereira Carpes" userId="c5ffcacbfbea3c3e" providerId="LiveId" clId="{D08E4CD4-0F8C-41FC-8EB2-91B53CC34AB4}" dt="2023-04-27T13:06:19.642" v="1051" actId="1076"/>
          <ac:spMkLst>
            <pc:docMk/>
            <pc:sldMk cId="1809183624" sldId="256"/>
            <ac:spMk id="19" creationId="{03A33BB5-B272-29B4-5D6B-B62C4A962C10}"/>
          </ac:spMkLst>
        </pc:spChg>
        <pc:spChg chg="add mod">
          <ac:chgData name="Victor Sabiá Pereira Carpes" userId="c5ffcacbfbea3c3e" providerId="LiveId" clId="{D08E4CD4-0F8C-41FC-8EB2-91B53CC34AB4}" dt="2023-04-27T13:06:47.173" v="1112" actId="1038"/>
          <ac:spMkLst>
            <pc:docMk/>
            <pc:sldMk cId="1809183624" sldId="256"/>
            <ac:spMk id="20" creationId="{637EB6FC-1D79-2105-EA1D-18DB6D6A64D4}"/>
          </ac:spMkLst>
        </pc:spChg>
        <pc:spChg chg="add mod">
          <ac:chgData name="Victor Sabiá Pereira Carpes" userId="c5ffcacbfbea3c3e" providerId="LiveId" clId="{D08E4CD4-0F8C-41FC-8EB2-91B53CC34AB4}" dt="2023-04-27T13:06:03.989" v="1050" actId="1037"/>
          <ac:spMkLst>
            <pc:docMk/>
            <pc:sldMk cId="1809183624" sldId="256"/>
            <ac:spMk id="21" creationId="{686F0CB0-863B-579D-7233-E807834ED429}"/>
          </ac:spMkLst>
        </pc:spChg>
        <pc:spChg chg="add mod">
          <ac:chgData name="Victor Sabiá Pereira Carpes" userId="c5ffcacbfbea3c3e" providerId="LiveId" clId="{D08E4CD4-0F8C-41FC-8EB2-91B53CC34AB4}" dt="2023-04-27T13:09:02.046" v="1231" actId="1036"/>
          <ac:spMkLst>
            <pc:docMk/>
            <pc:sldMk cId="1809183624" sldId="256"/>
            <ac:spMk id="22" creationId="{471569BF-E015-C27D-A3DE-97115FEA53C6}"/>
          </ac:spMkLst>
        </pc:spChg>
        <pc:spChg chg="add mod">
          <ac:chgData name="Victor Sabiá Pereira Carpes" userId="c5ffcacbfbea3c3e" providerId="LiveId" clId="{D08E4CD4-0F8C-41FC-8EB2-91B53CC34AB4}" dt="2023-04-27T13:09:17.622" v="1233" actId="20577"/>
          <ac:spMkLst>
            <pc:docMk/>
            <pc:sldMk cId="1809183624" sldId="256"/>
            <ac:spMk id="23" creationId="{6DB33A11-FE80-C228-989B-E6CCBD888830}"/>
          </ac:spMkLst>
        </pc:spChg>
        <pc:spChg chg="add del mod">
          <ac:chgData name="Victor Sabiá Pereira Carpes" userId="c5ffcacbfbea3c3e" providerId="LiveId" clId="{D08E4CD4-0F8C-41FC-8EB2-91B53CC34AB4}" dt="2023-04-27T13:09:23.514" v="1235"/>
          <ac:spMkLst>
            <pc:docMk/>
            <pc:sldMk cId="1809183624" sldId="256"/>
            <ac:spMk id="25" creationId="{7D58B0E3-8CE5-79B5-88C6-D9643C388A80}"/>
          </ac:spMkLst>
        </pc:spChg>
        <pc:spChg chg="add mod">
          <ac:chgData name="Victor Sabiá Pereira Carpes" userId="c5ffcacbfbea3c3e" providerId="LiveId" clId="{D08E4CD4-0F8C-41FC-8EB2-91B53CC34AB4}" dt="2023-04-27T13:09:48.962" v="1256" actId="1037"/>
          <ac:spMkLst>
            <pc:docMk/>
            <pc:sldMk cId="1809183624" sldId="256"/>
            <ac:spMk id="26" creationId="{EC0476A4-332D-F42C-648A-5F871841AE3E}"/>
          </ac:spMkLst>
        </pc:spChg>
        <pc:spChg chg="add mod">
          <ac:chgData name="Victor Sabiá Pereira Carpes" userId="c5ffcacbfbea3c3e" providerId="LiveId" clId="{D08E4CD4-0F8C-41FC-8EB2-91B53CC34AB4}" dt="2023-04-27T13:13:41.242" v="1551" actId="1038"/>
          <ac:spMkLst>
            <pc:docMk/>
            <pc:sldMk cId="1809183624" sldId="256"/>
            <ac:spMk id="27" creationId="{33B20FBD-22E1-1336-AB61-B7742E5F3EE8}"/>
          </ac:spMkLst>
        </pc:spChg>
        <pc:spChg chg="add mod">
          <ac:chgData name="Victor Sabiá Pereira Carpes" userId="c5ffcacbfbea3c3e" providerId="LiveId" clId="{D08E4CD4-0F8C-41FC-8EB2-91B53CC34AB4}" dt="2023-04-27T13:14:44.166" v="1745" actId="20577"/>
          <ac:spMkLst>
            <pc:docMk/>
            <pc:sldMk cId="1809183624" sldId="256"/>
            <ac:spMk id="28" creationId="{60550F38-9AAE-2EE3-84E2-09B78555548F}"/>
          </ac:spMkLst>
        </pc:spChg>
        <pc:spChg chg="add mod">
          <ac:chgData name="Victor Sabiá Pereira Carpes" userId="c5ffcacbfbea3c3e" providerId="LiveId" clId="{D08E4CD4-0F8C-41FC-8EB2-91B53CC34AB4}" dt="2023-04-27T13:15:11.450" v="1826" actId="20577"/>
          <ac:spMkLst>
            <pc:docMk/>
            <pc:sldMk cId="1809183624" sldId="256"/>
            <ac:spMk id="29" creationId="{E64F000C-0309-A8BD-57A6-F53A14794093}"/>
          </ac:spMkLst>
        </pc:spChg>
        <pc:picChg chg="mod">
          <ac:chgData name="Victor Sabiá Pereira Carpes" userId="c5ffcacbfbea3c3e" providerId="LiveId" clId="{D08E4CD4-0F8C-41FC-8EB2-91B53CC34AB4}" dt="2023-04-27T13:01:51.946" v="769" actId="34135"/>
          <ac:picMkLst>
            <pc:docMk/>
            <pc:sldMk cId="1809183624" sldId="256"/>
            <ac:picMk id="5" creationId="{17797BFE-DA00-1404-1221-9089D76A7EAC}"/>
          </ac:picMkLst>
        </pc:picChg>
        <pc:picChg chg="add del mod">
          <ac:chgData name="Victor Sabiá Pereira Carpes" userId="c5ffcacbfbea3c3e" providerId="LiveId" clId="{D08E4CD4-0F8C-41FC-8EB2-91B53CC34AB4}" dt="2023-04-27T13:09:23.514" v="1235"/>
          <ac:picMkLst>
            <pc:docMk/>
            <pc:sldMk cId="1809183624" sldId="256"/>
            <ac:picMk id="24" creationId="{24274367-1945-DDB0-4BC9-0A0B146638C0}"/>
          </ac:picMkLst>
        </pc:picChg>
      </pc:sldChg>
      <pc:sldChg chg="addSp delSp modSp new mod">
        <pc:chgData name="Victor Sabiá Pereira Carpes" userId="c5ffcacbfbea3c3e" providerId="LiveId" clId="{D08E4CD4-0F8C-41FC-8EB2-91B53CC34AB4}" dt="2023-04-17T06:57:54.779" v="768" actId="1037"/>
        <pc:sldMkLst>
          <pc:docMk/>
          <pc:sldMk cId="3589315068" sldId="257"/>
        </pc:sldMkLst>
        <pc:spChg chg="del">
          <ac:chgData name="Victor Sabiá Pereira Carpes" userId="c5ffcacbfbea3c3e" providerId="LiveId" clId="{D08E4CD4-0F8C-41FC-8EB2-91B53CC34AB4}" dt="2023-04-17T06:51:27.343" v="1" actId="478"/>
          <ac:spMkLst>
            <pc:docMk/>
            <pc:sldMk cId="3589315068" sldId="257"/>
            <ac:spMk id="2" creationId="{9B9C51E0-0B1B-C951-5EE2-3E03352B681B}"/>
          </ac:spMkLst>
        </pc:spChg>
        <pc:spChg chg="del">
          <ac:chgData name="Victor Sabiá Pereira Carpes" userId="c5ffcacbfbea3c3e" providerId="LiveId" clId="{D08E4CD4-0F8C-41FC-8EB2-91B53CC34AB4}" dt="2023-04-17T06:51:27.343" v="1" actId="478"/>
          <ac:spMkLst>
            <pc:docMk/>
            <pc:sldMk cId="3589315068" sldId="257"/>
            <ac:spMk id="3" creationId="{2560DF92-E9F5-4658-8532-2734F615DEB9}"/>
          </ac:spMkLst>
        </pc:spChg>
        <pc:spChg chg="add mod">
          <ac:chgData name="Victor Sabiá Pereira Carpes" userId="c5ffcacbfbea3c3e" providerId="LiveId" clId="{D08E4CD4-0F8C-41FC-8EB2-91B53CC34AB4}" dt="2023-04-17T06:57:24.264" v="664" actId="1038"/>
          <ac:spMkLst>
            <pc:docMk/>
            <pc:sldMk cId="3589315068" sldId="257"/>
            <ac:spMk id="6" creationId="{A863778C-4E43-50EB-A0EF-FE39DF129464}"/>
          </ac:spMkLst>
        </pc:spChg>
        <pc:spChg chg="add mod">
          <ac:chgData name="Victor Sabiá Pereira Carpes" userId="c5ffcacbfbea3c3e" providerId="LiveId" clId="{D08E4CD4-0F8C-41FC-8EB2-91B53CC34AB4}" dt="2023-04-17T06:55:08.154" v="158" actId="1037"/>
          <ac:spMkLst>
            <pc:docMk/>
            <pc:sldMk cId="3589315068" sldId="257"/>
            <ac:spMk id="7" creationId="{8C14853C-13A1-7947-31F0-3CC0ECBD25B6}"/>
          </ac:spMkLst>
        </pc:spChg>
        <pc:spChg chg="add mod">
          <ac:chgData name="Victor Sabiá Pereira Carpes" userId="c5ffcacbfbea3c3e" providerId="LiveId" clId="{D08E4CD4-0F8C-41FC-8EB2-91B53CC34AB4}" dt="2023-04-17T06:56:48.988" v="564" actId="1076"/>
          <ac:spMkLst>
            <pc:docMk/>
            <pc:sldMk cId="3589315068" sldId="257"/>
            <ac:spMk id="8" creationId="{033C4710-9871-A742-5224-22BC6176163D}"/>
          </ac:spMkLst>
        </pc:spChg>
        <pc:spChg chg="add mod">
          <ac:chgData name="Victor Sabiá Pereira Carpes" userId="c5ffcacbfbea3c3e" providerId="LiveId" clId="{D08E4CD4-0F8C-41FC-8EB2-91B53CC34AB4}" dt="2023-04-17T06:57:11.945" v="639" actId="1035"/>
          <ac:spMkLst>
            <pc:docMk/>
            <pc:sldMk cId="3589315068" sldId="257"/>
            <ac:spMk id="9" creationId="{CB710D53-2185-1EF2-2D26-6270E1E5737C}"/>
          </ac:spMkLst>
        </pc:spChg>
        <pc:spChg chg="add mod">
          <ac:chgData name="Victor Sabiá Pereira Carpes" userId="c5ffcacbfbea3c3e" providerId="LiveId" clId="{D08E4CD4-0F8C-41FC-8EB2-91B53CC34AB4}" dt="2023-04-17T06:56:54.033" v="565" actId="1076"/>
          <ac:spMkLst>
            <pc:docMk/>
            <pc:sldMk cId="3589315068" sldId="257"/>
            <ac:spMk id="10" creationId="{DDCE2CFF-6B50-6F7F-F89A-C016B10E24ED}"/>
          </ac:spMkLst>
        </pc:spChg>
        <pc:spChg chg="add mod">
          <ac:chgData name="Victor Sabiá Pereira Carpes" userId="c5ffcacbfbea3c3e" providerId="LiveId" clId="{D08E4CD4-0F8C-41FC-8EB2-91B53CC34AB4}" dt="2023-04-17T06:57:54.779" v="768" actId="1037"/>
          <ac:spMkLst>
            <pc:docMk/>
            <pc:sldMk cId="3589315068" sldId="257"/>
            <ac:spMk id="11" creationId="{C68F745F-5EFB-D519-1D9A-C19F9A210F05}"/>
          </ac:spMkLst>
        </pc:spChg>
        <pc:picChg chg="add mod">
          <ac:chgData name="Victor Sabiá Pereira Carpes" userId="c5ffcacbfbea3c3e" providerId="LiveId" clId="{D08E4CD4-0F8C-41FC-8EB2-91B53CC34AB4}" dt="2023-04-17T06:51:59.481" v="10" actId="34135"/>
          <ac:picMkLst>
            <pc:docMk/>
            <pc:sldMk cId="3589315068" sldId="257"/>
            <ac:picMk id="5" creationId="{AA32BD83-DA68-A50C-0751-E3FE34E68EB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DD3-2718-66AE-217B-1AE1DBF85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57D42-4CCB-2C32-FE66-47CBABD74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2BDF4-8D07-8EC8-6969-95B5CB93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C78F-4C55-4040-98F3-00BF1337371D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D36E8-B7B1-D62B-D745-12B3F3A28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8B9DF-3A1C-29E7-5180-977EDC1E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6CD-CA38-4F4A-A811-79DB2245B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29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21DA-CD69-42FE-FAAF-F72103F7B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50CD3-C71F-68C9-FAB3-8DC5CBC84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98D00-D78F-EFDB-91C8-9D3082BF8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C78F-4C55-4040-98F3-00BF1337371D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61D44-EF47-E8CF-094F-4020ACB1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0EB51-7940-4D2A-93AC-5B3AFD30E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6CD-CA38-4F4A-A811-79DB2245B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10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BC2CA-C6F0-EA6B-25E9-66F451567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BFD2E-27AD-909C-1443-FE38D7DCE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2331-4C3D-5740-134A-49F20711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C78F-4C55-4040-98F3-00BF1337371D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E04ED-C6E1-9445-E3F6-09F84D17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CEEE1-5F3D-27FD-1511-58099EC7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6CD-CA38-4F4A-A811-79DB2245B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53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BD57-7A96-F777-97CA-24A8E18E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6186C-471B-1C44-2D1C-FEB0C92B6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923DA-B7E3-E53F-3437-EA712D2A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C78F-4C55-4040-98F3-00BF1337371D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6D375-0812-5280-3C74-69C3AC21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74CA5-797A-95D1-A26E-1FB5521A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6CD-CA38-4F4A-A811-79DB2245B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98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051E-E885-23D3-ADAD-B28F65D00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17F1E-5A16-7392-A8B5-CC5747F3D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DD1A6-5E24-E29C-71D8-D6829F2A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C78F-4C55-4040-98F3-00BF1337371D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8EB1C-2A83-9B48-15DC-7D879A24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8B113-DEA5-06F2-3B21-43C0A7BE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6CD-CA38-4F4A-A811-79DB2245B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21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9BEFE-0FAF-36EB-0A84-8BB3C007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C4C4B-BBCB-E021-DA61-0CF01E33A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DB431-DB82-46D3-7FD3-3CEADFFB9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7D713-5523-BB66-28AA-D405F8E2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C78F-4C55-4040-98F3-00BF1337371D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2D2AA-958D-DA70-15AE-4644C6F6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77506-C27A-5255-5A8A-349E97D6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6CD-CA38-4F4A-A811-79DB2245B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9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4FB0-23EC-88BC-46E2-B3AA2FF1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C7384-2555-EFDF-7EA7-3917B90DF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8381B-7692-05B9-8004-16CD4C8B5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1385F-A5D5-1DF5-72F3-83A08B0AC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DECC1-8240-6402-54AC-F920AF944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83347-1C44-9514-0F22-EDAB21DD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C78F-4C55-4040-98F3-00BF1337371D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2BEF1-CBAF-0B35-6EC7-B9330CFB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3C85A-55EF-CB4D-9167-0287E5CA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6CD-CA38-4F4A-A811-79DB2245B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80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A1820-B86B-8924-ED3D-1E593B41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A2FC7-1092-DEE2-254D-BFF5DE8F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C78F-4C55-4040-98F3-00BF1337371D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3F886-4F8F-644F-3A60-D2BDA682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0CA00-6BC5-2B34-0923-33A2D21F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6CD-CA38-4F4A-A811-79DB2245B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44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6CF2B6-DA77-2500-8885-716FF199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C78F-4C55-4040-98F3-00BF1337371D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279511-7444-1156-326C-420BF2FC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7BB2B-E213-9BC9-25F4-F901CE03E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6CD-CA38-4F4A-A811-79DB2245B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88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CD3CF-6B48-E24A-708E-8B8C2173C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9A114-A472-D4AC-0045-63D5B0068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AAED9-A266-462E-FBC2-A67B35CB9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5F9DB-DB32-2AF6-E202-F2DE55FD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C78F-4C55-4040-98F3-00BF1337371D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69669-4BD9-6011-49EF-2884F584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9E28E-36BF-30CB-BBD8-0FFFECF2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6CD-CA38-4F4A-A811-79DB2245B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88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4FA7-CCBF-6215-8527-A5341255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26CBAF-8E92-E0C2-FB8D-83A0A60E1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8A104-5C23-88B5-2B7E-94E3A26BE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0F834-E4D0-7557-62C2-8BDFFE30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C78F-4C55-4040-98F3-00BF1337371D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779FF-6782-98F2-CC61-B49E6814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5E1C5-9DF6-0494-A6B7-E5171D85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6CD-CA38-4F4A-A811-79DB2245B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37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BD2F9A-C574-0DBF-699F-4542E1F5D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62A6B-439B-8681-5230-873E1819A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B0B59-0FAD-952A-24F7-A77D6AB2A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C78F-4C55-4040-98F3-00BF1337371D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5803E-25C7-407D-7A15-EBE2AD28A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599B5-26F1-81D6-486C-A3BB129FE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B56CD-CA38-4F4A-A811-79DB2245B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92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">
            <a:extLst>
              <a:ext uri="{FF2B5EF4-FFF2-40B4-BE49-F238E27FC236}">
                <a16:creationId xmlns:a16="http://schemas.microsoft.com/office/drawing/2014/main" id="{17797BFE-DA00-1404-1221-9089D76A7E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5" y="0"/>
            <a:ext cx="11073769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67877A-4073-CA87-B53C-48E56AFE737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914098" y="3059668"/>
                <a:ext cx="3390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67877A-4073-CA87-B53C-48E56AFE737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98" y="3059668"/>
                <a:ext cx="339004" cy="369332"/>
              </a:xfrm>
              <a:prstGeom prst="rect">
                <a:avLst/>
              </a:prstGeom>
              <a:blipFill>
                <a:blip r:embed="rId3"/>
                <a:stretch>
                  <a:fillRect l="-21429" r="-5357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3E85CA-676B-E2D3-A66B-72E49571190A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165143" y="3059668"/>
                <a:ext cx="4089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3E85CA-676B-E2D3-A66B-72E49571190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143" y="3059668"/>
                <a:ext cx="408958" cy="369332"/>
              </a:xfrm>
              <a:prstGeom prst="rect">
                <a:avLst/>
              </a:prstGeom>
              <a:blipFill>
                <a:blip r:embed="rId4"/>
                <a:stretch>
                  <a:fillRect l="-16418" r="-7463"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AB18B6-BC83-5162-0B7F-F4EB985B40D2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957548" y="3059668"/>
                <a:ext cx="3994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AB18B6-BC83-5162-0B7F-F4EB985B40D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548" y="3059668"/>
                <a:ext cx="399404" cy="369332"/>
              </a:xfrm>
              <a:prstGeom prst="rect">
                <a:avLst/>
              </a:prstGeom>
              <a:blipFill>
                <a:blip r:embed="rId5"/>
                <a:stretch>
                  <a:fillRect l="-16667" r="-6061"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1A360B-CC3A-191A-36F8-CF8DA0DCC5F3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288206" y="4526802"/>
                <a:ext cx="370038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1A360B-CC3A-191A-36F8-CF8DA0DCC5F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206" y="4526802"/>
                <a:ext cx="370038" cy="398955"/>
              </a:xfrm>
              <a:prstGeom prst="rect">
                <a:avLst/>
              </a:prstGeom>
              <a:blipFill>
                <a:blip r:embed="rId6"/>
                <a:stretch>
                  <a:fillRect l="-20000" r="-15000" b="-2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2EB142-3104-6C9B-DD3F-4C4EA7ECC21E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276216" y="5753816"/>
                <a:ext cx="394018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2EB142-3104-6C9B-DD3F-4C4EA7ECC21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216" y="5753816"/>
                <a:ext cx="394018" cy="398955"/>
              </a:xfrm>
              <a:prstGeom prst="rect">
                <a:avLst/>
              </a:prstGeom>
              <a:blipFill>
                <a:blip r:embed="rId7"/>
                <a:stretch>
                  <a:fillRect l="-18750" r="-14063" b="-2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4DC627-1389-0D37-EBAA-8CE8252907C6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255757" y="3682915"/>
                <a:ext cx="396134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4DC627-1389-0D37-EBAA-8CE8252907C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757" y="3682915"/>
                <a:ext cx="396134" cy="398507"/>
              </a:xfrm>
              <a:prstGeom prst="rect">
                <a:avLst/>
              </a:prstGeom>
              <a:blipFill>
                <a:blip r:embed="rId8"/>
                <a:stretch>
                  <a:fillRect l="-16923" r="-6154"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E0FFA7-B4EE-6E34-0A62-3BB22FC4C7E2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371161" y="4925757"/>
                <a:ext cx="3774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E0FFA7-B4EE-6E34-0A62-3BB22FC4C7E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161" y="4925757"/>
                <a:ext cx="377476" cy="369332"/>
              </a:xfrm>
              <a:prstGeom prst="rect">
                <a:avLst/>
              </a:prstGeom>
              <a:blipFill>
                <a:blip r:embed="rId9"/>
                <a:stretch>
                  <a:fillRect l="-17742" r="-4839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F874E3-DDAE-3BB1-E286-9956EFD9B2A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748637" y="4030934"/>
                <a:ext cx="617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F874E3-DDAE-3BB1-E286-9956EFD9B2A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637" y="4030934"/>
                <a:ext cx="617541" cy="369332"/>
              </a:xfrm>
              <a:prstGeom prst="rect">
                <a:avLst/>
              </a:prstGeom>
              <a:blipFill>
                <a:blip r:embed="rId10"/>
                <a:stretch>
                  <a:fillRect l="-10784" r="-1961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227916-EB49-5983-9183-AA588B4FF64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909081" y="2716888"/>
                <a:ext cx="350032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227916-EB49-5983-9183-AA588B4FF64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81" y="2716888"/>
                <a:ext cx="350032" cy="398507"/>
              </a:xfrm>
              <a:prstGeom prst="rect">
                <a:avLst/>
              </a:prstGeom>
              <a:blipFill>
                <a:blip r:embed="rId11"/>
                <a:stretch>
                  <a:fillRect l="-18966" r="-5172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12A035-48AB-A096-1EF4-4A8B75DBF3D8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658244" y="2146532"/>
                <a:ext cx="3409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12A035-48AB-A096-1EF4-4A8B75DBF3D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244" y="2146532"/>
                <a:ext cx="340991" cy="369332"/>
              </a:xfrm>
              <a:prstGeom prst="rect">
                <a:avLst/>
              </a:prstGeom>
              <a:blipFill>
                <a:blip r:embed="rId12"/>
                <a:stretch>
                  <a:fillRect l="-19643" r="-1786"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0EF5B7-5F17-9262-08B2-F97B44807683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456692" y="1227430"/>
                <a:ext cx="3738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0EF5B7-5F17-9262-08B2-F97B4480768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692" y="1227430"/>
                <a:ext cx="373885" cy="369332"/>
              </a:xfrm>
              <a:prstGeom prst="rect">
                <a:avLst/>
              </a:prstGeom>
              <a:blipFill>
                <a:blip r:embed="rId13"/>
                <a:stretch>
                  <a:fillRect l="-17742" r="-4839"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AB0D95-35DB-F8E1-6152-2A3D72DC8BB4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392155" y="2006643"/>
                <a:ext cx="4614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AB0D95-35DB-F8E1-6152-2A3D72DC8BB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155" y="2006643"/>
                <a:ext cx="461473" cy="369332"/>
              </a:xfrm>
              <a:prstGeom prst="rect">
                <a:avLst/>
              </a:prstGeom>
              <a:blipFill>
                <a:blip r:embed="rId14"/>
                <a:stretch>
                  <a:fillRect l="-14474" r="-5263"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8C732C-405C-3F22-E945-DB939C1B0082}"/>
                  </a:ext>
                </a:extLst>
              </p:cNvPr>
              <p:cNvSpPr txBox="1"/>
              <p:nvPr/>
            </p:nvSpPr>
            <p:spPr>
              <a:xfrm>
                <a:off x="5840519" y="1894069"/>
                <a:ext cx="4476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8C732C-405C-3F22-E945-DB939C1B0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519" y="1894069"/>
                <a:ext cx="447687" cy="369332"/>
              </a:xfrm>
              <a:prstGeom prst="rect">
                <a:avLst/>
              </a:prstGeom>
              <a:blipFill>
                <a:blip r:embed="rId15"/>
                <a:stretch>
                  <a:fillRect l="-14865" r="-540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0C20C08-02A0-E8BC-293E-E7573640ACD9}"/>
                  </a:ext>
                </a:extLst>
              </p:cNvPr>
              <p:cNvSpPr txBox="1"/>
              <p:nvPr/>
            </p:nvSpPr>
            <p:spPr>
              <a:xfrm>
                <a:off x="7367038" y="1894069"/>
                <a:ext cx="4548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0C20C08-02A0-E8BC-293E-E7573640A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038" y="1894069"/>
                <a:ext cx="454804" cy="369332"/>
              </a:xfrm>
              <a:prstGeom prst="rect">
                <a:avLst/>
              </a:prstGeom>
              <a:blipFill>
                <a:blip r:embed="rId16"/>
                <a:stretch>
                  <a:fillRect l="-16216" r="-6757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A33BB5-B272-29B4-5D6B-B62C4A962C10}"/>
                  </a:ext>
                </a:extLst>
              </p:cNvPr>
              <p:cNvSpPr txBox="1"/>
              <p:nvPr/>
            </p:nvSpPr>
            <p:spPr>
              <a:xfrm>
                <a:off x="9002678" y="2930729"/>
                <a:ext cx="4548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A33BB5-B272-29B4-5D6B-B62C4A962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678" y="2930729"/>
                <a:ext cx="454804" cy="369332"/>
              </a:xfrm>
              <a:prstGeom prst="rect">
                <a:avLst/>
              </a:prstGeom>
              <a:blipFill>
                <a:blip r:embed="rId17"/>
                <a:stretch>
                  <a:fillRect l="-16216" r="-6757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7EB6FC-1D79-2105-EA1D-18DB6D6A64D4}"/>
                  </a:ext>
                </a:extLst>
              </p:cNvPr>
              <p:cNvSpPr txBox="1"/>
              <p:nvPr/>
            </p:nvSpPr>
            <p:spPr>
              <a:xfrm>
                <a:off x="1105583" y="974416"/>
                <a:ext cx="3928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7EB6FC-1D79-2105-EA1D-18DB6D6A6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583" y="974416"/>
                <a:ext cx="392864" cy="369332"/>
              </a:xfrm>
              <a:prstGeom prst="rect">
                <a:avLst/>
              </a:prstGeom>
              <a:blipFill>
                <a:blip r:embed="rId18"/>
                <a:stretch>
                  <a:fillRect l="-16923" r="-6154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6F0CB0-863B-579D-7233-E807834ED429}"/>
                  </a:ext>
                </a:extLst>
              </p:cNvPr>
              <p:cNvSpPr txBox="1"/>
              <p:nvPr/>
            </p:nvSpPr>
            <p:spPr>
              <a:xfrm>
                <a:off x="2298509" y="564510"/>
                <a:ext cx="3999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6F0CB0-863B-579D-7233-E807834ED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509" y="564510"/>
                <a:ext cx="399981" cy="369332"/>
              </a:xfrm>
              <a:prstGeom prst="rect">
                <a:avLst/>
              </a:prstGeom>
              <a:blipFill>
                <a:blip r:embed="rId19"/>
                <a:stretch>
                  <a:fillRect l="-16667" r="-6061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1569BF-E015-C27D-A3DE-97115FEA53C6}"/>
                  </a:ext>
                </a:extLst>
              </p:cNvPr>
              <p:cNvSpPr txBox="1"/>
              <p:nvPr/>
            </p:nvSpPr>
            <p:spPr>
              <a:xfrm>
                <a:off x="1104315" y="1975107"/>
                <a:ext cx="3999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1569BF-E015-C27D-A3DE-97115FEA5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315" y="1975107"/>
                <a:ext cx="399981" cy="369332"/>
              </a:xfrm>
              <a:prstGeom prst="rect">
                <a:avLst/>
              </a:prstGeom>
              <a:blipFill>
                <a:blip r:embed="rId20"/>
                <a:stretch>
                  <a:fillRect l="-16667" r="-6061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B33A11-FE80-C228-989B-E6CCBD888830}"/>
                  </a:ext>
                </a:extLst>
              </p:cNvPr>
              <p:cNvSpPr txBox="1"/>
              <p:nvPr/>
            </p:nvSpPr>
            <p:spPr>
              <a:xfrm>
                <a:off x="2847202" y="1975107"/>
                <a:ext cx="3868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B33A11-FE80-C228-989B-E6CCBD888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202" y="1975107"/>
                <a:ext cx="386836" cy="369332"/>
              </a:xfrm>
              <a:prstGeom prst="rect">
                <a:avLst/>
              </a:prstGeom>
              <a:blipFill>
                <a:blip r:embed="rId21"/>
                <a:stretch>
                  <a:fillRect l="-17188" r="-6250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C0476A4-332D-F42C-648A-5F871841AE3E}"/>
                  </a:ext>
                </a:extLst>
              </p:cNvPr>
              <p:cNvSpPr txBox="1"/>
              <p:nvPr/>
            </p:nvSpPr>
            <p:spPr>
              <a:xfrm>
                <a:off x="2334576" y="4871549"/>
                <a:ext cx="3999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C0476A4-332D-F42C-648A-5F871841A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576" y="4871549"/>
                <a:ext cx="399981" cy="369332"/>
              </a:xfrm>
              <a:prstGeom prst="rect">
                <a:avLst/>
              </a:prstGeom>
              <a:blipFill>
                <a:blip r:embed="rId22"/>
                <a:stretch>
                  <a:fillRect l="-18182" r="-6061"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B20FBD-22E1-1336-AB61-B7742E5F3EE8}"/>
                  </a:ext>
                </a:extLst>
              </p:cNvPr>
              <p:cNvSpPr txBox="1"/>
              <p:nvPr/>
            </p:nvSpPr>
            <p:spPr>
              <a:xfrm>
                <a:off x="6854040" y="982698"/>
                <a:ext cx="3999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B20FBD-22E1-1336-AB61-B7742E5F3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040" y="982698"/>
                <a:ext cx="399981" cy="369332"/>
              </a:xfrm>
              <a:prstGeom prst="rect">
                <a:avLst/>
              </a:prstGeom>
              <a:blipFill>
                <a:blip r:embed="rId23"/>
                <a:stretch>
                  <a:fillRect l="-16667" r="-6061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0550F38-9AAE-2EE3-84E2-09B78555548F}"/>
                  </a:ext>
                </a:extLst>
              </p:cNvPr>
              <p:cNvSpPr txBox="1"/>
              <p:nvPr/>
            </p:nvSpPr>
            <p:spPr>
              <a:xfrm>
                <a:off x="6869803" y="4466896"/>
                <a:ext cx="3999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0550F38-9AAE-2EE3-84E2-09B785555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803" y="4466896"/>
                <a:ext cx="399981" cy="369332"/>
              </a:xfrm>
              <a:prstGeom prst="rect">
                <a:avLst/>
              </a:prstGeom>
              <a:blipFill>
                <a:blip r:embed="rId24"/>
                <a:stretch>
                  <a:fillRect l="-18182" r="-6061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64F000C-0309-A8BD-57A6-F53A14794093}"/>
                  </a:ext>
                </a:extLst>
              </p:cNvPr>
              <p:cNvSpPr txBox="1"/>
              <p:nvPr/>
            </p:nvSpPr>
            <p:spPr>
              <a:xfrm>
                <a:off x="8893051" y="4901418"/>
                <a:ext cx="3999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64F000C-0309-A8BD-57A6-F53A14794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051" y="4901418"/>
                <a:ext cx="399981" cy="369332"/>
              </a:xfrm>
              <a:prstGeom prst="rect">
                <a:avLst/>
              </a:prstGeom>
              <a:blipFill>
                <a:blip r:embed="rId25"/>
                <a:stretch>
                  <a:fillRect l="-18462" r="-7692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18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ock">
            <a:extLst>
              <a:ext uri="{FF2B5EF4-FFF2-40B4-BE49-F238E27FC236}">
                <a16:creationId xmlns:a16="http://schemas.microsoft.com/office/drawing/2014/main" id="{AA32BD83-DA68-A50C-0751-E3FE34E68EB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562" y="437605"/>
            <a:ext cx="6145807" cy="59827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63778C-4E43-50EB-A0EF-FE39DF129464}"/>
                  </a:ext>
                </a:extLst>
              </p:cNvPr>
              <p:cNvSpPr txBox="1"/>
              <p:nvPr/>
            </p:nvSpPr>
            <p:spPr>
              <a:xfrm>
                <a:off x="5700901" y="3318643"/>
                <a:ext cx="74507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63778C-4E43-50EB-A0EF-FE39DF129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901" y="3318643"/>
                <a:ext cx="74507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14853C-13A1-7947-31F0-3CC0ECBD25B6}"/>
                  </a:ext>
                </a:extLst>
              </p:cNvPr>
              <p:cNvSpPr txBox="1"/>
              <p:nvPr/>
            </p:nvSpPr>
            <p:spPr>
              <a:xfrm>
                <a:off x="9064114" y="3350173"/>
                <a:ext cx="92711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14853C-13A1-7947-31F0-3CC0ECBD2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114" y="3350173"/>
                <a:ext cx="92711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3C4710-9871-A742-5224-22BC6176163D}"/>
                  </a:ext>
                </a:extLst>
              </p:cNvPr>
              <p:cNvSpPr txBox="1"/>
              <p:nvPr/>
            </p:nvSpPr>
            <p:spPr>
              <a:xfrm>
                <a:off x="6543981" y="2183520"/>
                <a:ext cx="555087" cy="598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3C4710-9871-A742-5224-22BC61761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981" y="2183520"/>
                <a:ext cx="555087" cy="5983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710D53-2185-1EF2-2D26-6270E1E5737C}"/>
                  </a:ext>
                </a:extLst>
              </p:cNvPr>
              <p:cNvSpPr txBox="1"/>
              <p:nvPr/>
            </p:nvSpPr>
            <p:spPr>
              <a:xfrm>
                <a:off x="4880994" y="4953001"/>
                <a:ext cx="59753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710D53-2185-1EF2-2D26-6270E1E57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994" y="4953001"/>
                <a:ext cx="59753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CE2CFF-6B50-6F7F-F89A-C016B10E24ED}"/>
                  </a:ext>
                </a:extLst>
              </p:cNvPr>
              <p:cNvSpPr txBox="1"/>
              <p:nvPr/>
            </p:nvSpPr>
            <p:spPr>
              <a:xfrm>
                <a:off x="6543981" y="934520"/>
                <a:ext cx="593496" cy="598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CE2CFF-6B50-6F7F-F89A-C016B10E2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981" y="934520"/>
                <a:ext cx="593496" cy="5983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8F745F-5EFB-D519-1D9A-C19F9A210F05}"/>
                  </a:ext>
                </a:extLst>
              </p:cNvPr>
              <p:cNvSpPr txBox="1"/>
              <p:nvPr/>
            </p:nvSpPr>
            <p:spPr>
              <a:xfrm>
                <a:off x="2303267" y="4511567"/>
                <a:ext cx="6150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8F745F-5EFB-D519-1D9A-C19F9A210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267" y="4511567"/>
                <a:ext cx="61504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315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30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Sabiá Pereira Carpes</dc:creator>
  <cp:lastModifiedBy>Victor Sabiá Pereira Carpes</cp:lastModifiedBy>
  <cp:revision>1</cp:revision>
  <dcterms:created xsi:type="dcterms:W3CDTF">2023-04-07T18:05:07Z</dcterms:created>
  <dcterms:modified xsi:type="dcterms:W3CDTF">2023-04-27T13:15:17Z</dcterms:modified>
</cp:coreProperties>
</file>