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56" r:id="rId2"/>
    <p:sldId id="278" r:id="rId3"/>
    <p:sldId id="302" r:id="rId4"/>
    <p:sldId id="283" r:id="rId5"/>
    <p:sldId id="285" r:id="rId6"/>
    <p:sldId id="286" r:id="rId7"/>
    <p:sldId id="287" r:id="rId8"/>
    <p:sldId id="289" r:id="rId9"/>
    <p:sldId id="290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284" r:id="rId22"/>
    <p:sldId id="25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702B3-AB59-4039-A0D1-A147443AE2F5}" v="2172" dt="2022-09-19T17:03:41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9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abiá Pereira Carpes" userId="c5ffcacbfbea3c3e" providerId="LiveId" clId="{DCE702B3-AB59-4039-A0D1-A147443AE2F5}"/>
    <pc:docChg chg="undo custSel addSld delSld modSld sldOrd">
      <pc:chgData name="Victor Sabiá Pereira Carpes" userId="c5ffcacbfbea3c3e" providerId="LiveId" clId="{DCE702B3-AB59-4039-A0D1-A147443AE2F5}" dt="2022-09-19T17:05:58.301" v="6185" actId="20577"/>
      <pc:docMkLst>
        <pc:docMk/>
      </pc:docMkLst>
      <pc:sldChg chg="modSp mod">
        <pc:chgData name="Victor Sabiá Pereira Carpes" userId="c5ffcacbfbea3c3e" providerId="LiveId" clId="{DCE702B3-AB59-4039-A0D1-A147443AE2F5}" dt="2022-09-18T18:57:15.036" v="146" actId="20577"/>
        <pc:sldMkLst>
          <pc:docMk/>
          <pc:sldMk cId="1710541956" sldId="256"/>
        </pc:sldMkLst>
        <pc:spChg chg="mod">
          <ac:chgData name="Victor Sabiá Pereira Carpes" userId="c5ffcacbfbea3c3e" providerId="LiveId" clId="{DCE702B3-AB59-4039-A0D1-A147443AE2F5}" dt="2022-09-18T18:56:00.362" v="55" actId="20577"/>
          <ac:spMkLst>
            <pc:docMk/>
            <pc:sldMk cId="1710541956" sldId="256"/>
            <ac:spMk id="6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8T18:56:28.139" v="93" actId="20577"/>
          <ac:spMkLst>
            <pc:docMk/>
            <pc:sldMk cId="1710541956" sldId="256"/>
            <ac:spMk id="7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8T18:57:15.036" v="146" actId="20577"/>
          <ac:spMkLst>
            <pc:docMk/>
            <pc:sldMk cId="1710541956" sldId="256"/>
            <ac:spMk id="8" creationId="{00000000-0000-0000-0000-000000000000}"/>
          </ac:spMkLst>
        </pc:spChg>
      </pc:sldChg>
      <pc:sldChg chg="modSp mod">
        <pc:chgData name="Victor Sabiá Pereira Carpes" userId="c5ffcacbfbea3c3e" providerId="LiveId" clId="{DCE702B3-AB59-4039-A0D1-A147443AE2F5}" dt="2022-09-18T18:59:21.073" v="257" actId="20577"/>
        <pc:sldMkLst>
          <pc:docMk/>
          <pc:sldMk cId="2638837460" sldId="257"/>
        </pc:sldMkLst>
        <pc:spChg chg="mod">
          <ac:chgData name="Victor Sabiá Pereira Carpes" userId="c5ffcacbfbea3c3e" providerId="LiveId" clId="{DCE702B3-AB59-4039-A0D1-A147443AE2F5}" dt="2022-09-18T18:57:50.865" v="169" actId="20577"/>
          <ac:spMkLst>
            <pc:docMk/>
            <pc:sldMk cId="2638837460" sldId="257"/>
            <ac:spMk id="3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8T18:58:34.444" v="203" actId="20577"/>
          <ac:spMkLst>
            <pc:docMk/>
            <pc:sldMk cId="2638837460" sldId="257"/>
            <ac:spMk id="4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8T18:59:21.073" v="257" actId="20577"/>
          <ac:spMkLst>
            <pc:docMk/>
            <pc:sldMk cId="2638837460" sldId="257"/>
            <ac:spMk id="5" creationId="{00000000-0000-0000-0000-000000000000}"/>
          </ac:spMkLst>
        </pc:spChg>
      </pc:sldChg>
      <pc:sldChg chg="addSp delSp modSp mod">
        <pc:chgData name="Victor Sabiá Pereira Carpes" userId="c5ffcacbfbea3c3e" providerId="LiveId" clId="{DCE702B3-AB59-4039-A0D1-A147443AE2F5}" dt="2022-09-19T16:47:53.270" v="4831" actId="1076"/>
        <pc:sldMkLst>
          <pc:docMk/>
          <pc:sldMk cId="585150831" sldId="278"/>
        </pc:sldMkLst>
        <pc:spChg chg="del mod">
          <ac:chgData name="Victor Sabiá Pereira Carpes" userId="c5ffcacbfbea3c3e" providerId="LiveId" clId="{DCE702B3-AB59-4039-A0D1-A147443AE2F5}" dt="2022-09-19T16:38:33.405" v="4719" actId="478"/>
          <ac:spMkLst>
            <pc:docMk/>
            <pc:sldMk cId="585150831" sldId="278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6:47:17.659" v="4822" actId="14100"/>
          <ac:spMkLst>
            <pc:docMk/>
            <pc:sldMk cId="585150831" sldId="278"/>
            <ac:spMk id="3" creationId="{00000000-0000-0000-0000-000000000000}"/>
          </ac:spMkLst>
        </pc:spChg>
        <pc:spChg chg="add del mod">
          <ac:chgData name="Victor Sabiá Pereira Carpes" userId="c5ffcacbfbea3c3e" providerId="LiveId" clId="{DCE702B3-AB59-4039-A0D1-A147443AE2F5}" dt="2022-09-19T16:38:36.664" v="4720" actId="478"/>
          <ac:spMkLst>
            <pc:docMk/>
            <pc:sldMk cId="585150831" sldId="278"/>
            <ac:spMk id="5" creationId="{7078BA63-87A5-EEAD-27DB-4443A2ADF9D8}"/>
          </ac:spMkLst>
        </pc:spChg>
        <pc:picChg chg="add mod">
          <ac:chgData name="Victor Sabiá Pereira Carpes" userId="c5ffcacbfbea3c3e" providerId="LiveId" clId="{DCE702B3-AB59-4039-A0D1-A147443AE2F5}" dt="2022-09-19T16:47:53.270" v="4831" actId="1076"/>
          <ac:picMkLst>
            <pc:docMk/>
            <pc:sldMk cId="585150831" sldId="278"/>
            <ac:picMk id="7" creationId="{10831AB4-3AD9-7921-6CAB-36E8DB86ECD7}"/>
          </ac:picMkLst>
        </pc:picChg>
      </pc:sldChg>
      <pc:sldChg chg="del">
        <pc:chgData name="Victor Sabiá Pereira Carpes" userId="c5ffcacbfbea3c3e" providerId="LiveId" clId="{DCE702B3-AB59-4039-A0D1-A147443AE2F5}" dt="2022-09-19T13:43:45.622" v="550" actId="47"/>
        <pc:sldMkLst>
          <pc:docMk/>
          <pc:sldMk cId="3079227167" sldId="279"/>
        </pc:sldMkLst>
      </pc:sldChg>
      <pc:sldChg chg="del">
        <pc:chgData name="Victor Sabiá Pereira Carpes" userId="c5ffcacbfbea3c3e" providerId="LiveId" clId="{DCE702B3-AB59-4039-A0D1-A147443AE2F5}" dt="2022-09-19T13:43:45.622" v="550" actId="47"/>
        <pc:sldMkLst>
          <pc:docMk/>
          <pc:sldMk cId="4136277730" sldId="281"/>
        </pc:sldMkLst>
      </pc:sldChg>
      <pc:sldChg chg="del">
        <pc:chgData name="Victor Sabiá Pereira Carpes" userId="c5ffcacbfbea3c3e" providerId="LiveId" clId="{DCE702B3-AB59-4039-A0D1-A147443AE2F5}" dt="2022-09-19T13:43:45.622" v="550" actId="47"/>
        <pc:sldMkLst>
          <pc:docMk/>
          <pc:sldMk cId="4287615792" sldId="282"/>
        </pc:sldMkLst>
      </pc:sldChg>
      <pc:sldChg chg="addSp delSp modSp mod modClrScheme chgLayout">
        <pc:chgData name="Victor Sabiá Pereira Carpes" userId="c5ffcacbfbea3c3e" providerId="LiveId" clId="{DCE702B3-AB59-4039-A0D1-A147443AE2F5}" dt="2022-09-19T15:33:26.600" v="2546" actId="20577"/>
        <pc:sldMkLst>
          <pc:docMk/>
          <pc:sldMk cId="1608014171" sldId="283"/>
        </pc:sldMkLst>
        <pc:spChg chg="mod ord">
          <ac:chgData name="Victor Sabiá Pereira Carpes" userId="c5ffcacbfbea3c3e" providerId="LiveId" clId="{DCE702B3-AB59-4039-A0D1-A147443AE2F5}" dt="2022-09-19T14:03:06.306" v="696" actId="14100"/>
          <ac:spMkLst>
            <pc:docMk/>
            <pc:sldMk cId="1608014171" sldId="283"/>
            <ac:spMk id="2" creationId="{00000000-0000-0000-0000-000000000000}"/>
          </ac:spMkLst>
        </pc:spChg>
        <pc:spChg chg="add del mod">
          <ac:chgData name="Victor Sabiá Pereira Carpes" userId="c5ffcacbfbea3c3e" providerId="LiveId" clId="{DCE702B3-AB59-4039-A0D1-A147443AE2F5}" dt="2022-09-19T13:56:55.707" v="620" actId="931"/>
          <ac:spMkLst>
            <pc:docMk/>
            <pc:sldMk cId="1608014171" sldId="283"/>
            <ac:spMk id="3" creationId="{00000000-0000-0000-0000-000000000000}"/>
          </ac:spMkLst>
        </pc:spChg>
        <pc:spChg chg="add del mod">
          <ac:chgData name="Victor Sabiá Pereira Carpes" userId="c5ffcacbfbea3c3e" providerId="LiveId" clId="{DCE702B3-AB59-4039-A0D1-A147443AE2F5}" dt="2022-09-19T13:46:22.856" v="567"/>
          <ac:spMkLst>
            <pc:docMk/>
            <pc:sldMk cId="1608014171" sldId="283"/>
            <ac:spMk id="4" creationId="{F7878F3C-B69C-CAC1-6A88-34340995503E}"/>
          </ac:spMkLst>
        </pc:spChg>
        <pc:spChg chg="add del mod ord">
          <ac:chgData name="Victor Sabiá Pereira Carpes" userId="c5ffcacbfbea3c3e" providerId="LiveId" clId="{DCE702B3-AB59-4039-A0D1-A147443AE2F5}" dt="2022-09-19T13:46:21.713" v="566" actId="700"/>
          <ac:spMkLst>
            <pc:docMk/>
            <pc:sldMk cId="1608014171" sldId="283"/>
            <ac:spMk id="5" creationId="{80691B76-DB37-0C14-77DA-BB840D3BD79F}"/>
          </ac:spMkLst>
        </pc:spChg>
        <pc:spChg chg="add del mod ord">
          <ac:chgData name="Victor Sabiá Pereira Carpes" userId="c5ffcacbfbea3c3e" providerId="LiveId" clId="{DCE702B3-AB59-4039-A0D1-A147443AE2F5}" dt="2022-09-19T13:46:21.713" v="566" actId="700"/>
          <ac:spMkLst>
            <pc:docMk/>
            <pc:sldMk cId="1608014171" sldId="283"/>
            <ac:spMk id="6" creationId="{CA7F2F00-DDF4-1AD0-B5E8-BAD0BD617E22}"/>
          </ac:spMkLst>
        </pc:spChg>
        <pc:spChg chg="add del mod">
          <ac:chgData name="Victor Sabiá Pereira Carpes" userId="c5ffcacbfbea3c3e" providerId="LiveId" clId="{DCE702B3-AB59-4039-A0D1-A147443AE2F5}" dt="2022-09-19T13:46:18.045" v="563" actId="478"/>
          <ac:spMkLst>
            <pc:docMk/>
            <pc:sldMk cId="1608014171" sldId="283"/>
            <ac:spMk id="10" creationId="{0FCE1E53-5B03-8E73-8D20-D5FE20CD7163}"/>
          </ac:spMkLst>
        </pc:spChg>
        <pc:spChg chg="add mod">
          <ac:chgData name="Victor Sabiá Pereira Carpes" userId="c5ffcacbfbea3c3e" providerId="LiveId" clId="{DCE702B3-AB59-4039-A0D1-A147443AE2F5}" dt="2022-09-19T15:33:26.600" v="2546" actId="20577"/>
          <ac:spMkLst>
            <pc:docMk/>
            <pc:sldMk cId="1608014171" sldId="283"/>
            <ac:spMk id="13" creationId="{5DB22E03-F0E6-42F1-D67C-F98D0AC41549}"/>
          </ac:spMkLst>
        </pc:spChg>
        <pc:spChg chg="add del mod ord">
          <ac:chgData name="Victor Sabiá Pereira Carpes" userId="c5ffcacbfbea3c3e" providerId="LiveId" clId="{DCE702B3-AB59-4039-A0D1-A147443AE2F5}" dt="2022-09-19T13:59:04.450" v="673" actId="700"/>
          <ac:spMkLst>
            <pc:docMk/>
            <pc:sldMk cId="1608014171" sldId="283"/>
            <ac:spMk id="14" creationId="{276E8E72-0C9E-E291-AD06-0665E1D6FAB0}"/>
          </ac:spMkLst>
        </pc:spChg>
        <pc:spChg chg="add mod">
          <ac:chgData name="Victor Sabiá Pereira Carpes" userId="c5ffcacbfbea3c3e" providerId="LiveId" clId="{DCE702B3-AB59-4039-A0D1-A147443AE2F5}" dt="2022-09-19T13:59:43.414" v="682" actId="20577"/>
          <ac:spMkLst>
            <pc:docMk/>
            <pc:sldMk cId="1608014171" sldId="283"/>
            <ac:spMk id="15" creationId="{BF79E3EB-9BE6-C8FF-74C7-FACA8ED2B778}"/>
          </ac:spMkLst>
        </pc:spChg>
        <pc:spChg chg="add mod">
          <ac:chgData name="Victor Sabiá Pereira Carpes" userId="c5ffcacbfbea3c3e" providerId="LiveId" clId="{DCE702B3-AB59-4039-A0D1-A147443AE2F5}" dt="2022-09-19T14:30:39.417" v="1378" actId="255"/>
          <ac:spMkLst>
            <pc:docMk/>
            <pc:sldMk cId="1608014171" sldId="283"/>
            <ac:spMk id="16" creationId="{4F3818FD-2F72-1EC9-8C42-93C6A514850F}"/>
          </ac:spMkLst>
        </pc:spChg>
        <pc:picChg chg="add del mod">
          <ac:chgData name="Victor Sabiá Pereira Carpes" userId="c5ffcacbfbea3c3e" providerId="LiveId" clId="{DCE702B3-AB59-4039-A0D1-A147443AE2F5}" dt="2022-09-19T13:46:21.060" v="565" actId="931"/>
          <ac:picMkLst>
            <pc:docMk/>
            <pc:sldMk cId="1608014171" sldId="283"/>
            <ac:picMk id="8" creationId="{217E8A28-4194-7E59-D520-0BE891B1E4F9}"/>
          </ac:picMkLst>
        </pc:picChg>
        <pc:picChg chg="add mod ord modCrop">
          <ac:chgData name="Victor Sabiá Pereira Carpes" userId="c5ffcacbfbea3c3e" providerId="LiveId" clId="{DCE702B3-AB59-4039-A0D1-A147443AE2F5}" dt="2022-09-19T14:58:56.451" v="1384" actId="14826"/>
          <ac:picMkLst>
            <pc:docMk/>
            <pc:sldMk cId="1608014171" sldId="283"/>
            <ac:picMk id="12" creationId="{7F306B18-5EB4-7A75-B3A7-4C8FA21E9D80}"/>
          </ac:picMkLst>
        </pc:picChg>
      </pc:sldChg>
      <pc:sldChg chg="modSp add mod">
        <pc:chgData name="Victor Sabiá Pereira Carpes" userId="c5ffcacbfbea3c3e" providerId="LiveId" clId="{DCE702B3-AB59-4039-A0D1-A147443AE2F5}" dt="2022-09-19T13:54:09.572" v="618" actId="255"/>
        <pc:sldMkLst>
          <pc:docMk/>
          <pc:sldMk cId="1927595500" sldId="284"/>
        </pc:sldMkLst>
        <pc:spChg chg="mod">
          <ac:chgData name="Victor Sabiá Pereira Carpes" userId="c5ffcacbfbea3c3e" providerId="LiveId" clId="{DCE702B3-AB59-4039-A0D1-A147443AE2F5}" dt="2022-09-19T13:47:02.618" v="580" actId="20577"/>
          <ac:spMkLst>
            <pc:docMk/>
            <pc:sldMk cId="1927595500" sldId="284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3:54:09.572" v="618" actId="255"/>
          <ac:spMkLst>
            <pc:docMk/>
            <pc:sldMk cId="1927595500" sldId="284"/>
            <ac:spMk id="3" creationId="{00000000-0000-0000-0000-000000000000}"/>
          </ac:spMkLst>
        </pc:spChg>
      </pc:sldChg>
      <pc:sldChg chg="del">
        <pc:chgData name="Victor Sabiá Pereira Carpes" userId="c5ffcacbfbea3c3e" providerId="LiveId" clId="{DCE702B3-AB59-4039-A0D1-A147443AE2F5}" dt="2022-09-19T13:43:45.622" v="550" actId="47"/>
        <pc:sldMkLst>
          <pc:docMk/>
          <pc:sldMk cId="2615065776" sldId="284"/>
        </pc:sldMkLst>
      </pc:sldChg>
      <pc:sldChg chg="addSp delSp modSp add mod">
        <pc:chgData name="Victor Sabiá Pereira Carpes" userId="c5ffcacbfbea3c3e" providerId="LiveId" clId="{DCE702B3-AB59-4039-A0D1-A147443AE2F5}" dt="2022-09-19T15:33:30.873" v="2548" actId="20577"/>
        <pc:sldMkLst>
          <pc:docMk/>
          <pc:sldMk cId="1033031200" sldId="285"/>
        </pc:sldMkLst>
        <pc:spChg chg="add mod">
          <ac:chgData name="Victor Sabiá Pereira Carpes" userId="c5ffcacbfbea3c3e" providerId="LiveId" clId="{DCE702B3-AB59-4039-A0D1-A147443AE2F5}" dt="2022-09-19T15:33:30.873" v="2548" actId="20577"/>
          <ac:spMkLst>
            <pc:docMk/>
            <pc:sldMk cId="1033031200" sldId="285"/>
            <ac:spMk id="5" creationId="{88A81C25-9C9A-6ADE-46DE-7EF7F89043EB}"/>
          </ac:spMkLst>
        </pc:spChg>
        <pc:spChg chg="del">
          <ac:chgData name="Victor Sabiá Pereira Carpes" userId="c5ffcacbfbea3c3e" providerId="LiveId" clId="{DCE702B3-AB59-4039-A0D1-A147443AE2F5}" dt="2022-09-19T14:32:21.310" v="1380" actId="478"/>
          <ac:spMkLst>
            <pc:docMk/>
            <pc:sldMk cId="1033031200" sldId="285"/>
            <ac:spMk id="13" creationId="{5DB22E03-F0E6-42F1-D67C-F98D0AC41549}"/>
          </ac:spMkLst>
        </pc:spChg>
        <pc:spChg chg="del">
          <ac:chgData name="Victor Sabiá Pereira Carpes" userId="c5ffcacbfbea3c3e" providerId="LiveId" clId="{DCE702B3-AB59-4039-A0D1-A147443AE2F5}" dt="2022-09-19T14:32:21.310" v="1380" actId="478"/>
          <ac:spMkLst>
            <pc:docMk/>
            <pc:sldMk cId="1033031200" sldId="285"/>
            <ac:spMk id="16" creationId="{4F3818FD-2F72-1EC9-8C42-93C6A514850F}"/>
          </ac:spMkLst>
        </pc:spChg>
        <pc:picChg chg="add mod">
          <ac:chgData name="Victor Sabiá Pereira Carpes" userId="c5ffcacbfbea3c3e" providerId="LiveId" clId="{DCE702B3-AB59-4039-A0D1-A147443AE2F5}" dt="2022-09-19T14:59:30.395" v="1387" actId="1076"/>
          <ac:picMkLst>
            <pc:docMk/>
            <pc:sldMk cId="1033031200" sldId="285"/>
            <ac:picMk id="4" creationId="{6BC3D224-C08E-B1F8-A03A-A65B4CE88C56}"/>
          </ac:picMkLst>
        </pc:picChg>
        <pc:picChg chg="del">
          <ac:chgData name="Victor Sabiá Pereira Carpes" userId="c5ffcacbfbea3c3e" providerId="LiveId" clId="{DCE702B3-AB59-4039-A0D1-A147443AE2F5}" dt="2022-09-19T14:32:21.310" v="1380" actId="478"/>
          <ac:picMkLst>
            <pc:docMk/>
            <pc:sldMk cId="1033031200" sldId="285"/>
            <ac:picMk id="12" creationId="{7F306B18-5EB4-7A75-B3A7-4C8FA21E9D80}"/>
          </ac:picMkLst>
        </pc:picChg>
      </pc:sldChg>
      <pc:sldChg chg="addSp delSp modSp add mod">
        <pc:chgData name="Victor Sabiá Pereira Carpes" userId="c5ffcacbfbea3c3e" providerId="LiveId" clId="{DCE702B3-AB59-4039-A0D1-A147443AE2F5}" dt="2022-09-19T15:30:19.427" v="2534" actId="20577"/>
        <pc:sldMkLst>
          <pc:docMk/>
          <pc:sldMk cId="2372690175" sldId="286"/>
        </pc:sldMkLst>
        <pc:spChg chg="mod">
          <ac:chgData name="Victor Sabiá Pereira Carpes" userId="c5ffcacbfbea3c3e" providerId="LiveId" clId="{DCE702B3-AB59-4039-A0D1-A147443AE2F5}" dt="2022-09-19T15:03:21.386" v="1498" actId="20577"/>
          <ac:spMkLst>
            <pc:docMk/>
            <pc:sldMk cId="2372690175" sldId="286"/>
            <ac:spMk id="2" creationId="{00000000-0000-0000-0000-000000000000}"/>
          </ac:spMkLst>
        </pc:spChg>
        <pc:spChg chg="add mod">
          <ac:chgData name="Victor Sabiá Pereira Carpes" userId="c5ffcacbfbea3c3e" providerId="LiveId" clId="{DCE702B3-AB59-4039-A0D1-A147443AE2F5}" dt="2022-09-19T15:30:19.427" v="2534" actId="20577"/>
          <ac:spMkLst>
            <pc:docMk/>
            <pc:sldMk cId="2372690175" sldId="286"/>
            <ac:spMk id="3" creationId="{32FFB46B-2225-2C1C-78D2-1700BAD1E5FB}"/>
          </ac:spMkLst>
        </pc:spChg>
        <pc:spChg chg="del">
          <ac:chgData name="Victor Sabiá Pereira Carpes" userId="c5ffcacbfbea3c3e" providerId="LiveId" clId="{DCE702B3-AB59-4039-A0D1-A147443AE2F5}" dt="2022-09-19T15:03:25.605" v="1500" actId="478"/>
          <ac:spMkLst>
            <pc:docMk/>
            <pc:sldMk cId="2372690175" sldId="286"/>
            <ac:spMk id="5" creationId="{88A81C25-9C9A-6ADE-46DE-7EF7F89043EB}"/>
          </ac:spMkLst>
        </pc:spChg>
        <pc:picChg chg="del">
          <ac:chgData name="Victor Sabiá Pereira Carpes" userId="c5ffcacbfbea3c3e" providerId="LiveId" clId="{DCE702B3-AB59-4039-A0D1-A147443AE2F5}" dt="2022-09-19T15:03:24.001" v="1499" actId="478"/>
          <ac:picMkLst>
            <pc:docMk/>
            <pc:sldMk cId="2372690175" sldId="286"/>
            <ac:picMk id="4" creationId="{6BC3D224-C08E-B1F8-A03A-A65B4CE88C56}"/>
          </ac:picMkLst>
        </pc:picChg>
      </pc:sldChg>
      <pc:sldChg chg="modSp add mod">
        <pc:chgData name="Victor Sabiá Pereira Carpes" userId="c5ffcacbfbea3c3e" providerId="LiveId" clId="{DCE702B3-AB59-4039-A0D1-A147443AE2F5}" dt="2022-09-19T15:41:41.703" v="2995"/>
        <pc:sldMkLst>
          <pc:docMk/>
          <pc:sldMk cId="3750561383" sldId="287"/>
        </pc:sldMkLst>
        <pc:spChg chg="mod">
          <ac:chgData name="Victor Sabiá Pereira Carpes" userId="c5ffcacbfbea3c3e" providerId="LiveId" clId="{DCE702B3-AB59-4039-A0D1-A147443AE2F5}" dt="2022-09-19T15:41:41.703" v="2995"/>
          <ac:spMkLst>
            <pc:docMk/>
            <pc:sldMk cId="3750561383" sldId="287"/>
            <ac:spMk id="3" creationId="{32FFB46B-2225-2C1C-78D2-1700BAD1E5FB}"/>
          </ac:spMkLst>
        </pc:spChg>
      </pc:sldChg>
      <pc:sldChg chg="modSp add del mod ord">
        <pc:chgData name="Victor Sabiá Pereira Carpes" userId="c5ffcacbfbea3c3e" providerId="LiveId" clId="{DCE702B3-AB59-4039-A0D1-A147443AE2F5}" dt="2022-09-19T15:36:48.173" v="2690" actId="2696"/>
        <pc:sldMkLst>
          <pc:docMk/>
          <pc:sldMk cId="2246624393" sldId="288"/>
        </pc:sldMkLst>
        <pc:spChg chg="mod">
          <ac:chgData name="Victor Sabiá Pereira Carpes" userId="c5ffcacbfbea3c3e" providerId="LiveId" clId="{DCE702B3-AB59-4039-A0D1-A147443AE2F5}" dt="2022-09-19T15:32:25.071" v="2539"/>
          <ac:spMkLst>
            <pc:docMk/>
            <pc:sldMk cId="2246624393" sldId="288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5:35:35.925" v="2688" actId="20577"/>
          <ac:spMkLst>
            <pc:docMk/>
            <pc:sldMk cId="2246624393" sldId="288"/>
            <ac:spMk id="5" creationId="{88A81C25-9C9A-6ADE-46DE-7EF7F89043EB}"/>
          </ac:spMkLst>
        </pc:spChg>
        <pc:picChg chg="mod">
          <ac:chgData name="Victor Sabiá Pereira Carpes" userId="c5ffcacbfbea3c3e" providerId="LiveId" clId="{DCE702B3-AB59-4039-A0D1-A147443AE2F5}" dt="2022-09-19T15:32:57.437" v="2540" actId="14826"/>
          <ac:picMkLst>
            <pc:docMk/>
            <pc:sldMk cId="2246624393" sldId="288"/>
            <ac:picMk id="4" creationId="{6BC3D224-C08E-B1F8-A03A-A65B4CE88C56}"/>
          </ac:picMkLst>
        </pc:picChg>
      </pc:sldChg>
      <pc:sldChg chg="modSp add">
        <pc:chgData name="Victor Sabiá Pereira Carpes" userId="c5ffcacbfbea3c3e" providerId="LiveId" clId="{DCE702B3-AB59-4039-A0D1-A147443AE2F5}" dt="2022-09-19T15:47:03.613" v="3295" actId="20577"/>
        <pc:sldMkLst>
          <pc:docMk/>
          <pc:sldMk cId="1389297686" sldId="289"/>
        </pc:sldMkLst>
        <pc:spChg chg="mod">
          <ac:chgData name="Victor Sabiá Pereira Carpes" userId="c5ffcacbfbea3c3e" providerId="LiveId" clId="{DCE702B3-AB59-4039-A0D1-A147443AE2F5}" dt="2022-09-19T15:47:03.613" v="3295" actId="20577"/>
          <ac:spMkLst>
            <pc:docMk/>
            <pc:sldMk cId="1389297686" sldId="289"/>
            <ac:spMk id="5" creationId="{88A81C25-9C9A-6ADE-46DE-7EF7F89043EB}"/>
          </ac:spMkLst>
        </pc:spChg>
      </pc:sldChg>
      <pc:sldChg chg="modSp add mod ord">
        <pc:chgData name="Victor Sabiá Pereira Carpes" userId="c5ffcacbfbea3c3e" providerId="LiveId" clId="{DCE702B3-AB59-4039-A0D1-A147443AE2F5}" dt="2022-09-19T15:46:49.108" v="3279" actId="20577"/>
        <pc:sldMkLst>
          <pc:docMk/>
          <pc:sldMk cId="1534799455" sldId="290"/>
        </pc:sldMkLst>
        <pc:spChg chg="mod">
          <ac:chgData name="Victor Sabiá Pereira Carpes" userId="c5ffcacbfbea3c3e" providerId="LiveId" clId="{DCE702B3-AB59-4039-A0D1-A147443AE2F5}" dt="2022-09-19T15:37:39.410" v="2745" actId="20577"/>
          <ac:spMkLst>
            <pc:docMk/>
            <pc:sldMk cId="1534799455" sldId="290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5:46:49.108" v="3279" actId="20577"/>
          <ac:spMkLst>
            <pc:docMk/>
            <pc:sldMk cId="1534799455" sldId="290"/>
            <ac:spMk id="3" creationId="{32FFB46B-2225-2C1C-78D2-1700BAD1E5FB}"/>
          </ac:spMkLst>
        </pc:spChg>
      </pc:sldChg>
      <pc:sldChg chg="modSp add del ord">
        <pc:chgData name="Victor Sabiá Pereira Carpes" userId="c5ffcacbfbea3c3e" providerId="LiveId" clId="{DCE702B3-AB59-4039-A0D1-A147443AE2F5}" dt="2022-09-19T15:49:01.889" v="3355" actId="2696"/>
        <pc:sldMkLst>
          <pc:docMk/>
          <pc:sldMk cId="3390563208" sldId="291"/>
        </pc:sldMkLst>
        <pc:spChg chg="mod">
          <ac:chgData name="Victor Sabiá Pereira Carpes" userId="c5ffcacbfbea3c3e" providerId="LiveId" clId="{DCE702B3-AB59-4039-A0D1-A147443AE2F5}" dt="2022-09-19T15:48:26.698" v="3352" actId="20577"/>
          <ac:spMkLst>
            <pc:docMk/>
            <pc:sldMk cId="3390563208" sldId="291"/>
            <ac:spMk id="5" creationId="{88A81C25-9C9A-6ADE-46DE-7EF7F89043EB}"/>
          </ac:spMkLst>
        </pc:spChg>
        <pc:picChg chg="mod">
          <ac:chgData name="Victor Sabiá Pereira Carpes" userId="c5ffcacbfbea3c3e" providerId="LiveId" clId="{DCE702B3-AB59-4039-A0D1-A147443AE2F5}" dt="2022-09-19T15:47:24.653" v="3299" actId="14826"/>
          <ac:picMkLst>
            <pc:docMk/>
            <pc:sldMk cId="3390563208" sldId="291"/>
            <ac:picMk id="4" creationId="{6BC3D224-C08E-B1F8-A03A-A65B4CE88C56}"/>
          </ac:picMkLst>
        </pc:picChg>
      </pc:sldChg>
      <pc:sldChg chg="add">
        <pc:chgData name="Victor Sabiá Pereira Carpes" userId="c5ffcacbfbea3c3e" providerId="LiveId" clId="{DCE702B3-AB59-4039-A0D1-A147443AE2F5}" dt="2022-09-19T15:48:54.101" v="3353" actId="2890"/>
        <pc:sldMkLst>
          <pc:docMk/>
          <pc:sldMk cId="1414763026" sldId="292"/>
        </pc:sldMkLst>
      </pc:sldChg>
      <pc:sldChg chg="modSp add del mod ord">
        <pc:chgData name="Victor Sabiá Pereira Carpes" userId="c5ffcacbfbea3c3e" providerId="LiveId" clId="{DCE702B3-AB59-4039-A0D1-A147443AE2F5}" dt="2022-09-19T15:58:06.741" v="3387" actId="47"/>
        <pc:sldMkLst>
          <pc:docMk/>
          <pc:sldMk cId="1529799191" sldId="293"/>
        </pc:sldMkLst>
        <pc:spChg chg="mod">
          <ac:chgData name="Victor Sabiá Pereira Carpes" userId="c5ffcacbfbea3c3e" providerId="LiveId" clId="{DCE702B3-AB59-4039-A0D1-A147443AE2F5}" dt="2022-09-19T15:49:24.124" v="3379" actId="6549"/>
          <ac:spMkLst>
            <pc:docMk/>
            <pc:sldMk cId="1529799191" sldId="293"/>
            <ac:spMk id="2" creationId="{00000000-0000-0000-0000-000000000000}"/>
          </ac:spMkLst>
        </pc:spChg>
      </pc:sldChg>
      <pc:sldChg chg="addSp delSp modSp add mod ord">
        <pc:chgData name="Victor Sabiá Pereira Carpes" userId="c5ffcacbfbea3c3e" providerId="LiveId" clId="{DCE702B3-AB59-4039-A0D1-A147443AE2F5}" dt="2022-09-19T16:05:01.078" v="3731" actId="20577"/>
        <pc:sldMkLst>
          <pc:docMk/>
          <pc:sldMk cId="2547206428" sldId="294"/>
        </pc:sldMkLst>
        <pc:spChg chg="mod">
          <ac:chgData name="Victor Sabiá Pereira Carpes" userId="c5ffcacbfbea3c3e" providerId="LiveId" clId="{DCE702B3-AB59-4039-A0D1-A147443AE2F5}" dt="2022-09-19T15:58:23.989" v="3412" actId="20577"/>
          <ac:spMkLst>
            <pc:docMk/>
            <pc:sldMk cId="2547206428" sldId="294"/>
            <ac:spMk id="2" creationId="{00000000-0000-0000-0000-000000000000}"/>
          </ac:spMkLst>
        </pc:spChg>
        <pc:spChg chg="add mod">
          <ac:chgData name="Victor Sabiá Pereira Carpes" userId="c5ffcacbfbea3c3e" providerId="LiveId" clId="{DCE702B3-AB59-4039-A0D1-A147443AE2F5}" dt="2022-09-19T16:05:01.078" v="3731" actId="20577"/>
          <ac:spMkLst>
            <pc:docMk/>
            <pc:sldMk cId="2547206428" sldId="294"/>
            <ac:spMk id="7" creationId="{AFE5C19B-8B87-4AB7-5FE2-22A14597AE13}"/>
          </ac:spMkLst>
        </pc:spChg>
        <pc:spChg chg="mod">
          <ac:chgData name="Victor Sabiá Pereira Carpes" userId="c5ffcacbfbea3c3e" providerId="LiveId" clId="{DCE702B3-AB59-4039-A0D1-A147443AE2F5}" dt="2022-09-19T16:03:35.235" v="3678" actId="1076"/>
          <ac:spMkLst>
            <pc:docMk/>
            <pc:sldMk cId="2547206428" sldId="294"/>
            <ac:spMk id="13" creationId="{5DB22E03-F0E6-42F1-D67C-F98D0AC41549}"/>
          </ac:spMkLst>
        </pc:spChg>
        <pc:spChg chg="mod">
          <ac:chgData name="Victor Sabiá Pereira Carpes" userId="c5ffcacbfbea3c3e" providerId="LiveId" clId="{DCE702B3-AB59-4039-A0D1-A147443AE2F5}" dt="2022-09-19T16:03:00.729" v="3669" actId="14100"/>
          <ac:spMkLst>
            <pc:docMk/>
            <pc:sldMk cId="2547206428" sldId="294"/>
            <ac:spMk id="16" creationId="{4F3818FD-2F72-1EC9-8C42-93C6A514850F}"/>
          </ac:spMkLst>
        </pc:spChg>
        <pc:picChg chg="add mod">
          <ac:chgData name="Victor Sabiá Pereira Carpes" userId="c5ffcacbfbea3c3e" providerId="LiveId" clId="{DCE702B3-AB59-4039-A0D1-A147443AE2F5}" dt="2022-09-19T16:03:24.586" v="3675" actId="1076"/>
          <ac:picMkLst>
            <pc:docMk/>
            <pc:sldMk cId="2547206428" sldId="294"/>
            <ac:picMk id="4" creationId="{814BDC68-EAF9-DEE4-45C6-58C395A5975F}"/>
          </ac:picMkLst>
        </pc:picChg>
        <pc:picChg chg="add mod">
          <ac:chgData name="Victor Sabiá Pereira Carpes" userId="c5ffcacbfbea3c3e" providerId="LiveId" clId="{DCE702B3-AB59-4039-A0D1-A147443AE2F5}" dt="2022-09-19T16:04:19.374" v="3688" actId="1076"/>
          <ac:picMkLst>
            <pc:docMk/>
            <pc:sldMk cId="2547206428" sldId="294"/>
            <ac:picMk id="6" creationId="{6E5F6883-7D4D-2939-EA48-A955777F7F73}"/>
          </ac:picMkLst>
        </pc:picChg>
        <pc:picChg chg="del mod">
          <ac:chgData name="Victor Sabiá Pereira Carpes" userId="c5ffcacbfbea3c3e" providerId="LiveId" clId="{DCE702B3-AB59-4039-A0D1-A147443AE2F5}" dt="2022-09-19T16:02:44.155" v="3666" actId="478"/>
          <ac:picMkLst>
            <pc:docMk/>
            <pc:sldMk cId="2547206428" sldId="294"/>
            <ac:picMk id="12" creationId="{7F306B18-5EB4-7A75-B3A7-4C8FA21E9D80}"/>
          </ac:picMkLst>
        </pc:picChg>
      </pc:sldChg>
      <pc:sldChg chg="delSp modSp add mod">
        <pc:chgData name="Victor Sabiá Pereira Carpes" userId="c5ffcacbfbea3c3e" providerId="LiveId" clId="{DCE702B3-AB59-4039-A0D1-A147443AE2F5}" dt="2022-09-19T16:14:51.778" v="4138" actId="14100"/>
        <pc:sldMkLst>
          <pc:docMk/>
          <pc:sldMk cId="1219116006" sldId="295"/>
        </pc:sldMkLst>
        <pc:spChg chg="mod">
          <ac:chgData name="Victor Sabiá Pereira Carpes" userId="c5ffcacbfbea3c3e" providerId="LiveId" clId="{DCE702B3-AB59-4039-A0D1-A147443AE2F5}" dt="2022-09-19T16:14:51.778" v="4138" actId="14100"/>
          <ac:spMkLst>
            <pc:docMk/>
            <pc:sldMk cId="1219116006" sldId="295"/>
            <ac:spMk id="7" creationId="{AFE5C19B-8B87-4AB7-5FE2-22A14597AE13}"/>
          </ac:spMkLst>
        </pc:spChg>
        <pc:spChg chg="del">
          <ac:chgData name="Victor Sabiá Pereira Carpes" userId="c5ffcacbfbea3c3e" providerId="LiveId" clId="{DCE702B3-AB59-4039-A0D1-A147443AE2F5}" dt="2022-09-19T16:06:31.109" v="3861" actId="478"/>
          <ac:spMkLst>
            <pc:docMk/>
            <pc:sldMk cId="1219116006" sldId="295"/>
            <ac:spMk id="13" creationId="{5DB22E03-F0E6-42F1-D67C-F98D0AC41549}"/>
          </ac:spMkLst>
        </pc:spChg>
        <pc:spChg chg="del">
          <ac:chgData name="Victor Sabiá Pereira Carpes" userId="c5ffcacbfbea3c3e" providerId="LiveId" clId="{DCE702B3-AB59-4039-A0D1-A147443AE2F5}" dt="2022-09-19T16:06:28.729" v="3860" actId="478"/>
          <ac:spMkLst>
            <pc:docMk/>
            <pc:sldMk cId="1219116006" sldId="295"/>
            <ac:spMk id="15" creationId="{BF79E3EB-9BE6-C8FF-74C7-FACA8ED2B778}"/>
          </ac:spMkLst>
        </pc:spChg>
        <pc:spChg chg="mod">
          <ac:chgData name="Victor Sabiá Pereira Carpes" userId="c5ffcacbfbea3c3e" providerId="LiveId" clId="{DCE702B3-AB59-4039-A0D1-A147443AE2F5}" dt="2022-09-19T16:06:22.539" v="3858" actId="14100"/>
          <ac:spMkLst>
            <pc:docMk/>
            <pc:sldMk cId="1219116006" sldId="295"/>
            <ac:spMk id="16" creationId="{4F3818FD-2F72-1EC9-8C42-93C6A514850F}"/>
          </ac:spMkLst>
        </pc:spChg>
        <pc:picChg chg="del">
          <ac:chgData name="Victor Sabiá Pereira Carpes" userId="c5ffcacbfbea3c3e" providerId="LiveId" clId="{DCE702B3-AB59-4039-A0D1-A147443AE2F5}" dt="2022-09-19T16:06:24.913" v="3859" actId="478"/>
          <ac:picMkLst>
            <pc:docMk/>
            <pc:sldMk cId="1219116006" sldId="295"/>
            <ac:picMk id="4" creationId="{814BDC68-EAF9-DEE4-45C6-58C395A5975F}"/>
          </ac:picMkLst>
        </pc:picChg>
        <pc:picChg chg="mod">
          <ac:chgData name="Victor Sabiá Pereira Carpes" userId="c5ffcacbfbea3c3e" providerId="LiveId" clId="{DCE702B3-AB59-4039-A0D1-A147443AE2F5}" dt="2022-09-19T16:07:05.260" v="3878" actId="1076"/>
          <ac:picMkLst>
            <pc:docMk/>
            <pc:sldMk cId="1219116006" sldId="295"/>
            <ac:picMk id="6" creationId="{6E5F6883-7D4D-2939-EA48-A955777F7F73}"/>
          </ac:picMkLst>
        </pc:picChg>
      </pc:sldChg>
      <pc:sldChg chg="add del ord">
        <pc:chgData name="Victor Sabiá Pereira Carpes" userId="c5ffcacbfbea3c3e" providerId="LiveId" clId="{DCE702B3-AB59-4039-A0D1-A147443AE2F5}" dt="2022-09-19T15:58:00.715" v="3386" actId="47"/>
        <pc:sldMkLst>
          <pc:docMk/>
          <pc:sldMk cId="3705226536" sldId="295"/>
        </pc:sldMkLst>
      </pc:sldChg>
      <pc:sldChg chg="addSp delSp modSp add mod ord">
        <pc:chgData name="Victor Sabiá Pereira Carpes" userId="c5ffcacbfbea3c3e" providerId="LiveId" clId="{DCE702B3-AB59-4039-A0D1-A147443AE2F5}" dt="2022-09-19T16:14:10.847" v="4132" actId="20577"/>
        <pc:sldMkLst>
          <pc:docMk/>
          <pc:sldMk cId="109289953" sldId="296"/>
        </pc:sldMkLst>
        <pc:spChg chg="mod">
          <ac:chgData name="Victor Sabiá Pereira Carpes" userId="c5ffcacbfbea3c3e" providerId="LiveId" clId="{DCE702B3-AB59-4039-A0D1-A147443AE2F5}" dt="2022-09-19T16:14:10.847" v="4132" actId="20577"/>
          <ac:spMkLst>
            <pc:docMk/>
            <pc:sldMk cId="109289953" sldId="296"/>
            <ac:spMk id="2" creationId="{00000000-0000-0000-0000-000000000000}"/>
          </ac:spMkLst>
        </pc:spChg>
        <pc:spChg chg="add del mod">
          <ac:chgData name="Victor Sabiá Pereira Carpes" userId="c5ffcacbfbea3c3e" providerId="LiveId" clId="{DCE702B3-AB59-4039-A0D1-A147443AE2F5}" dt="2022-09-19T16:13:57.189" v="4125" actId="20577"/>
          <ac:spMkLst>
            <pc:docMk/>
            <pc:sldMk cId="109289953" sldId="296"/>
            <ac:spMk id="5" creationId="{88A81C25-9C9A-6ADE-46DE-7EF7F89043EB}"/>
          </ac:spMkLst>
        </pc:spChg>
        <pc:picChg chg="mod">
          <ac:chgData name="Victor Sabiá Pereira Carpes" userId="c5ffcacbfbea3c3e" providerId="LiveId" clId="{DCE702B3-AB59-4039-A0D1-A147443AE2F5}" dt="2022-09-19T16:10:21.238" v="3908" actId="14826"/>
          <ac:picMkLst>
            <pc:docMk/>
            <pc:sldMk cId="109289953" sldId="296"/>
            <ac:picMk id="4" creationId="{6BC3D224-C08E-B1F8-A03A-A65B4CE88C56}"/>
          </ac:picMkLst>
        </pc:picChg>
      </pc:sldChg>
      <pc:sldChg chg="add del">
        <pc:chgData name="Victor Sabiá Pereira Carpes" userId="c5ffcacbfbea3c3e" providerId="LiveId" clId="{DCE702B3-AB59-4039-A0D1-A147443AE2F5}" dt="2022-09-19T16:08:00.916" v="3882" actId="2696"/>
        <pc:sldMkLst>
          <pc:docMk/>
          <pc:sldMk cId="3077839905" sldId="296"/>
        </pc:sldMkLst>
      </pc:sldChg>
      <pc:sldChg chg="modSp add">
        <pc:chgData name="Victor Sabiá Pereira Carpes" userId="c5ffcacbfbea3c3e" providerId="LiveId" clId="{DCE702B3-AB59-4039-A0D1-A147443AE2F5}" dt="2022-09-19T16:36:49.740" v="4707" actId="20577"/>
        <pc:sldMkLst>
          <pc:docMk/>
          <pc:sldMk cId="462951315" sldId="297"/>
        </pc:sldMkLst>
        <pc:spChg chg="mod">
          <ac:chgData name="Victor Sabiá Pereira Carpes" userId="c5ffcacbfbea3c3e" providerId="LiveId" clId="{DCE702B3-AB59-4039-A0D1-A147443AE2F5}" dt="2022-09-19T16:36:49.740" v="4707" actId="20577"/>
          <ac:spMkLst>
            <pc:docMk/>
            <pc:sldMk cId="462951315" sldId="297"/>
            <ac:spMk id="5" creationId="{88A81C25-9C9A-6ADE-46DE-7EF7F89043EB}"/>
          </ac:spMkLst>
        </pc:spChg>
        <pc:picChg chg="mod">
          <ac:chgData name="Victor Sabiá Pereira Carpes" userId="c5ffcacbfbea3c3e" providerId="LiveId" clId="{DCE702B3-AB59-4039-A0D1-A147443AE2F5}" dt="2022-09-19T16:15:17.692" v="4140" actId="14826"/>
          <ac:picMkLst>
            <pc:docMk/>
            <pc:sldMk cId="462951315" sldId="297"/>
            <ac:picMk id="4" creationId="{6BC3D224-C08E-B1F8-A03A-A65B4CE88C56}"/>
          </ac:picMkLst>
        </pc:picChg>
      </pc:sldChg>
      <pc:sldChg chg="modSp add mod ord">
        <pc:chgData name="Victor Sabiá Pereira Carpes" userId="c5ffcacbfbea3c3e" providerId="LiveId" clId="{DCE702B3-AB59-4039-A0D1-A147443AE2F5}" dt="2022-09-19T16:22:51.031" v="4518" actId="20577"/>
        <pc:sldMkLst>
          <pc:docMk/>
          <pc:sldMk cId="1787427429" sldId="298"/>
        </pc:sldMkLst>
        <pc:spChg chg="mod">
          <ac:chgData name="Victor Sabiá Pereira Carpes" userId="c5ffcacbfbea3c3e" providerId="LiveId" clId="{DCE702B3-AB59-4039-A0D1-A147443AE2F5}" dt="2022-09-19T16:18:19.150" v="4215" actId="20577"/>
          <ac:spMkLst>
            <pc:docMk/>
            <pc:sldMk cId="1787427429" sldId="298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6:19:55.178" v="4268" actId="5793"/>
          <ac:spMkLst>
            <pc:docMk/>
            <pc:sldMk cId="1787427429" sldId="298"/>
            <ac:spMk id="7" creationId="{AFE5C19B-8B87-4AB7-5FE2-22A14597AE13}"/>
          </ac:spMkLst>
        </pc:spChg>
        <pc:spChg chg="mod">
          <ac:chgData name="Victor Sabiá Pereira Carpes" userId="c5ffcacbfbea3c3e" providerId="LiveId" clId="{DCE702B3-AB59-4039-A0D1-A147443AE2F5}" dt="2022-09-19T16:19:35.355" v="4232" actId="20577"/>
          <ac:spMkLst>
            <pc:docMk/>
            <pc:sldMk cId="1787427429" sldId="298"/>
            <ac:spMk id="13" creationId="{5DB22E03-F0E6-42F1-D67C-F98D0AC41549}"/>
          </ac:spMkLst>
        </pc:spChg>
        <pc:spChg chg="mod">
          <ac:chgData name="Victor Sabiá Pereira Carpes" userId="c5ffcacbfbea3c3e" providerId="LiveId" clId="{DCE702B3-AB59-4039-A0D1-A147443AE2F5}" dt="2022-09-19T16:22:51.031" v="4518" actId="20577"/>
          <ac:spMkLst>
            <pc:docMk/>
            <pc:sldMk cId="1787427429" sldId="298"/>
            <ac:spMk id="16" creationId="{4F3818FD-2F72-1EC9-8C42-93C6A514850F}"/>
          </ac:spMkLst>
        </pc:spChg>
        <pc:picChg chg="mod">
          <ac:chgData name="Victor Sabiá Pereira Carpes" userId="c5ffcacbfbea3c3e" providerId="LiveId" clId="{DCE702B3-AB59-4039-A0D1-A147443AE2F5}" dt="2022-09-19T16:18:56.984" v="4219" actId="1076"/>
          <ac:picMkLst>
            <pc:docMk/>
            <pc:sldMk cId="1787427429" sldId="298"/>
            <ac:picMk id="4" creationId="{814BDC68-EAF9-DEE4-45C6-58C395A5975F}"/>
          </ac:picMkLst>
        </pc:picChg>
        <pc:picChg chg="mod">
          <ac:chgData name="Victor Sabiá Pereira Carpes" userId="c5ffcacbfbea3c3e" providerId="LiveId" clId="{DCE702B3-AB59-4039-A0D1-A147443AE2F5}" dt="2022-09-19T16:19:06.590" v="4221" actId="1076"/>
          <ac:picMkLst>
            <pc:docMk/>
            <pc:sldMk cId="1787427429" sldId="298"/>
            <ac:picMk id="6" creationId="{6E5F6883-7D4D-2939-EA48-A955777F7F73}"/>
          </ac:picMkLst>
        </pc:picChg>
      </pc:sldChg>
      <pc:sldChg chg="addSp modSp add mod ord">
        <pc:chgData name="Victor Sabiá Pereira Carpes" userId="c5ffcacbfbea3c3e" providerId="LiveId" clId="{DCE702B3-AB59-4039-A0D1-A147443AE2F5}" dt="2022-09-19T16:30:17.175" v="4680" actId="20577"/>
        <pc:sldMkLst>
          <pc:docMk/>
          <pc:sldMk cId="2420100549" sldId="299"/>
        </pc:sldMkLst>
        <pc:spChg chg="mod">
          <ac:chgData name="Victor Sabiá Pereira Carpes" userId="c5ffcacbfbea3c3e" providerId="LiveId" clId="{DCE702B3-AB59-4039-A0D1-A147443AE2F5}" dt="2022-09-19T16:28:07.056" v="4536" actId="14100"/>
          <ac:spMkLst>
            <pc:docMk/>
            <pc:sldMk cId="2420100549" sldId="299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6:30:17.175" v="4680" actId="20577"/>
          <ac:spMkLst>
            <pc:docMk/>
            <pc:sldMk cId="2420100549" sldId="299"/>
            <ac:spMk id="5" creationId="{88A81C25-9C9A-6ADE-46DE-7EF7F89043EB}"/>
          </ac:spMkLst>
        </pc:spChg>
        <pc:picChg chg="mod">
          <ac:chgData name="Victor Sabiá Pereira Carpes" userId="c5ffcacbfbea3c3e" providerId="LiveId" clId="{DCE702B3-AB59-4039-A0D1-A147443AE2F5}" dt="2022-09-19T16:28:31.304" v="4538" actId="1076"/>
          <ac:picMkLst>
            <pc:docMk/>
            <pc:sldMk cId="2420100549" sldId="299"/>
            <ac:picMk id="4" creationId="{6BC3D224-C08E-B1F8-A03A-A65B4CE88C56}"/>
          </ac:picMkLst>
        </pc:picChg>
        <pc:picChg chg="add mod">
          <ac:chgData name="Victor Sabiá Pereira Carpes" userId="c5ffcacbfbea3c3e" providerId="LiveId" clId="{DCE702B3-AB59-4039-A0D1-A147443AE2F5}" dt="2022-09-19T16:30:08.301" v="4669" actId="1036"/>
          <ac:picMkLst>
            <pc:docMk/>
            <pc:sldMk cId="2420100549" sldId="299"/>
            <ac:picMk id="6" creationId="{1B238632-FF27-26E3-6C5B-83243A4C8DBA}"/>
          </ac:picMkLst>
        </pc:picChg>
      </pc:sldChg>
      <pc:sldChg chg="modSp add ord">
        <pc:chgData name="Victor Sabiá Pereira Carpes" userId="c5ffcacbfbea3c3e" providerId="LiveId" clId="{DCE702B3-AB59-4039-A0D1-A147443AE2F5}" dt="2022-09-19T16:37:22.853" v="4712" actId="20577"/>
        <pc:sldMkLst>
          <pc:docMk/>
          <pc:sldMk cId="2444047812" sldId="300"/>
        </pc:sldMkLst>
        <pc:spChg chg="mod">
          <ac:chgData name="Victor Sabiá Pereira Carpes" userId="c5ffcacbfbea3c3e" providerId="LiveId" clId="{DCE702B3-AB59-4039-A0D1-A147443AE2F5}" dt="2022-09-19T16:37:22.853" v="4712" actId="20577"/>
          <ac:spMkLst>
            <pc:docMk/>
            <pc:sldMk cId="2444047812" sldId="300"/>
            <ac:spMk id="5" creationId="{88A81C25-9C9A-6ADE-46DE-7EF7F89043EB}"/>
          </ac:spMkLst>
        </pc:spChg>
      </pc:sldChg>
      <pc:sldChg chg="modSp add mod ord">
        <pc:chgData name="Victor Sabiá Pereira Carpes" userId="c5ffcacbfbea3c3e" providerId="LiveId" clId="{DCE702B3-AB59-4039-A0D1-A147443AE2F5}" dt="2022-09-19T16:53:55.131" v="5241" actId="20577"/>
        <pc:sldMkLst>
          <pc:docMk/>
          <pc:sldMk cId="1986192942" sldId="301"/>
        </pc:sldMkLst>
        <pc:spChg chg="mod">
          <ac:chgData name="Victor Sabiá Pereira Carpes" userId="c5ffcacbfbea3c3e" providerId="LiveId" clId="{DCE702B3-AB59-4039-A0D1-A147443AE2F5}" dt="2022-09-19T16:50:33.961" v="4846" actId="20577"/>
          <ac:spMkLst>
            <pc:docMk/>
            <pc:sldMk cId="1986192942" sldId="301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6:50:59.691" v="4878" actId="20577"/>
          <ac:spMkLst>
            <pc:docMk/>
            <pc:sldMk cId="1986192942" sldId="301"/>
            <ac:spMk id="13" creationId="{5DB22E03-F0E6-42F1-D67C-F98D0AC41549}"/>
          </ac:spMkLst>
        </pc:spChg>
        <pc:spChg chg="mod">
          <ac:chgData name="Victor Sabiá Pereira Carpes" userId="c5ffcacbfbea3c3e" providerId="LiveId" clId="{DCE702B3-AB59-4039-A0D1-A147443AE2F5}" dt="2022-09-19T16:53:55.131" v="5241" actId="20577"/>
          <ac:spMkLst>
            <pc:docMk/>
            <pc:sldMk cId="1986192942" sldId="301"/>
            <ac:spMk id="16" creationId="{4F3818FD-2F72-1EC9-8C42-93C6A514850F}"/>
          </ac:spMkLst>
        </pc:spChg>
        <pc:picChg chg="mod">
          <ac:chgData name="Victor Sabiá Pereira Carpes" userId="c5ffcacbfbea3c3e" providerId="LiveId" clId="{DCE702B3-AB59-4039-A0D1-A147443AE2F5}" dt="2022-09-19T16:50:43.090" v="4847" actId="14826"/>
          <ac:picMkLst>
            <pc:docMk/>
            <pc:sldMk cId="1986192942" sldId="301"/>
            <ac:picMk id="12" creationId="{7F306B18-5EB4-7A75-B3A7-4C8FA21E9D80}"/>
          </ac:picMkLst>
        </pc:picChg>
      </pc:sldChg>
      <pc:sldChg chg="add del">
        <pc:chgData name="Victor Sabiá Pereira Carpes" userId="c5ffcacbfbea3c3e" providerId="LiveId" clId="{DCE702B3-AB59-4039-A0D1-A147443AE2F5}" dt="2022-09-19T16:37:55.797" v="4714" actId="2696"/>
        <pc:sldMkLst>
          <pc:docMk/>
          <pc:sldMk cId="2770079006" sldId="301"/>
        </pc:sldMkLst>
      </pc:sldChg>
      <pc:sldChg chg="add">
        <pc:chgData name="Victor Sabiá Pereira Carpes" userId="c5ffcacbfbea3c3e" providerId="LiveId" clId="{DCE702B3-AB59-4039-A0D1-A147443AE2F5}" dt="2022-09-19T16:38:24.434" v="4718" actId="2890"/>
        <pc:sldMkLst>
          <pc:docMk/>
          <pc:sldMk cId="2859167411" sldId="302"/>
        </pc:sldMkLst>
      </pc:sldChg>
      <pc:sldChg chg="modSp add mod ord">
        <pc:chgData name="Victor Sabiá Pereira Carpes" userId="c5ffcacbfbea3c3e" providerId="LiveId" clId="{DCE702B3-AB59-4039-A0D1-A147443AE2F5}" dt="2022-09-19T16:56:20.631" v="5301" actId="20577"/>
        <pc:sldMkLst>
          <pc:docMk/>
          <pc:sldMk cId="1989406220" sldId="303"/>
        </pc:sldMkLst>
        <pc:spChg chg="mod">
          <ac:chgData name="Victor Sabiá Pereira Carpes" userId="c5ffcacbfbea3c3e" providerId="LiveId" clId="{DCE702B3-AB59-4039-A0D1-A147443AE2F5}" dt="2022-09-19T16:54:23.358" v="5246"/>
          <ac:spMkLst>
            <pc:docMk/>
            <pc:sldMk cId="1989406220" sldId="303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6:56:20.631" v="5301" actId="20577"/>
          <ac:spMkLst>
            <pc:docMk/>
            <pc:sldMk cId="1989406220" sldId="303"/>
            <ac:spMk id="5" creationId="{88A81C25-9C9A-6ADE-46DE-7EF7F89043EB}"/>
          </ac:spMkLst>
        </pc:spChg>
        <pc:picChg chg="mod">
          <ac:chgData name="Victor Sabiá Pereira Carpes" userId="c5ffcacbfbea3c3e" providerId="LiveId" clId="{DCE702B3-AB59-4039-A0D1-A147443AE2F5}" dt="2022-09-19T16:54:56.716" v="5250" actId="14826"/>
          <ac:picMkLst>
            <pc:docMk/>
            <pc:sldMk cId="1989406220" sldId="303"/>
            <ac:picMk id="4" creationId="{6BC3D224-C08E-B1F8-A03A-A65B4CE88C56}"/>
          </ac:picMkLst>
        </pc:picChg>
      </pc:sldChg>
      <pc:sldChg chg="modSp add mod ord">
        <pc:chgData name="Victor Sabiá Pereira Carpes" userId="c5ffcacbfbea3c3e" providerId="LiveId" clId="{DCE702B3-AB59-4039-A0D1-A147443AE2F5}" dt="2022-09-19T17:05:58.301" v="6185" actId="20577"/>
        <pc:sldMkLst>
          <pc:docMk/>
          <pc:sldMk cId="3667119872" sldId="304"/>
        </pc:sldMkLst>
        <pc:spChg chg="mod">
          <ac:chgData name="Victor Sabiá Pereira Carpes" userId="c5ffcacbfbea3c3e" providerId="LiveId" clId="{DCE702B3-AB59-4039-A0D1-A147443AE2F5}" dt="2022-09-19T16:57:33.558" v="5314" actId="20577"/>
          <ac:spMkLst>
            <pc:docMk/>
            <pc:sldMk cId="3667119872" sldId="304"/>
            <ac:spMk id="2" creationId="{00000000-0000-0000-0000-000000000000}"/>
          </ac:spMkLst>
        </pc:spChg>
        <pc:spChg chg="mod">
          <ac:chgData name="Victor Sabiá Pereira Carpes" userId="c5ffcacbfbea3c3e" providerId="LiveId" clId="{DCE702B3-AB59-4039-A0D1-A147443AE2F5}" dt="2022-09-19T17:05:58.301" v="6185" actId="20577"/>
          <ac:spMkLst>
            <pc:docMk/>
            <pc:sldMk cId="3667119872" sldId="304"/>
            <ac:spMk id="3" creationId="{32FFB46B-2225-2C1C-78D2-1700BAD1E5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0D85-AF31-478D-9EEE-AB7615EDB34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0EA3-EF07-4BF3-BBBF-E83ABAF79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3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/>
              <a:t>Nome do autor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dirty="0"/>
              <a:t>Especialização, formação etc.</a:t>
            </a:r>
          </a:p>
        </p:txBody>
      </p:sp>
    </p:spTree>
    <p:extLst>
      <p:ext uri="{BB962C8B-B14F-4D97-AF65-F5344CB8AC3E}">
        <p14:creationId xmlns:p14="http://schemas.microsoft.com/office/powerpoint/2010/main" val="12019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pPr lvl="0"/>
            <a:r>
              <a:rPr lang="pt-BR" dirty="0"/>
              <a:t>Contato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E-mail:</a:t>
            </a:r>
          </a:p>
        </p:txBody>
      </p:sp>
      <p:sp>
        <p:nvSpPr>
          <p:cNvPr id="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Telefone: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dirty="0"/>
              <a:t>Site:</a:t>
            </a:r>
          </a:p>
        </p:txBody>
      </p:sp>
    </p:spTree>
    <p:extLst>
      <p:ext uri="{BB962C8B-B14F-4D97-AF65-F5344CB8AC3E}">
        <p14:creationId xmlns:p14="http://schemas.microsoft.com/office/powerpoint/2010/main" val="22300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pt-BR" dirty="0" smtClean="0">
                <a:solidFill>
                  <a:schemeClr val="tx1"/>
                </a:solidFill>
              </a:defRPr>
            </a:lvl1pPr>
            <a:lvl2pPr>
              <a:defRPr lang="pt-BR" dirty="0" smtClean="0">
                <a:solidFill>
                  <a:schemeClr val="tx1"/>
                </a:solidFill>
              </a:defRPr>
            </a:lvl2pPr>
            <a:lvl3pPr>
              <a:defRPr lang="pt-BR" dirty="0" smtClean="0">
                <a:solidFill>
                  <a:schemeClr val="tx1"/>
                </a:solidFill>
              </a:defRPr>
            </a:lvl3pPr>
            <a:lvl4pPr>
              <a:defRPr lang="pt-BR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7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0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73" r:id="rId3"/>
    <p:sldLayoutId id="2147483674" r:id="rId4"/>
    <p:sldLayoutId id="2147483662" r:id="rId5"/>
    <p:sldLayoutId id="2147483666" r:id="rId6"/>
    <p:sldLayoutId id="2147483668" r:id="rId7"/>
    <p:sldLayoutId id="2147483672" r:id="rId8"/>
    <p:sldLayoutId id="214748367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581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victorscarpes/relatorio_ic_lci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mejo.2012.01.004" TargetMode="External"/><Relationship Id="rId2" Type="http://schemas.openxmlformats.org/officeDocument/2006/relationships/hyperlink" Target="https://doi.org/10.1109/TCSII.2004.842059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 Final de IC PIBIC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55600" y="2232612"/>
            <a:ext cx="8387878" cy="287127"/>
          </a:xfrm>
        </p:spPr>
        <p:txBody>
          <a:bodyPr/>
          <a:lstStyle/>
          <a:p>
            <a:r>
              <a:rPr lang="pt-BR" sz="1800" b="1" dirty="0"/>
              <a:t>Aluno: Victor Sabiá Pereira Carpes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364417" y="2557894"/>
            <a:ext cx="8379061" cy="287127"/>
          </a:xfrm>
        </p:spPr>
        <p:txBody>
          <a:bodyPr/>
          <a:lstStyle/>
          <a:p>
            <a:r>
              <a:rPr lang="pt-BR" sz="1800" b="1" dirty="0"/>
              <a:t>Orientador: Prof. Márcio </a:t>
            </a:r>
            <a:r>
              <a:rPr lang="pt-BR" sz="1800" b="1" dirty="0" err="1"/>
              <a:t>Cherem</a:t>
            </a:r>
            <a:r>
              <a:rPr lang="pt-BR" sz="1800" b="1" dirty="0"/>
              <a:t> Schneider, Dr.</a:t>
            </a:r>
          </a:p>
        </p:txBody>
      </p:sp>
    </p:spTree>
    <p:extLst>
      <p:ext uri="{BB962C8B-B14F-4D97-AF65-F5344CB8AC3E}">
        <p14:creationId xmlns:p14="http://schemas.microsoft.com/office/powerpoint/2010/main" val="171054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Projeto do núcleo da fonte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3D224-C08E-B1F8-A03A-A65B4CE8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318" y="1582643"/>
            <a:ext cx="6497364" cy="3203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/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Figura 4: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Intersecção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entre as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curvas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dos SCMs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utilizando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associações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transistores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O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ponto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operação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obtido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foi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14,14 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𝑝𝐴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43,32 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blipFill>
                <a:blip r:embed="rId3"/>
                <a:stretch>
                  <a:fillRect l="-281" t="-2326" r="-281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76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Implementação do núcleo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B22E03-F0E6-42F1-D67C-F98D0AC41549}"/>
              </a:ext>
            </a:extLst>
          </p:cNvPr>
          <p:cNvSpPr txBox="1"/>
          <p:nvPr/>
        </p:nvSpPr>
        <p:spPr>
          <a:xfrm>
            <a:off x="485578" y="5411078"/>
            <a:ext cx="362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VFCM.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4F3818FD-2F72-1EC9-8C42-93C6A5148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46922"/>
                <a:ext cx="8036078" cy="14224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Para forçamos a mesma corrente e tensão em ambos os </a:t>
                </a:r>
                <a:r>
                  <a:rPr lang="pt-BR" sz="2000" dirty="0" err="1">
                    <a:solidFill>
                      <a:schemeClr val="tx1"/>
                    </a:solidFill>
                  </a:rPr>
                  <a:t>SCMs</a:t>
                </a:r>
                <a:r>
                  <a:rPr lang="pt-BR" sz="2000" dirty="0">
                    <a:solidFill>
                      <a:schemeClr val="tx1"/>
                    </a:solidFill>
                  </a:rPr>
                  <a:t>, vamos utilizar a estrutura VFCM.</a:t>
                </a:r>
              </a:p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Quando os 4 transistores da estrutura são idênticos, temos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pt-BR" sz="20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4F3818FD-2F72-1EC9-8C42-93C6A514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6922"/>
                <a:ext cx="8036078" cy="1422402"/>
              </a:xfrm>
              <a:prstGeom prst="rect">
                <a:avLst/>
              </a:prstGeom>
              <a:blipFill>
                <a:blip r:embed="rId2"/>
                <a:stretch>
                  <a:fillRect l="-683" t="-3846" r="-8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814BDC68-EAF9-DEE4-45C6-58C395A59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8" y="2888713"/>
            <a:ext cx="3626069" cy="2522365"/>
          </a:xfrm>
          <a:prstGeom prst="rect">
            <a:avLst/>
          </a:prstGeom>
        </p:spPr>
      </p:pic>
      <p:pic>
        <p:nvPicPr>
          <p:cNvPr id="6" name="Imagem 5" descr="Diagrama, Desenho técnico, Esquemático&#10;&#10;Descrição gerada automaticamente">
            <a:extLst>
              <a:ext uri="{FF2B5EF4-FFF2-40B4-BE49-F238E27FC236}">
                <a16:creationId xmlns:a16="http://schemas.microsoft.com/office/drawing/2014/main" id="{6E5F6883-7D4D-2939-EA48-A955777F7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82" y="2869324"/>
            <a:ext cx="3626068" cy="25334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E5C19B-8B87-4AB7-5FE2-22A14597AE13}"/>
              </a:ext>
            </a:extLst>
          </p:cNvPr>
          <p:cNvSpPr txBox="1"/>
          <p:nvPr/>
        </p:nvSpPr>
        <p:spPr>
          <a:xfrm>
            <a:off x="4889282" y="5430837"/>
            <a:ext cx="362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núcleo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simples da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0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Implementação do núcleo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F3818FD-2F72-1EC9-8C42-93C6A514850F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8036078" cy="753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chemeClr val="tx1"/>
                </a:solidFill>
              </a:rPr>
              <a:t>Para </a:t>
            </a:r>
            <a:r>
              <a:rPr lang="en-US" sz="2000" dirty="0" err="1">
                <a:solidFill>
                  <a:schemeClr val="tx1"/>
                </a:solidFill>
              </a:rPr>
              <a:t>obtermos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melhor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regulação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linha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vamos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adotar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seguinte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topologia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modificada</a:t>
            </a:r>
            <a:r>
              <a:rPr lang="en-US" sz="2000" dirty="0">
                <a:solidFill>
                  <a:schemeClr val="tx1"/>
                </a:solidFill>
              </a:rPr>
              <a:t> para o </a:t>
            </a:r>
            <a:r>
              <a:rPr lang="en-US" sz="2000" dirty="0" err="1">
                <a:solidFill>
                  <a:schemeClr val="tx1"/>
                </a:solidFill>
              </a:rPr>
              <a:t>núcleo</a:t>
            </a:r>
            <a:r>
              <a:rPr lang="en-US" sz="2000" dirty="0">
                <a:solidFill>
                  <a:schemeClr val="tx1"/>
                </a:solidFill>
              </a:rPr>
              <a:t> da </a:t>
            </a:r>
            <a:r>
              <a:rPr lang="en-US" sz="2000" dirty="0" err="1">
                <a:solidFill>
                  <a:schemeClr val="tx1"/>
                </a:solidFill>
              </a:rPr>
              <a:t>fonte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corrente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lang="pt-BR" sz="2000" dirty="0">
              <a:solidFill>
                <a:schemeClr val="tx1"/>
              </a:solidFill>
            </a:endParaRP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5F6883-7D4D-2939-EA48-A955777F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0870" y="2255688"/>
            <a:ext cx="3002260" cy="31203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E5C19B-8B87-4AB7-5FE2-22A14597AE13}"/>
              </a:ext>
            </a:extLst>
          </p:cNvPr>
          <p:cNvSpPr txBox="1"/>
          <p:nvPr/>
        </p:nvSpPr>
        <p:spPr>
          <a:xfrm>
            <a:off x="3070871" y="5370902"/>
            <a:ext cx="3002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7: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núcleo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modificado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1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Simulações do núcleo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3D224-C08E-B1F8-A03A-A65B4CE8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318" y="1634208"/>
            <a:ext cx="6497364" cy="31002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/>
              <p:nvPr/>
            </p:nvSpPr>
            <p:spPr>
              <a:xfrm>
                <a:off x="1323318" y="4887858"/>
                <a:ext cx="64973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Figura 8: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Regulação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linha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núcleo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sensibilidade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media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faixa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700 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até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foi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3,24 %/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 um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consumo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104,4 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𝑝𝑊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atingindo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corrente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14,6 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𝑝𝐴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a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tensão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nominal de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1,8 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18" y="4887858"/>
                <a:ext cx="6497364" cy="738664"/>
              </a:xfrm>
              <a:prstGeom prst="rect">
                <a:avLst/>
              </a:prstGeom>
              <a:blipFill>
                <a:blip r:embed="rId3"/>
                <a:stretch>
                  <a:fillRect l="-281" t="-1653" r="-281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8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Simulações do núcleo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3D224-C08E-B1F8-A03A-A65B4CE8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318" y="1665781"/>
            <a:ext cx="6497364" cy="30371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/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Figura 9: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Sensibilidade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térmica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núcleo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sensibilidade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média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faixa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até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foi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1,36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%/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na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faixa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até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60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foi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0,45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%/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blipFill>
                <a:blip r:embed="rId3"/>
                <a:stretch>
                  <a:fillRect l="-281" t="-2326" r="-281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95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Fonte completa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B22E03-F0E6-42F1-D67C-F98D0AC41549}"/>
              </a:ext>
            </a:extLst>
          </p:cNvPr>
          <p:cNvSpPr txBox="1"/>
          <p:nvPr/>
        </p:nvSpPr>
        <p:spPr>
          <a:xfrm>
            <a:off x="1049118" y="5466231"/>
            <a:ext cx="216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10: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VFCM.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4F3818FD-2F72-1EC9-8C42-93C6A5148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46922"/>
                <a:ext cx="8036078" cy="142240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Para alcançarmos o alvo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𝑝𝐴</m:t>
                    </m:r>
                  </m:oMath>
                </a14:m>
                <a:r>
                  <a:rPr lang="pt-BR" sz="2000" dirty="0">
                    <a:solidFill>
                      <a:schemeClr val="tx1"/>
                    </a:solidFill>
                  </a:rPr>
                  <a:t>, vamos utilizar um espelho melhorado de (WILSON, 1981)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15:1</m:t>
                    </m:r>
                  </m:oMath>
                </a14:m>
                <a:r>
                  <a:rPr lang="pt-BR" sz="2000" dirty="0">
                    <a:solidFill>
                      <a:schemeClr val="tx1"/>
                    </a:solidFill>
                  </a:rPr>
                  <a:t> para reduzir a corrente.</a:t>
                </a:r>
              </a:p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A fonte completa pode ser vista na figura 11.</a:t>
                </a:r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4F3818FD-2F72-1EC9-8C42-93C6A514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6922"/>
                <a:ext cx="8036078" cy="1422402"/>
              </a:xfrm>
              <a:prstGeom prst="rect">
                <a:avLst/>
              </a:prstGeom>
              <a:blipFill>
                <a:blip r:embed="rId2"/>
                <a:stretch>
                  <a:fillRect l="-683" t="-3846" r="-8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14BDC68-EAF9-DEE4-45C6-58C395A59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118" y="2908472"/>
            <a:ext cx="2164759" cy="25223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5F6883-7D4D-2939-EA48-A955777F7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4043" y="2908472"/>
            <a:ext cx="4002319" cy="25223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E5C19B-8B87-4AB7-5FE2-22A14597AE13}"/>
              </a:ext>
            </a:extLst>
          </p:cNvPr>
          <p:cNvSpPr txBox="1"/>
          <p:nvPr/>
        </p:nvSpPr>
        <p:spPr>
          <a:xfrm>
            <a:off x="4572000" y="5430837"/>
            <a:ext cx="396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11: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complete.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2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307245" cy="694614"/>
          </a:xfrm>
        </p:spPr>
        <p:txBody>
          <a:bodyPr/>
          <a:lstStyle/>
          <a:p>
            <a:r>
              <a:rPr lang="pt-BR" dirty="0"/>
              <a:t>Simulações do fonte completa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3D224-C08E-B1F8-A03A-A65B4CE8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148" y="1231478"/>
            <a:ext cx="6085704" cy="31002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8A81C25-9C9A-6ADE-46DE-7EF7F89043EB}"/>
              </a:ext>
            </a:extLst>
          </p:cNvPr>
          <p:cNvSpPr txBox="1"/>
          <p:nvPr/>
        </p:nvSpPr>
        <p:spPr>
          <a:xfrm>
            <a:off x="1529148" y="5335603"/>
            <a:ext cx="649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12 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Regulação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tensões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1B238632-FF27-26E3-6C5B-83243A4C8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8" y="4448698"/>
            <a:ext cx="6085704" cy="8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0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Simulações do núcleo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3D224-C08E-B1F8-A03A-A65B4CE8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318" y="1665781"/>
            <a:ext cx="6497364" cy="30371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/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Figura 13: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Sensibilidade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térmica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fonte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completa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sensibilidade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média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faixa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até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foi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1,75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%/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blipFill>
                <a:blip r:embed="rId3"/>
                <a:stretch>
                  <a:fillRect l="-281" t="-2326" r="-281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04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Efeito de carga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F306B18-5EB4-7A75-B3A7-4C8FA21E9D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0175" y="1727328"/>
            <a:ext cx="1598244" cy="30519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B22E03-F0E6-42F1-D67C-F98D0AC41549}"/>
              </a:ext>
            </a:extLst>
          </p:cNvPr>
          <p:cNvSpPr txBox="1"/>
          <p:nvPr/>
        </p:nvSpPr>
        <p:spPr>
          <a:xfrm>
            <a:off x="6565035" y="4779708"/>
            <a:ext cx="216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14: Fonte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carga.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4F3818FD-2F72-1EC9-8C42-93C6A5148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46922"/>
                <a:ext cx="5866743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Como a fonte é do tipo </a:t>
                </a:r>
                <a:r>
                  <a:rPr lang="pt-BR" sz="2000" dirty="0" err="1">
                    <a:solidFill>
                      <a:schemeClr val="tx1"/>
                    </a:solidFill>
                  </a:rPr>
                  <a:t>sink</a:t>
                </a:r>
                <a:r>
                  <a:rPr lang="pt-BR" sz="2000" dirty="0">
                    <a:solidFill>
                      <a:schemeClr val="tx1"/>
                    </a:solidFill>
                  </a:rPr>
                  <a:t>, a carga é conectada como ilustrado na figura 14.</a:t>
                </a:r>
              </a:p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Dependendo da carga, a tensão de saída vai depender da alimentação, piorando a regulação de linha.</a:t>
                </a:r>
              </a:p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Por este motivo, vamos analisar o caso mais extremo, isto é, se a carga é um curto-circuito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endParaRPr lang="pt-BR" sz="20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4F3818FD-2F72-1EC9-8C42-93C6A514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6922"/>
                <a:ext cx="5866743" cy="4351338"/>
              </a:xfrm>
              <a:prstGeom prst="rect">
                <a:avLst/>
              </a:prstGeom>
              <a:blipFill>
                <a:blip r:embed="rId3"/>
                <a:stretch>
                  <a:fillRect l="-935" t="-1261" r="-1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19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Efeito de carga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3D224-C08E-B1F8-A03A-A65B4CE8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318" y="1636905"/>
            <a:ext cx="6497364" cy="3094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/>
              <p:nvPr/>
            </p:nvSpPr>
            <p:spPr>
              <a:xfrm>
                <a:off x="1323318" y="4887858"/>
                <a:ext cx="64973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Figura 15: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Regulação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linha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núcleo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quando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carga é um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curto-circuito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sensibilidade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media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faixa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700 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até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foi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20,9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%/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 um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consumo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33,1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𝑝𝑊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18" y="4887858"/>
                <a:ext cx="6497364" cy="738664"/>
              </a:xfrm>
              <a:prstGeom prst="rect">
                <a:avLst/>
              </a:prstGeom>
              <a:blipFill>
                <a:blip r:embed="rId3"/>
                <a:stretch>
                  <a:fillRect l="-281" t="-1653" r="-281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0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1119704"/>
          </a:xfrm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</a:rPr>
              <a:t>Todo</a:t>
            </a:r>
            <a:r>
              <a:rPr lang="en-US" sz="2400" dirty="0">
                <a:solidFill>
                  <a:schemeClr val="tx1"/>
                </a:solidFill>
              </a:rPr>
              <a:t> o material </a:t>
            </a:r>
            <a:r>
              <a:rPr lang="en-US" sz="2400" dirty="0" err="1">
                <a:solidFill>
                  <a:schemeClr val="tx1"/>
                </a:solidFill>
              </a:rPr>
              <a:t>deste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trabalho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está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disponível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https://github.com/victorscarpes/relatorio_ic_lci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ou</a:t>
            </a:r>
            <a:r>
              <a:rPr lang="en-US" sz="2400" dirty="0">
                <a:solidFill>
                  <a:schemeClr val="tx1"/>
                </a:solidFill>
              </a:rPr>
              <a:t> no Código QR </a:t>
            </a:r>
            <a:r>
              <a:rPr lang="en-US" sz="2400" dirty="0" err="1">
                <a:solidFill>
                  <a:schemeClr val="tx1"/>
                </a:solidFill>
              </a:rPr>
              <a:t>abaixo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10831AB4-3AD9-7921-6CAB-36E8DB86E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67" y="2680138"/>
            <a:ext cx="3115266" cy="31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5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FFB46B-2225-2C1C-78D2-1700BAD1E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</a:rPr>
                  <a:t>Como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única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especificação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projeto</a:t>
                </a:r>
                <a:r>
                  <a:rPr lang="en-US" sz="2000" dirty="0">
                    <a:solidFill>
                      <a:schemeClr val="tx1"/>
                    </a:solidFill>
                  </a:rPr>
                  <a:t> era que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corrente</a:t>
                </a:r>
                <a:r>
                  <a:rPr lang="en-US" sz="2000" dirty="0">
                    <a:solidFill>
                      <a:schemeClr val="tx1"/>
                    </a:solidFill>
                  </a:rPr>
                  <a:t> fosse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próxima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avaliação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regulação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linha</a:t>
                </a:r>
                <a:r>
                  <a:rPr lang="en-US" sz="2000" dirty="0">
                    <a:solidFill>
                      <a:schemeClr val="tx1"/>
                    </a:solidFill>
                  </a:rPr>
                  <a:t> e da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sensibilidade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térmica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tiveram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certo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grau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subjetividade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</a:rPr>
                  <a:t>Foi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alcançada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uma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corrente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saída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1,371 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com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uma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sensibilidade</a:t>
                </a:r>
                <a:r>
                  <a:rPr lang="en-US" sz="2000" dirty="0">
                    <a:solidFill>
                      <a:schemeClr val="tx1"/>
                    </a:solidFill>
                  </a:rPr>
                  <a:t> à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alimentação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que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ultrapassa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4 %/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uma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sensibilidade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térmica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1,75 %/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</a:rPr>
                  <a:t>Um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problema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apresentado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foi</a:t>
                </a:r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baixa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regulação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linha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quando</a:t>
                </a:r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tensão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saída</a:t>
                </a:r>
                <a:r>
                  <a:rPr lang="en-US" sz="2000" dirty="0">
                    <a:solidFill>
                      <a:schemeClr val="tx1"/>
                    </a:solidFill>
                  </a:rPr>
                  <a:t> varia junto com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alimentação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atingindo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uma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sensibilidade</a:t>
                </a:r>
                <a:r>
                  <a:rPr lang="en-US" sz="2000" dirty="0">
                    <a:solidFill>
                      <a:schemeClr val="tx1"/>
                    </a:solidFill>
                  </a:rPr>
                  <a:t> media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20,9 %/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no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caso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da carga ser um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curto-circuito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</a:rPr>
                  <a:t>Uma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possível</a:t>
                </a:r>
                <a:r>
                  <a:rPr lang="en-US" sz="2000" dirty="0">
                    <a:solidFill>
                      <a:schemeClr val="tx1"/>
                    </a:solidFill>
                  </a:rPr>
                  <a:t> forma de se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remediar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tal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problema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seria</a:t>
                </a:r>
                <a:r>
                  <a:rPr lang="en-US" sz="2000" dirty="0">
                    <a:solidFill>
                      <a:schemeClr val="tx1"/>
                    </a:solidFill>
                  </a:rPr>
                  <a:t> o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projeto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uma</a:t>
                </a:r>
                <a:r>
                  <a:rPr lang="en-US" sz="2000" dirty="0">
                    <a:solidFill>
                      <a:schemeClr val="tx1"/>
                    </a:solidFill>
                  </a:rPr>
                  <a:t> carga adaptative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capaz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isolar</a:t>
                </a:r>
                <a:r>
                  <a:rPr lang="en-US" sz="2000" dirty="0">
                    <a:solidFill>
                      <a:schemeClr val="tx1"/>
                    </a:solidFill>
                  </a:rPr>
                  <a:t>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saída</a:t>
                </a:r>
                <a:r>
                  <a:rPr lang="en-US" sz="2000" dirty="0">
                    <a:solidFill>
                      <a:schemeClr val="tx1"/>
                    </a:solidFill>
                  </a:rPr>
                  <a:t> da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alimentação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permitindo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alcançar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resultados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mais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próximos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da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tabela</a:t>
                </a:r>
                <a:r>
                  <a:rPr lang="en-US" sz="2000" dirty="0">
                    <a:solidFill>
                      <a:schemeClr val="tx1"/>
                    </a:solidFill>
                  </a:rPr>
                  <a:t> 1 do que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da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figura</a:t>
                </a:r>
                <a:r>
                  <a:rPr lang="en-US" sz="2000">
                    <a:solidFill>
                      <a:schemeClr val="tx1"/>
                    </a:solidFill>
                  </a:rPr>
                  <a:t> 15.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FFB46B-2225-2C1C-78D2-1700BAD1E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696" t="-1261" r="-850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1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1500" dirty="0">
                <a:solidFill>
                  <a:schemeClr val="tx1"/>
                </a:solidFill>
              </a:rPr>
              <a:t>CAMACHO-GALEANO, E. M.; GALUP-MONTORO, C.; SCHNEIDER, M. C. A 2-nW 1.1-V self-</a:t>
            </a:r>
            <a:r>
              <a:rPr lang="pt-BR" sz="1500" dirty="0" err="1">
                <a:solidFill>
                  <a:schemeClr val="tx1"/>
                </a:solidFill>
              </a:rPr>
              <a:t>biased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  <a:r>
              <a:rPr lang="pt-BR" sz="1500" dirty="0" err="1">
                <a:solidFill>
                  <a:schemeClr val="tx1"/>
                </a:solidFill>
              </a:rPr>
              <a:t>current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  <a:r>
              <a:rPr lang="pt-BR" sz="1500" dirty="0" err="1">
                <a:solidFill>
                  <a:schemeClr val="tx1"/>
                </a:solidFill>
              </a:rPr>
              <a:t>reference</a:t>
            </a:r>
            <a:r>
              <a:rPr lang="pt-BR" sz="1500" dirty="0">
                <a:solidFill>
                  <a:schemeClr val="tx1"/>
                </a:solidFill>
              </a:rPr>
              <a:t> in CMOS </a:t>
            </a:r>
            <a:r>
              <a:rPr lang="pt-BR" sz="1500" dirty="0" err="1">
                <a:solidFill>
                  <a:schemeClr val="tx1"/>
                </a:solidFill>
              </a:rPr>
              <a:t>technology</a:t>
            </a:r>
            <a:r>
              <a:rPr lang="pt-BR" sz="1500" dirty="0">
                <a:solidFill>
                  <a:schemeClr val="tx1"/>
                </a:solidFill>
              </a:rPr>
              <a:t>. </a:t>
            </a:r>
            <a:r>
              <a:rPr lang="pt-BR" sz="1500" b="1" dirty="0">
                <a:solidFill>
                  <a:schemeClr val="tx1"/>
                </a:solidFill>
              </a:rPr>
              <a:t>IEEE </a:t>
            </a:r>
            <a:r>
              <a:rPr lang="pt-BR" sz="1500" b="1" dirty="0" err="1">
                <a:solidFill>
                  <a:schemeClr val="tx1"/>
                </a:solidFill>
              </a:rPr>
              <a:t>Transactions</a:t>
            </a:r>
            <a:r>
              <a:rPr lang="pt-BR" sz="1500" b="1" dirty="0">
                <a:solidFill>
                  <a:schemeClr val="tx1"/>
                </a:solidFill>
              </a:rPr>
              <a:t> </a:t>
            </a:r>
            <a:r>
              <a:rPr lang="pt-BR" sz="1500" b="1" dirty="0" err="1">
                <a:solidFill>
                  <a:schemeClr val="tx1"/>
                </a:solidFill>
              </a:rPr>
              <a:t>on</a:t>
            </a:r>
            <a:r>
              <a:rPr lang="pt-BR" sz="1500" b="1" dirty="0">
                <a:solidFill>
                  <a:schemeClr val="tx1"/>
                </a:solidFill>
              </a:rPr>
              <a:t> </a:t>
            </a:r>
            <a:r>
              <a:rPr lang="pt-BR" sz="1500" b="1" dirty="0" err="1">
                <a:solidFill>
                  <a:schemeClr val="tx1"/>
                </a:solidFill>
              </a:rPr>
              <a:t>Circuits</a:t>
            </a:r>
            <a:r>
              <a:rPr lang="pt-BR" sz="1500" b="1" dirty="0">
                <a:solidFill>
                  <a:schemeClr val="tx1"/>
                </a:solidFill>
              </a:rPr>
              <a:t> </a:t>
            </a:r>
            <a:r>
              <a:rPr lang="pt-BR" sz="1500" b="1" dirty="0" err="1">
                <a:solidFill>
                  <a:schemeClr val="tx1"/>
                </a:solidFill>
              </a:rPr>
              <a:t>and</a:t>
            </a:r>
            <a:r>
              <a:rPr lang="pt-BR" sz="1500" b="1" dirty="0">
                <a:solidFill>
                  <a:schemeClr val="tx1"/>
                </a:solidFill>
              </a:rPr>
              <a:t> Systems II: Express </a:t>
            </a:r>
            <a:r>
              <a:rPr lang="pt-BR" sz="1500" b="1" dirty="0" err="1">
                <a:solidFill>
                  <a:schemeClr val="tx1"/>
                </a:solidFill>
              </a:rPr>
              <a:t>Briefs</a:t>
            </a:r>
            <a:r>
              <a:rPr lang="pt-BR" sz="1500" dirty="0">
                <a:solidFill>
                  <a:schemeClr val="tx1"/>
                </a:solidFill>
              </a:rPr>
              <a:t>, v. 52, n. 2, p. 61–65, 2005. DOI: </a:t>
            </a:r>
            <a:r>
              <a:rPr lang="pt-BR" sz="1500" dirty="0">
                <a:solidFill>
                  <a:schemeClr val="tx1"/>
                </a:solidFill>
                <a:hlinkClick r:id="rId2"/>
              </a:rPr>
              <a:t>10.1109/TCSII.2004.842059</a:t>
            </a:r>
            <a:r>
              <a:rPr lang="pt-BR" sz="15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500" dirty="0">
                <a:solidFill>
                  <a:schemeClr val="tx1"/>
                </a:solidFill>
              </a:rPr>
              <a:t>SCHNEIDER, M. C.; GALUP-MONTORO, C. </a:t>
            </a:r>
            <a:r>
              <a:rPr lang="pt-BR" sz="1500" b="1" dirty="0">
                <a:solidFill>
                  <a:schemeClr val="tx1"/>
                </a:solidFill>
              </a:rPr>
              <a:t>CMOS </a:t>
            </a:r>
            <a:r>
              <a:rPr lang="pt-BR" sz="1500" b="1" dirty="0" err="1">
                <a:solidFill>
                  <a:schemeClr val="tx1"/>
                </a:solidFill>
              </a:rPr>
              <a:t>Analog</a:t>
            </a:r>
            <a:r>
              <a:rPr lang="pt-BR" sz="1500" b="1" dirty="0">
                <a:solidFill>
                  <a:schemeClr val="tx1"/>
                </a:solidFill>
              </a:rPr>
              <a:t> Design </a:t>
            </a:r>
            <a:r>
              <a:rPr lang="pt-BR" sz="1500" b="1" dirty="0" err="1">
                <a:solidFill>
                  <a:schemeClr val="tx1"/>
                </a:solidFill>
              </a:rPr>
              <a:t>Using</a:t>
            </a:r>
            <a:r>
              <a:rPr lang="pt-BR" sz="1500" b="1" dirty="0">
                <a:solidFill>
                  <a:schemeClr val="tx1"/>
                </a:solidFill>
              </a:rPr>
              <a:t> </a:t>
            </a:r>
            <a:r>
              <a:rPr lang="pt-BR" sz="1500" b="1" dirty="0" err="1">
                <a:solidFill>
                  <a:schemeClr val="tx1"/>
                </a:solidFill>
              </a:rPr>
              <a:t>All-Region</a:t>
            </a:r>
            <a:r>
              <a:rPr lang="pt-BR" sz="1500" b="1" dirty="0">
                <a:solidFill>
                  <a:schemeClr val="tx1"/>
                </a:solidFill>
              </a:rPr>
              <a:t> MOSFET </a:t>
            </a:r>
            <a:r>
              <a:rPr lang="pt-BR" sz="1500" b="1" dirty="0" err="1">
                <a:solidFill>
                  <a:schemeClr val="tx1"/>
                </a:solidFill>
              </a:rPr>
              <a:t>Modeling</a:t>
            </a:r>
            <a:r>
              <a:rPr lang="pt-BR" sz="1500" dirty="0">
                <a:solidFill>
                  <a:schemeClr val="tx1"/>
                </a:solidFill>
              </a:rPr>
              <a:t>. Reino Unido: Cambridge </a:t>
            </a:r>
            <a:r>
              <a:rPr lang="pt-BR" sz="1500" dirty="0" err="1">
                <a:solidFill>
                  <a:schemeClr val="tx1"/>
                </a:solidFill>
              </a:rPr>
              <a:t>University</a:t>
            </a:r>
            <a:r>
              <a:rPr lang="pt-BR" sz="1500" dirty="0">
                <a:solidFill>
                  <a:schemeClr val="tx1"/>
                </a:solidFill>
              </a:rPr>
              <a:t> Press, 2010. ISBN 9780521110365.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500" dirty="0">
                <a:solidFill>
                  <a:schemeClr val="tx1"/>
                </a:solidFill>
              </a:rPr>
              <a:t>SIEBEL, O. F.; SCHNEIDER, M. C.; GALUP-MONTORO, C. MOSFET </a:t>
            </a:r>
            <a:r>
              <a:rPr lang="pt-BR" sz="1500" dirty="0" err="1">
                <a:solidFill>
                  <a:schemeClr val="tx1"/>
                </a:solidFill>
              </a:rPr>
              <a:t>threshold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  <a:r>
              <a:rPr lang="pt-BR" sz="1500" dirty="0" err="1">
                <a:solidFill>
                  <a:schemeClr val="tx1"/>
                </a:solidFill>
              </a:rPr>
              <a:t>voltage</a:t>
            </a:r>
            <a:r>
              <a:rPr lang="pt-BR" sz="1500" dirty="0">
                <a:solidFill>
                  <a:schemeClr val="tx1"/>
                </a:solidFill>
              </a:rPr>
              <a:t>: </a:t>
            </a:r>
            <a:r>
              <a:rPr lang="pt-BR" sz="1500" dirty="0" err="1">
                <a:solidFill>
                  <a:schemeClr val="tx1"/>
                </a:solidFill>
              </a:rPr>
              <a:t>Definition</a:t>
            </a:r>
            <a:r>
              <a:rPr lang="pt-BR" sz="1500" dirty="0">
                <a:solidFill>
                  <a:schemeClr val="tx1"/>
                </a:solidFill>
              </a:rPr>
              <a:t>, </a:t>
            </a:r>
            <a:r>
              <a:rPr lang="pt-BR" sz="1500" dirty="0" err="1">
                <a:solidFill>
                  <a:schemeClr val="tx1"/>
                </a:solidFill>
              </a:rPr>
              <a:t>extraction</a:t>
            </a:r>
            <a:r>
              <a:rPr lang="pt-BR" sz="1500" dirty="0">
                <a:solidFill>
                  <a:schemeClr val="tx1"/>
                </a:solidFill>
              </a:rPr>
              <a:t>, </a:t>
            </a:r>
            <a:r>
              <a:rPr lang="pt-BR" sz="1500" dirty="0" err="1">
                <a:solidFill>
                  <a:schemeClr val="tx1"/>
                </a:solidFill>
              </a:rPr>
              <a:t>and</a:t>
            </a:r>
            <a:r>
              <a:rPr lang="pt-BR" sz="1500" dirty="0">
                <a:solidFill>
                  <a:schemeClr val="tx1"/>
                </a:solidFill>
              </a:rPr>
              <a:t> some </a:t>
            </a:r>
            <a:r>
              <a:rPr lang="pt-BR" sz="1500" dirty="0" err="1">
                <a:solidFill>
                  <a:schemeClr val="tx1"/>
                </a:solidFill>
              </a:rPr>
              <a:t>applications</a:t>
            </a:r>
            <a:r>
              <a:rPr lang="pt-BR" sz="1500" dirty="0">
                <a:solidFill>
                  <a:schemeClr val="tx1"/>
                </a:solidFill>
              </a:rPr>
              <a:t>. </a:t>
            </a:r>
            <a:r>
              <a:rPr lang="pt-BR" sz="1500" b="1" dirty="0" err="1">
                <a:solidFill>
                  <a:schemeClr val="tx1"/>
                </a:solidFill>
              </a:rPr>
              <a:t>Microelectronics</a:t>
            </a:r>
            <a:r>
              <a:rPr lang="pt-BR" sz="1500" b="1" dirty="0">
                <a:solidFill>
                  <a:schemeClr val="tx1"/>
                </a:solidFill>
              </a:rPr>
              <a:t> </a:t>
            </a:r>
            <a:r>
              <a:rPr lang="pt-BR" sz="1500" b="1" dirty="0" err="1">
                <a:solidFill>
                  <a:schemeClr val="tx1"/>
                </a:solidFill>
              </a:rPr>
              <a:t>Journal</a:t>
            </a:r>
            <a:r>
              <a:rPr lang="pt-BR" sz="1500" dirty="0">
                <a:solidFill>
                  <a:schemeClr val="tx1"/>
                </a:solidFill>
              </a:rPr>
              <a:t>, v. 43, n. 5, p. 329–336, 2012. </a:t>
            </a:r>
            <a:r>
              <a:rPr lang="pt-BR" sz="1500" dirty="0" err="1">
                <a:solidFill>
                  <a:schemeClr val="tx1"/>
                </a:solidFill>
              </a:rPr>
              <a:t>Special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  <a:r>
              <a:rPr lang="pt-BR" sz="1500" dirty="0" err="1">
                <a:solidFill>
                  <a:schemeClr val="tx1"/>
                </a:solidFill>
              </a:rPr>
              <a:t>Section</a:t>
            </a:r>
            <a:r>
              <a:rPr lang="pt-BR" sz="1500" dirty="0">
                <a:solidFill>
                  <a:schemeClr val="tx1"/>
                </a:solidFill>
              </a:rPr>
              <a:t> NANOTECH 2011. ISSN 0026-2692. DOI: </a:t>
            </a:r>
            <a:r>
              <a:rPr lang="pt-BR" sz="1500" dirty="0">
                <a:solidFill>
                  <a:schemeClr val="tx1"/>
                </a:solidFill>
                <a:hlinkClick r:id="rId3"/>
              </a:rPr>
              <a:t>10.1016/j.mejo.2012.01.004</a:t>
            </a:r>
            <a:r>
              <a:rPr lang="pt-BR" sz="15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sz="15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500" dirty="0">
                <a:solidFill>
                  <a:schemeClr val="tx1"/>
                </a:solidFill>
              </a:rPr>
              <a:t>WILSON, B. </a:t>
            </a:r>
            <a:r>
              <a:rPr lang="pt-BR" sz="1500" dirty="0" err="1">
                <a:solidFill>
                  <a:schemeClr val="tx1"/>
                </a:solidFill>
              </a:rPr>
              <a:t>Current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  <a:r>
              <a:rPr lang="pt-BR" sz="1500" dirty="0" err="1">
                <a:solidFill>
                  <a:schemeClr val="tx1"/>
                </a:solidFill>
              </a:rPr>
              <a:t>mirrors</a:t>
            </a:r>
            <a:r>
              <a:rPr lang="pt-BR" sz="1500" dirty="0">
                <a:solidFill>
                  <a:schemeClr val="tx1"/>
                </a:solidFill>
              </a:rPr>
              <a:t>, </a:t>
            </a:r>
            <a:r>
              <a:rPr lang="pt-BR" sz="1500" dirty="0" err="1">
                <a:solidFill>
                  <a:schemeClr val="tx1"/>
                </a:solidFill>
              </a:rPr>
              <a:t>amplifiers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  <a:r>
              <a:rPr lang="pt-BR" sz="1500" dirty="0" err="1">
                <a:solidFill>
                  <a:schemeClr val="tx1"/>
                </a:solidFill>
              </a:rPr>
              <a:t>and</a:t>
            </a:r>
            <a:r>
              <a:rPr lang="pt-BR" sz="1500" dirty="0">
                <a:solidFill>
                  <a:schemeClr val="tx1"/>
                </a:solidFill>
              </a:rPr>
              <a:t> </a:t>
            </a:r>
            <a:r>
              <a:rPr lang="pt-BR" sz="1500" dirty="0" err="1">
                <a:solidFill>
                  <a:schemeClr val="tx1"/>
                </a:solidFill>
              </a:rPr>
              <a:t>dumpers</a:t>
            </a:r>
            <a:r>
              <a:rPr lang="pt-BR" sz="1500" dirty="0">
                <a:solidFill>
                  <a:schemeClr val="tx1"/>
                </a:solidFill>
              </a:rPr>
              <a:t>. </a:t>
            </a:r>
            <a:r>
              <a:rPr lang="pt-BR" sz="1500" b="1" dirty="0">
                <a:solidFill>
                  <a:schemeClr val="tx1"/>
                </a:solidFill>
              </a:rPr>
              <a:t>Wireless World</a:t>
            </a:r>
            <a:r>
              <a:rPr lang="pt-BR" sz="1500" dirty="0">
                <a:solidFill>
                  <a:schemeClr val="tx1"/>
                </a:solidFill>
              </a:rPr>
              <a:t>, Reino Unido, v. 87, n. 1551, p. 47–50, dez. 1981. ISSN 0043-6062.</a:t>
            </a:r>
          </a:p>
        </p:txBody>
      </p:sp>
    </p:spTree>
    <p:extLst>
      <p:ext uri="{BB962C8B-B14F-4D97-AF65-F5344CB8AC3E}">
        <p14:creationId xmlns:p14="http://schemas.microsoft.com/office/powerpoint/2010/main" val="192759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93637" y="1825782"/>
            <a:ext cx="8756727" cy="355600"/>
          </a:xfrm>
        </p:spPr>
        <p:txBody>
          <a:bodyPr/>
          <a:lstStyle/>
          <a:p>
            <a:r>
              <a:rPr lang="pt-BR" dirty="0"/>
              <a:t>victorscarpes@gmail.com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193636" y="2196068"/>
            <a:ext cx="8756727" cy="361878"/>
          </a:xfrm>
        </p:spPr>
        <p:txBody>
          <a:bodyPr/>
          <a:lstStyle/>
          <a:p>
            <a:r>
              <a:rPr lang="pt-BR" dirty="0"/>
              <a:t>Victor.carpes@grad.ufsc.br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193636" y="2587483"/>
            <a:ext cx="8756727" cy="258388"/>
          </a:xfrm>
        </p:spPr>
        <p:txBody>
          <a:bodyPr/>
          <a:lstStyle/>
          <a:p>
            <a:r>
              <a:rPr lang="pt-BR" dirty="0"/>
              <a:t>Victor.Sabia-Pereira-Carpes@phelma.grenoble-inp.fr</a:t>
            </a:r>
          </a:p>
        </p:txBody>
      </p:sp>
    </p:spTree>
    <p:extLst>
      <p:ext uri="{BB962C8B-B14F-4D97-AF65-F5344CB8AC3E}">
        <p14:creationId xmlns:p14="http://schemas.microsoft.com/office/powerpoint/2010/main" val="263883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</p:spPr>
            <p:txBody>
              <a:bodyPr/>
              <a:lstStyle/>
              <a:p>
                <a:pPr algn="just"/>
                <a:r>
                  <a:rPr lang="pt-BR" sz="2400" dirty="0">
                    <a:solidFill>
                      <a:schemeClr val="tx1"/>
                    </a:solidFill>
                  </a:rPr>
                  <a:t>Projeto de uma fonte de corrente 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auto-polarizada</a:t>
                </a:r>
                <a:r>
                  <a:rPr lang="pt-BR" sz="2400" dirty="0">
                    <a:solidFill>
                      <a:schemeClr val="tx1"/>
                    </a:solidFill>
                  </a:rPr>
                  <a:t> a partir da topologia descrita por </a:t>
                </a:r>
                <a:r>
                  <a:rPr lang="it-IT" sz="2400" dirty="0">
                    <a:solidFill>
                      <a:schemeClr val="tx1"/>
                    </a:solidFill>
                  </a:rPr>
                  <a:t>(CAMACHO-GALEANO; GALUP-MONTORO; SCHNEIDER, 2005) que opere nas proximidades de </a:t>
                </a:r>
                <a14:m>
                  <m:oMath xmlns:m="http://schemas.openxmlformats.org/officeDocument/2006/math">
                    <m:r>
                      <a:rPr lang="it-IT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it-IT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𝑝𝐴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pt-BR" sz="2400" dirty="0">
                    <a:solidFill>
                      <a:schemeClr val="tx1"/>
                    </a:solidFill>
                  </a:rPr>
                  <a:t>Simulações foram realizadas com o software Virtuoso da </a:t>
                </a:r>
                <a:r>
                  <a:rPr lang="pt-BR" sz="2400" dirty="0" err="1">
                    <a:solidFill>
                      <a:schemeClr val="tx1"/>
                    </a:solidFill>
                  </a:rPr>
                  <a:t>Cadence</a:t>
                </a:r>
                <a:r>
                  <a:rPr lang="pt-BR" sz="2400" dirty="0">
                    <a:solidFill>
                      <a:schemeClr val="tx1"/>
                    </a:solidFill>
                  </a:rPr>
                  <a:t> na tecnologia de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180 </m:t>
                    </m:r>
                    <m:r>
                      <a:rPr lang="pt-BR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 da TSMC.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1005" t="-1821" r="-1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1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Análise da estrutura SCM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F306B18-5EB4-7A75-B3A7-4C8FA21E9D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5035" y="1727328"/>
            <a:ext cx="2168525" cy="30519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B22E03-F0E6-42F1-D67C-F98D0AC41549}"/>
              </a:ext>
            </a:extLst>
          </p:cNvPr>
          <p:cNvSpPr txBox="1"/>
          <p:nvPr/>
        </p:nvSpPr>
        <p:spPr>
          <a:xfrm>
            <a:off x="6565035" y="4779708"/>
            <a:ext cx="216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SCM.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4F3818FD-2F72-1EC9-8C42-93C6A5148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46922"/>
                <a:ext cx="5866743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pt-BR" sz="1400" dirty="0">
                    <a:solidFill>
                      <a:schemeClr val="tx1"/>
                    </a:solidFill>
                  </a:rPr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𝐷𝐺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𝑆𝐺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/>
                    </a:solidFill>
                  </a:rPr>
                  <a:t>, vamos 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pt-BR" sz="1400" dirty="0">
                    <a:solidFill>
                      <a:schemeClr val="tx1"/>
                    </a:solidFill>
                  </a:rPr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𝐺𝐷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>
                    <a:solidFill>
                      <a:schemeClr val="tx1"/>
                    </a:solidFill>
                  </a:rPr>
                  <a:t>, vamos 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pt-BR" sz="1400" dirty="0">
                    <a:solidFill>
                      <a:schemeClr val="tx1"/>
                    </a:solidFill>
                  </a:rPr>
                  <a:t>Equacionando a corrente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1400" dirty="0">
                    <a:solidFill>
                      <a:schemeClr val="tx1"/>
                    </a:solidFill>
                  </a:rPr>
                  <a:t>Equacionando a corrente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1400" dirty="0">
                    <a:solidFill>
                      <a:schemeClr val="tx1"/>
                    </a:solidFill>
                  </a:rPr>
                  <a:t>Utilizando as equações anteriores em conjunto da variável auxiliar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1400" dirty="0">
                    <a:solidFill>
                      <a:schemeClr val="tx1"/>
                    </a:solidFill>
                  </a:rPr>
                  <a:t> vamos obter a seguinte equação: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1400" dirty="0">
                    <a:solidFill>
                      <a:schemeClr val="tx1"/>
                    </a:solidFill>
                  </a:rPr>
                  <a:t>Aplicando o UICM em amos os transistores vamos obter a seguinte relação: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𝑆𝐻</m:t>
                                    </m:r>
                                  </m:sub>
                                </m:sSub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𝑆𝐻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4F3818FD-2F72-1EC9-8C42-93C6A514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6922"/>
                <a:ext cx="5866743" cy="4351338"/>
              </a:xfrm>
              <a:prstGeom prst="rect">
                <a:avLst/>
              </a:prstGeom>
              <a:blipFill>
                <a:blip r:embed="rId3"/>
                <a:stretch>
                  <a:fillRect l="-104" t="-560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01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Análise da estrutura SCM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3D224-C08E-B1F8-A03A-A65B4CE8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318" y="1446922"/>
            <a:ext cx="6497364" cy="3474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/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Figura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2: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Gráfico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curva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característica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SCM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𝑆𝐻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=150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𝑛𝐴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=0,01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blipFill>
                <a:blip r:embed="rId3"/>
                <a:stretch>
                  <a:fillRect l="-281" t="-2326" r="-281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03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Projeto do núcleo da fonte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FFB46B-2225-2C1C-78D2-1700BAD1E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O núcleo da fonte vai consistir de duas estruturas SCM diferentes forçadas a apresentarem a mesma corrente e tensão, de forma que o ponto de operação seja a intersecção entre as duas curvas características.</a:t>
                </a:r>
              </a:p>
              <a:p>
                <a:pPr algn="just"/>
                <a:r>
                  <a:rPr lang="pt-BR" sz="2000" dirty="0">
                    <a:solidFill>
                      <a:schemeClr val="tx1"/>
                    </a:solidFill>
                  </a:rPr>
                  <a:t>Como temos mais graus de liberdade do que restrições de projeto, vamos adotar os seguintes valores:</a:t>
                </a:r>
              </a:p>
              <a:p>
                <a:pPr lvl="1" algn="just"/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220 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19,995 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tx1"/>
                    </a:solidFill>
                  </a:rPr>
                  <a:t> (dimensões dos transistores unitários)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t-BR" sz="2000" dirty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endParaRPr lang="pt-BR" sz="2000" dirty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sz="2000" dirty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𝑝𝐴</m:t>
                    </m:r>
                  </m:oMath>
                </a14:m>
                <a:endParaRPr lang="pt-BR" sz="2000" dirty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=139,97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𝑛𝐴</m:t>
                    </m:r>
                  </m:oMath>
                </a14:m>
                <a:r>
                  <a:rPr lang="pt-BR" sz="2000" dirty="0">
                    <a:solidFill>
                      <a:schemeClr val="tx1"/>
                    </a:solidFill>
                  </a:rPr>
                  <a:t> (valor extraído por simulação)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FFB46B-2225-2C1C-78D2-1700BAD1E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696" t="-1261" r="-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Projeto do núcleo da fonte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FFB46B-2225-2C1C-78D2-1700BAD1E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</a:rPr>
                  <a:t>As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seguintes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equações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foram</a:t>
                </a:r>
                <a:r>
                  <a:rPr lang="en-US" sz="2000" dirty="0">
                    <a:solidFill>
                      <a:schemeClr val="tx1"/>
                    </a:solidFill>
                  </a:rPr>
                  <a:t> implementadas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</a:t>
                </a:r>
                <a:r>
                  <a:rPr lang="en-US" sz="2000" dirty="0">
                    <a:solidFill>
                      <a:schemeClr val="tx1"/>
                    </a:solidFill>
                  </a:rPr>
                  <a:t> Python para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determina</a:t>
                </a:r>
                <a:r>
                  <a:rPr lang="pt-BR" sz="2000" dirty="0" err="1">
                    <a:solidFill>
                      <a:schemeClr val="tx1"/>
                    </a:solidFill>
                  </a:rPr>
                  <a:t>ção</a:t>
                </a:r>
                <a:r>
                  <a:rPr lang="pt-BR" sz="2000" dirty="0">
                    <a:solidFill>
                      <a:schemeClr val="tx1"/>
                    </a:solidFill>
                  </a:rPr>
                  <a:t> das dimensões dos transistores: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𝑆𝐻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≈1,429×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≈2,858×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43,99 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≈5,425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𝑆𝐻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≈1,429×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≈6,459×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FFB46B-2225-2C1C-78D2-1700BAD1E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696" t="-1261" r="-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56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Projeto do núcleo da fonte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3D224-C08E-B1F8-A03A-A65B4CE88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318" y="1576034"/>
            <a:ext cx="6497364" cy="3216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/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Figura 3: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Intersecção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entre as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curvas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dos SCMs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dimensionados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O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ponto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operação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obtido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foi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20,08 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𝑝𝐴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44,03 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8A81C25-9C9A-6ADE-46DE-7EF7F890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18" y="4887858"/>
                <a:ext cx="6497364" cy="523220"/>
              </a:xfrm>
              <a:prstGeom prst="rect">
                <a:avLst/>
              </a:prstGeom>
              <a:blipFill>
                <a:blip r:embed="rId3"/>
                <a:stretch>
                  <a:fillRect l="-281" t="-2326" r="-281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29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614"/>
          </a:xfrm>
        </p:spPr>
        <p:txBody>
          <a:bodyPr/>
          <a:lstStyle/>
          <a:p>
            <a:r>
              <a:rPr lang="pt-BR" dirty="0"/>
              <a:t>Projeto do núcleo da fonte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F79E3EB-9BE6-C8FF-74C7-FACA8ED2B778}"/>
              </a:ext>
            </a:extLst>
          </p:cNvPr>
          <p:cNvSpPr txBox="1">
            <a:spLocks/>
          </p:cNvSpPr>
          <p:nvPr/>
        </p:nvSpPr>
        <p:spPr>
          <a:xfrm>
            <a:off x="628650" y="1446922"/>
            <a:ext cx="512891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581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FFB46B-2225-2C1C-78D2-1700BAD1E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75818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000" dirty="0">
                    <a:solidFill>
                      <a:schemeClr val="tx1"/>
                    </a:solidFill>
                  </a:rPr>
                  <a:t>Associando o transistor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unitário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puramente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série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ou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paralelo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obtemos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as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seguintes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razões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aspect 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erros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relação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valores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teóricos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respectivamente</a:t>
                </a:r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385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≈2,858×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≅0,0035%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770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≈1,429×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≅0,0035%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≈5,501×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≅14,82%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≈1,101×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≅23%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000" dirty="0" err="1">
                    <a:solidFill>
                      <a:schemeClr val="tx1"/>
                    </a:solidFill>
                  </a:rPr>
                  <a:t>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erros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obtidos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pelo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fato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não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termos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misturado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associações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série</a:t>
                </a:r>
                <a:r>
                  <a:rPr lang="en-US" sz="2000" dirty="0">
                    <a:solidFill>
                      <a:schemeClr val="tx1"/>
                    </a:solidFill>
                  </a:rPr>
                  <a:t> com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paralelo</a:t>
                </a:r>
                <a:r>
                  <a:rPr lang="en-US" sz="2000" dirty="0">
                    <a:solidFill>
                      <a:schemeClr val="tx1"/>
                    </a:solidFill>
                  </a:rPr>
                  <a:t>, mas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vamos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ver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depois</a:t>
                </a:r>
                <a:r>
                  <a:rPr lang="en-US" sz="2000" dirty="0">
                    <a:solidFill>
                      <a:schemeClr val="tx1"/>
                    </a:solidFill>
                  </a:rPr>
                  <a:t> que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esse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erro</a:t>
                </a:r>
                <a:r>
                  <a:rPr lang="en-US" sz="2000" dirty="0">
                    <a:solidFill>
                      <a:schemeClr val="tx1"/>
                    </a:solidFill>
                  </a:rPr>
                  <a:t> é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benéfico</a:t>
                </a:r>
                <a:r>
                  <a:rPr lang="en-US" sz="2000" dirty="0">
                    <a:solidFill>
                      <a:schemeClr val="tx1"/>
                    </a:solidFill>
                  </a:rPr>
                  <a:t> para o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objetivo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final.</a:t>
                </a:r>
              </a:p>
              <a:p>
                <a:pPr algn="just"/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FFB46B-2225-2C1C-78D2-1700BAD1E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6922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696" t="-1261" r="-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99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1328</Words>
  <Application>Microsoft Office PowerPoint</Application>
  <PresentationFormat>Apresentação na tela (4:3)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Tema do Office</vt:lpstr>
      <vt:lpstr>Relatório Final de IC PIBIC</vt:lpstr>
      <vt:lpstr>Apresentação do PowerPoint</vt:lpstr>
      <vt:lpstr>Objetivo</vt:lpstr>
      <vt:lpstr>Análise da estrutura SCM</vt:lpstr>
      <vt:lpstr>Análise da estrutura SCM</vt:lpstr>
      <vt:lpstr>Projeto do núcleo da fonte</vt:lpstr>
      <vt:lpstr>Projeto do núcleo da fonte</vt:lpstr>
      <vt:lpstr>Projeto do núcleo da fonte</vt:lpstr>
      <vt:lpstr>Projeto do núcleo da fonte</vt:lpstr>
      <vt:lpstr>Projeto do núcleo da fonte</vt:lpstr>
      <vt:lpstr>Implementação do núcleo</vt:lpstr>
      <vt:lpstr>Implementação do núcleo</vt:lpstr>
      <vt:lpstr>Simulações do núcleo</vt:lpstr>
      <vt:lpstr>Simulações do núcleo</vt:lpstr>
      <vt:lpstr>Fonte completa</vt:lpstr>
      <vt:lpstr>Simulações do fonte completa</vt:lpstr>
      <vt:lpstr>Simulações do núcleo</vt:lpstr>
      <vt:lpstr>Efeito de carga</vt:lpstr>
      <vt:lpstr>Efeito de carga</vt:lpstr>
      <vt:lpstr>Conclusões</vt:lpstr>
      <vt:lpstr>Referências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</dc:creator>
  <cp:lastModifiedBy>Victor Sabiá Pereira Carpes</cp:lastModifiedBy>
  <cp:revision>39</cp:revision>
  <dcterms:created xsi:type="dcterms:W3CDTF">2014-05-15T19:13:18Z</dcterms:created>
  <dcterms:modified xsi:type="dcterms:W3CDTF">2022-09-19T17:06:03Z</dcterms:modified>
</cp:coreProperties>
</file>