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17BEF-623B-44B9-B86A-188A9E2CD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5D66A3-95D6-43AC-8073-555C3BE3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B6F8F-D2F6-492A-B512-D3347C26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2FBA26-F2A0-4A30-A6DA-414A4157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EFB94-BD61-41FF-BE2F-9744B840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6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59C8-5987-4F7D-9469-43708FA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A377A4-817D-4CFC-AFB1-2C1F4D7A6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F3E44-B4D7-43F8-B40B-A769600A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1460E-A0B5-451C-811D-83D8103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111DE-0D06-4585-87D4-D45D8009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6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AE01C9-0726-4CB8-AC9F-8167C5CA1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0AE183-739C-479B-B554-F78BADE0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4553B-9A13-4CEB-925D-60A08C45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E3E75-DCDF-4E9B-8371-321E6BF2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66765-AB0B-48BD-B2B5-237843EF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26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4C0CB-320A-4D35-862F-47B7FA91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AB057-30CC-4BAE-81C1-190F2051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6C4C7C-570F-41CD-85ED-3093F98A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F8ADD-2D10-4E43-98EB-DBFD2CB6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FC497-7983-4374-BF7C-0DFD4F5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5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D5D1E-D28E-4068-868B-7C05F598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3A640E-0258-49FE-8916-273F9A1A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3412D0-177B-45B1-9FCA-05629B51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DBEB7-E5F2-497D-990C-56873FC8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8F58E-3DF9-40D5-95F2-8A6E4B75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6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9420-B443-4205-B377-D3C87D9C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CB8D8-F4B9-472B-BFD3-404D41135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9DC9A-BFA3-4B8A-A890-D5557ECA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F57323-F514-4152-AA39-51215E1A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31C620-E622-47CC-A282-2EAE4B8A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C714-2AB5-40E5-A4D4-49C4D497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57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846BC-B8CB-4A17-BEF4-7AE7A62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053618-EB1C-4216-9A9A-BADB0308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3C72E1-EB78-459E-A9C0-397A4BE1B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AFD882-E407-431D-A47D-4879E562C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6F10E6-F111-4247-8749-FC3AD9959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926C22-AF1C-4C03-8A67-B03159F2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48F1E-F8A0-41BC-B5CC-9415B124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A1EE3F-51D7-4E0B-8B3A-1BE98A2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37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24CA-6E22-428C-BEE6-EB675A71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08277B-28C4-449A-9C63-3C07E61A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6D3AF-4BA3-41FC-85BD-CE09C780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F57C40-471B-4DDE-A71C-527DA8D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9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416945-C4B7-44FF-9EE7-AD41673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501E63-10DF-4F1D-B576-2662338C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EF7F84-A3A3-43BA-BBF6-BCD07962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F26A9-E14C-47B6-9FF2-9CFE80AB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FB58A-F212-4FFF-BAE5-F5B57803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D0967E-6012-46A2-B24D-A4E90860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24DB30-C0B7-409E-B26D-D0A3C6D5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69C3BD-79E0-4E11-B6E7-989C64D8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CBE02-10DB-477C-9287-7626F681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8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220D6-3498-4B0F-A9F8-099BD8A8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4D333E-059D-46AC-94CB-87CE62FEA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D7B55E-9973-40AB-A3C7-F39E206D9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F76CAB-3CDE-4CE4-AECA-86FEBC2A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D9C822-64D4-446E-A3FF-1036FA21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1D0CA5-97C7-414F-BC70-DBDA384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2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4630A0-498F-4948-A9F9-D763A3F6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734E7-CCC4-44B6-B8A2-45B0125F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C471F-8A6E-4C1B-AC31-341B242B9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B3261-BA18-436B-8F07-7215BF6DE7DF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06048-2CAB-4401-80B7-23CCC1E12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084B5-87D1-4032-8C0D-E745FBE94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1766-F3EB-4FFD-88DB-5261DB6A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13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A000FD-BBED-4B61-AD59-E2AF3564A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4"/>
            <a:ext cx="8272458" cy="3117300"/>
          </a:xfrm>
        </p:spPr>
        <p:txBody>
          <a:bodyPr>
            <a:normAutofit fontScale="90000"/>
          </a:bodyPr>
          <a:lstStyle/>
          <a:p>
            <a:pPr algn="l"/>
            <a:r>
              <a:rPr lang="fr-FR" sz="8000" u="sng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MONGO DB</a:t>
            </a:r>
            <a:br>
              <a:rPr lang="fr-FR" sz="8000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</a:br>
            <a:r>
              <a:rPr lang="fr-FR" sz="4900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NoSQL</a:t>
            </a:r>
            <a:r>
              <a:rPr lang="fr-FR" sz="8000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 </a:t>
            </a:r>
            <a:br>
              <a:rPr lang="fr-FR" sz="8000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</a:br>
            <a:endParaRPr lang="fr-FR" sz="8000" dirty="0">
              <a:solidFill>
                <a:srgbClr val="FFFFFF"/>
              </a:solidFill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43A22-AB72-4EE7-8DA5-D45F1F3F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 dirty="0">
                <a:solidFill>
                  <a:srgbClr val="FEFFFF"/>
                </a:solidFill>
              </a:rPr>
              <a:t>SEDAROS Victor-Emmanuel</a:t>
            </a:r>
          </a:p>
          <a:p>
            <a:pPr algn="l"/>
            <a:r>
              <a:rPr lang="fr-FR" sz="3200" dirty="0">
                <a:solidFill>
                  <a:srgbClr val="FEFFFF"/>
                </a:solidFill>
              </a:rPr>
              <a:t>LACOMBE Samy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9A50BA-DDB5-4E0B-AEDE-CE9509BE8C33}"/>
              </a:ext>
            </a:extLst>
          </p:cNvPr>
          <p:cNvSpPr txBox="1"/>
          <p:nvPr/>
        </p:nvSpPr>
        <p:spPr>
          <a:xfrm>
            <a:off x="6359370" y="872853"/>
            <a:ext cx="5832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FFFFFF"/>
                </a:solidFill>
                <a:effectLst/>
                <a:latin typeface="zeitung"/>
              </a:rPr>
              <a:t>DATASET : Vidéo Game Sales</a:t>
            </a:r>
          </a:p>
          <a:p>
            <a:endParaRPr lang="fr-FR" b="1" i="0" dirty="0">
              <a:solidFill>
                <a:srgbClr val="00B0F0"/>
              </a:solidFill>
              <a:effectLst/>
              <a:latin typeface="zeitung"/>
            </a:endParaRPr>
          </a:p>
          <a:p>
            <a:r>
              <a:rPr lang="fr-FR" b="1" i="0" dirty="0">
                <a:solidFill>
                  <a:srgbClr val="00B0F0"/>
                </a:solidFill>
                <a:effectLst/>
                <a:latin typeface="zeitung"/>
              </a:rPr>
              <a:t>https://www.kaggle.com/gregorut/videogamesales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59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D95E17-8119-4CAA-86C1-9084D70D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A4776-180B-470E-BCC1-8F38A92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81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2ECAC3-1FA5-49CB-89E4-25D791A6DA7B}"/>
              </a:ext>
            </a:extLst>
          </p:cNvPr>
          <p:cNvSpPr txBox="1"/>
          <p:nvPr/>
        </p:nvSpPr>
        <p:spPr>
          <a:xfrm>
            <a:off x="700022" y="0"/>
            <a:ext cx="11154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dirty="0">
                <a:effectLst/>
                <a:latin typeface="Consolas" panose="020B0609020204030204" pitchFamily="49" charset="0"/>
              </a:rPr>
              <a:t>Pourcentage des ventes par Zones géographiques</a:t>
            </a:r>
          </a:p>
          <a:p>
            <a:pPr algn="ctr"/>
            <a:r>
              <a:rPr lang="fr-FR" sz="3200" b="0" dirty="0">
                <a:effectLst/>
                <a:latin typeface="Consolas" panose="020B0609020204030204" pitchFamily="49" charset="0"/>
              </a:rPr>
              <a:t>+ tri sur le genre </a:t>
            </a:r>
          </a:p>
          <a:p>
            <a:pPr algn="ctr"/>
            <a:endParaRPr lang="fr-FR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8D7FA1-FA1A-421A-B8AD-7E238D7BBB0E}"/>
              </a:ext>
            </a:extLst>
          </p:cNvPr>
          <p:cNvSpPr txBox="1"/>
          <p:nvPr/>
        </p:nvSpPr>
        <p:spPr>
          <a:xfrm>
            <a:off x="4352925" y="4303394"/>
            <a:ext cx="3209925" cy="22879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C9701B-8216-4231-B284-32A97C4D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72" y="1055942"/>
            <a:ext cx="7402325" cy="31224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25EC55E-2377-4663-A3AB-A9331D12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33" y="4242816"/>
            <a:ext cx="11251133" cy="25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21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A000FD-BBED-4B61-AD59-E2AF3564A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4"/>
            <a:ext cx="8272458" cy="3117300"/>
          </a:xfrm>
        </p:spPr>
        <p:txBody>
          <a:bodyPr>
            <a:normAutofit fontScale="90000"/>
          </a:bodyPr>
          <a:lstStyle/>
          <a:p>
            <a:pPr algn="l"/>
            <a:r>
              <a:rPr lang="fr-FR" sz="8000" u="sng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MONGO DB</a:t>
            </a:r>
            <a:br>
              <a:rPr lang="fr-FR" sz="8000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</a:br>
            <a:r>
              <a:rPr lang="fr-FR" sz="4900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NoSQL</a:t>
            </a:r>
            <a:r>
              <a:rPr lang="fr-FR" sz="8000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 </a:t>
            </a:r>
            <a:br>
              <a:rPr lang="fr-FR" sz="8000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</a:br>
            <a:endParaRPr lang="fr-FR" sz="8000" dirty="0">
              <a:solidFill>
                <a:srgbClr val="FFFFFF"/>
              </a:solidFill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43A22-AB72-4EE7-8DA5-D45F1F3F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 dirty="0">
                <a:solidFill>
                  <a:srgbClr val="FEFFFF"/>
                </a:solidFill>
              </a:rPr>
              <a:t>SEDAROS Victor-Emmanuel</a:t>
            </a:r>
          </a:p>
          <a:p>
            <a:pPr algn="l"/>
            <a:r>
              <a:rPr lang="fr-FR" sz="3200" dirty="0">
                <a:solidFill>
                  <a:srgbClr val="FEFFFF"/>
                </a:solidFill>
              </a:rPr>
              <a:t>LACOMBE Samy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9A50BA-DDB5-4E0B-AEDE-CE9509BE8C33}"/>
              </a:ext>
            </a:extLst>
          </p:cNvPr>
          <p:cNvSpPr txBox="1"/>
          <p:nvPr/>
        </p:nvSpPr>
        <p:spPr>
          <a:xfrm>
            <a:off x="6359370" y="872853"/>
            <a:ext cx="5832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FFFFFF"/>
                </a:solidFill>
                <a:effectLst/>
                <a:latin typeface="zeitung"/>
              </a:rPr>
              <a:t>DATASET : Vidéo Game Sales</a:t>
            </a:r>
          </a:p>
          <a:p>
            <a:endParaRPr lang="fr-FR" b="1" i="0" dirty="0">
              <a:solidFill>
                <a:srgbClr val="00B0F0"/>
              </a:solidFill>
              <a:effectLst/>
              <a:latin typeface="zeitung"/>
            </a:endParaRPr>
          </a:p>
          <a:p>
            <a:r>
              <a:rPr lang="fr-FR" b="1" i="0" dirty="0">
                <a:solidFill>
                  <a:srgbClr val="00B0F0"/>
                </a:solidFill>
                <a:effectLst/>
                <a:latin typeface="zeitung"/>
              </a:rPr>
              <a:t>https://www.kaggle.com/gregorut/videogamesales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9F07CD-2356-475E-A49E-123894A618CB}"/>
              </a:ext>
            </a:extLst>
          </p:cNvPr>
          <p:cNvSpPr txBox="1"/>
          <p:nvPr/>
        </p:nvSpPr>
        <p:spPr>
          <a:xfrm>
            <a:off x="3755255" y="2078527"/>
            <a:ext cx="6551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FFFF00"/>
                </a:solidFill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3929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4D165C-BBB7-4DE6-B161-0F0FF453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6BB8C1-2415-4EC1-A20A-CEBDCB415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3" b="-2"/>
          <a:stretch/>
        </p:blipFill>
        <p:spPr>
          <a:xfrm>
            <a:off x="4241442" y="1167561"/>
            <a:ext cx="7705343" cy="45224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0B8C4F-8E10-48A5-90C0-3A39A6617209}"/>
              </a:ext>
            </a:extLst>
          </p:cNvPr>
          <p:cNvSpPr txBox="1"/>
          <p:nvPr/>
        </p:nvSpPr>
        <p:spPr>
          <a:xfrm>
            <a:off x="4241442" y="198064"/>
            <a:ext cx="721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DB : </a:t>
            </a:r>
            <a:r>
              <a:rPr lang="fr-FR" dirty="0" err="1"/>
              <a:t>vg_sales</a:t>
            </a:r>
            <a:endParaRPr lang="fr-FR" dirty="0"/>
          </a:p>
          <a:p>
            <a:r>
              <a:rPr lang="fr-FR" dirty="0"/>
              <a:t>Collection :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A058EF-C149-40C2-844C-266971E1246E}"/>
              </a:ext>
            </a:extLst>
          </p:cNvPr>
          <p:cNvSpPr txBox="1"/>
          <p:nvPr/>
        </p:nvSpPr>
        <p:spPr>
          <a:xfrm>
            <a:off x="614950" y="5506946"/>
            <a:ext cx="2808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FFFFFF"/>
                </a:solidFill>
                <a:effectLst/>
                <a:latin typeface="zeitung"/>
              </a:rPr>
              <a:t>Video Game Sales</a:t>
            </a:r>
          </a:p>
          <a:p>
            <a:pPr algn="l" fontAlgn="base"/>
            <a:endParaRPr lang="en-US" b="1" i="0" u="sng" dirty="0">
              <a:solidFill>
                <a:srgbClr val="FFFFFF"/>
              </a:solidFill>
              <a:effectLst/>
              <a:latin typeface="zeitung"/>
            </a:endParaRPr>
          </a:p>
          <a:p>
            <a:pPr algn="l" fontAlgn="base"/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Analyze sales data from more than 16,500 games.</a:t>
            </a:r>
          </a:p>
        </p:txBody>
      </p:sp>
    </p:spTree>
    <p:extLst>
      <p:ext uri="{BB962C8B-B14F-4D97-AF65-F5344CB8AC3E}">
        <p14:creationId xmlns:p14="http://schemas.microsoft.com/office/powerpoint/2010/main" val="257456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D95E17-8119-4CAA-86C1-9084D70D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A4776-180B-470E-BCC1-8F38A92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81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071AC6EA-18C3-4723-90B4-40D03F1BC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 r="12188" b="-2"/>
          <a:stretch/>
        </p:blipFill>
        <p:spPr>
          <a:xfrm>
            <a:off x="4338961" y="1293744"/>
            <a:ext cx="3514077" cy="728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D19109-F642-4B6B-A51C-B578CEF08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7" y="2566260"/>
            <a:ext cx="3378186" cy="39743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457E44-296E-482A-89F6-4FB1093F65BD}"/>
              </a:ext>
            </a:extLst>
          </p:cNvPr>
          <p:cNvSpPr txBox="1"/>
          <p:nvPr/>
        </p:nvSpPr>
        <p:spPr>
          <a:xfrm>
            <a:off x="3219971" y="437731"/>
            <a:ext cx="5950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dirty="0">
                <a:effectLst/>
                <a:latin typeface="Consolas" panose="020B0609020204030204" pitchFamily="49" charset="0"/>
              </a:rPr>
              <a:t>Lister les jeux par année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61619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D95E17-8119-4CAA-86C1-9084D70D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A4776-180B-470E-BCC1-8F38A92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81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0696DF-A5E4-4693-906C-4D1D46A24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" r="16413"/>
          <a:stretch/>
        </p:blipFill>
        <p:spPr>
          <a:xfrm>
            <a:off x="3880720" y="1526958"/>
            <a:ext cx="4430559" cy="4527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D06FA4-5C55-4A6D-ABA3-F8E44F1C2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"/>
          <a:stretch/>
        </p:blipFill>
        <p:spPr>
          <a:xfrm>
            <a:off x="4157661" y="2175029"/>
            <a:ext cx="3876675" cy="451861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02ECAC3-1FA5-49CB-89E4-25D791A6DA7B}"/>
              </a:ext>
            </a:extLst>
          </p:cNvPr>
          <p:cNvSpPr txBox="1"/>
          <p:nvPr/>
        </p:nvSpPr>
        <p:spPr>
          <a:xfrm>
            <a:off x="1895549" y="490300"/>
            <a:ext cx="762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dirty="0">
                <a:effectLst/>
                <a:latin typeface="Consolas" panose="020B0609020204030204" pitchFamily="49" charset="0"/>
              </a:rPr>
              <a:t>Lister les jeux par range d’année</a:t>
            </a:r>
          </a:p>
        </p:txBody>
      </p:sp>
    </p:spTree>
    <p:extLst>
      <p:ext uri="{BB962C8B-B14F-4D97-AF65-F5344CB8AC3E}">
        <p14:creationId xmlns:p14="http://schemas.microsoft.com/office/powerpoint/2010/main" val="352717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D95E17-8119-4CAA-86C1-9084D70D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A4776-180B-470E-BCC1-8F38A92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81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2ECAC3-1FA5-49CB-89E4-25D791A6DA7B}"/>
              </a:ext>
            </a:extLst>
          </p:cNvPr>
          <p:cNvSpPr txBox="1"/>
          <p:nvPr/>
        </p:nvSpPr>
        <p:spPr>
          <a:xfrm>
            <a:off x="718099" y="616236"/>
            <a:ext cx="10600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dirty="0">
                <a:effectLst/>
                <a:latin typeface="Consolas" panose="020B0609020204030204" pitchFamily="49" charset="0"/>
              </a:rPr>
              <a:t>Trier les jeux par console/année/éditeur/genre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1E8D83-5F1C-445E-9A99-66DAF48D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68" y="1316545"/>
            <a:ext cx="3124200" cy="1609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723A1D-C485-48D4-95A6-426CEB95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9" y="3126519"/>
            <a:ext cx="4726022" cy="34650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5B09D3-633D-488D-97BB-EA93F042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37" y="1331404"/>
            <a:ext cx="3124061" cy="159486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CD2E66-A833-438A-B8DA-B3A9A9BDC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156" y="3050034"/>
            <a:ext cx="4579987" cy="372462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FC21E2-FC45-45D3-85CD-73EC1A564AE1}"/>
              </a:ext>
            </a:extLst>
          </p:cNvPr>
          <p:cNvSpPr txBox="1"/>
          <p:nvPr/>
        </p:nvSpPr>
        <p:spPr>
          <a:xfrm>
            <a:off x="5051394" y="4483223"/>
            <a:ext cx="2086253" cy="1961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29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D95E17-8119-4CAA-86C1-9084D70D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A4776-180B-470E-BCC1-8F38A92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81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2ECAC3-1FA5-49CB-89E4-25D791A6DA7B}"/>
              </a:ext>
            </a:extLst>
          </p:cNvPr>
          <p:cNvSpPr txBox="1"/>
          <p:nvPr/>
        </p:nvSpPr>
        <p:spPr>
          <a:xfrm>
            <a:off x="705941" y="461547"/>
            <a:ext cx="11154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dirty="0">
                <a:effectLst/>
                <a:latin typeface="Consolas" panose="020B0609020204030204" pitchFamily="49" charset="0"/>
              </a:rPr>
              <a:t>Lister les jeux dont le nom commence par : Wi</a:t>
            </a:r>
          </a:p>
          <a:p>
            <a:endParaRPr lang="fr-FR" sz="32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E9497-3D7F-4322-A512-6AD8F8A0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82" y="1258825"/>
            <a:ext cx="8747444" cy="6055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7BAF92-BEE7-447D-996F-ED11821E5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3"/>
          <a:stretch/>
        </p:blipFill>
        <p:spPr>
          <a:xfrm>
            <a:off x="3014964" y="2221022"/>
            <a:ext cx="6162071" cy="4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6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D95E17-8119-4CAA-86C1-9084D70D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A4776-180B-470E-BCC1-8F38A92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81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2ECAC3-1FA5-49CB-89E4-25D791A6DA7B}"/>
              </a:ext>
            </a:extLst>
          </p:cNvPr>
          <p:cNvSpPr txBox="1"/>
          <p:nvPr/>
        </p:nvSpPr>
        <p:spPr>
          <a:xfrm>
            <a:off x="705941" y="461547"/>
            <a:ext cx="1115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dirty="0">
                <a:effectLst/>
                <a:latin typeface="Consolas" panose="020B0609020204030204" pitchFamily="49" charset="0"/>
              </a:rPr>
              <a:t>Nb de ventes Max sur le jeu le plus vendu en NA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3A28E9-DC31-4882-A5F4-7E804389A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50" y="1167478"/>
            <a:ext cx="3893300" cy="26430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8D7FA1-FA1A-421A-B8AD-7E238D7BBB0E}"/>
              </a:ext>
            </a:extLst>
          </p:cNvPr>
          <p:cNvSpPr txBox="1"/>
          <p:nvPr/>
        </p:nvSpPr>
        <p:spPr>
          <a:xfrm>
            <a:off x="4352925" y="4303394"/>
            <a:ext cx="3209925" cy="22879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523D9A-12B0-479A-A4B3-75CD5F234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17" r="19737" b="-7060"/>
          <a:stretch/>
        </p:blipFill>
        <p:spPr>
          <a:xfrm>
            <a:off x="4009407" y="4820574"/>
            <a:ext cx="4173185" cy="3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2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D95E17-8119-4CAA-86C1-9084D70D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A4776-180B-470E-BCC1-8F38A92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81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2ECAC3-1FA5-49CB-89E4-25D791A6DA7B}"/>
              </a:ext>
            </a:extLst>
          </p:cNvPr>
          <p:cNvSpPr txBox="1"/>
          <p:nvPr/>
        </p:nvSpPr>
        <p:spPr>
          <a:xfrm>
            <a:off x="1482250" y="437044"/>
            <a:ext cx="1115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dirty="0">
                <a:effectLst/>
                <a:latin typeface="Consolas" panose="020B0609020204030204" pitchFamily="49" charset="0"/>
              </a:rPr>
              <a:t>Classement des ventes de jeux par </a:t>
            </a:r>
            <a:r>
              <a:rPr lang="fr-FR" sz="3200" b="0" dirty="0" err="1">
                <a:effectLst/>
                <a:latin typeface="Consolas" panose="020B0609020204030204" pitchFamily="49" charset="0"/>
              </a:rPr>
              <a:t>rank</a:t>
            </a:r>
            <a:endParaRPr lang="fr-FR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8D7FA1-FA1A-421A-B8AD-7E238D7BBB0E}"/>
              </a:ext>
            </a:extLst>
          </p:cNvPr>
          <p:cNvSpPr txBox="1"/>
          <p:nvPr/>
        </p:nvSpPr>
        <p:spPr>
          <a:xfrm>
            <a:off x="4352925" y="4303394"/>
            <a:ext cx="3209925" cy="22879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523D9A-12B0-479A-A4B3-75CD5F234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7" r="19737" b="-7060"/>
          <a:stretch/>
        </p:blipFill>
        <p:spPr>
          <a:xfrm>
            <a:off x="4009407" y="4820574"/>
            <a:ext cx="4173185" cy="35510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14E4B42-56C0-44F1-B644-AEF4D67F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1" y="1253229"/>
            <a:ext cx="5438775" cy="2171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D093D7-569C-45C7-80F8-8121C591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066" y="3555635"/>
            <a:ext cx="83343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12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D95E17-8119-4CAA-86C1-9084D70D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A4776-180B-470E-BCC1-8F38A92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81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2ECAC3-1FA5-49CB-89E4-25D791A6DA7B}"/>
              </a:ext>
            </a:extLst>
          </p:cNvPr>
          <p:cNvSpPr txBox="1"/>
          <p:nvPr/>
        </p:nvSpPr>
        <p:spPr>
          <a:xfrm>
            <a:off x="1037374" y="323848"/>
            <a:ext cx="1115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dirty="0">
                <a:effectLst/>
                <a:latin typeface="Consolas" panose="020B0609020204030204" pitchFamily="49" charset="0"/>
              </a:rPr>
              <a:t>Pourcentage des ventes par Zones géographiques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8D7FA1-FA1A-421A-B8AD-7E238D7BBB0E}"/>
              </a:ext>
            </a:extLst>
          </p:cNvPr>
          <p:cNvSpPr txBox="1"/>
          <p:nvPr/>
        </p:nvSpPr>
        <p:spPr>
          <a:xfrm>
            <a:off x="4352925" y="4303394"/>
            <a:ext cx="3209925" cy="22879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B51B51-76E5-480E-A543-D96CF078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50" y="1151146"/>
            <a:ext cx="9092754" cy="30068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766EC5-5B0E-4EDF-BB24-220927377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1" y="4329184"/>
            <a:ext cx="9832599" cy="24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4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141</Words>
  <Application>Microsoft Office PowerPoint</Application>
  <PresentationFormat>Grand écran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AngsanaUPC</vt:lpstr>
      <vt:lpstr>Arial</vt:lpstr>
      <vt:lpstr>Calibri</vt:lpstr>
      <vt:lpstr>Calibri Light</vt:lpstr>
      <vt:lpstr>Consolas</vt:lpstr>
      <vt:lpstr>Gill Sans MT</vt:lpstr>
      <vt:lpstr>Inter</vt:lpstr>
      <vt:lpstr>zeitung</vt:lpstr>
      <vt:lpstr>Thème Office</vt:lpstr>
      <vt:lpstr>MONGO DB NoSQL  </vt:lpstr>
      <vt:lpstr>DATASET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MONGO DB NoSQL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NoSQL</dc:title>
  <dc:creator>SEDAROS Victor-emmanuel</dc:creator>
  <cp:lastModifiedBy>SEDAROS Victor-emmanuel</cp:lastModifiedBy>
  <cp:revision>8</cp:revision>
  <dcterms:created xsi:type="dcterms:W3CDTF">2021-02-09T11:11:07Z</dcterms:created>
  <dcterms:modified xsi:type="dcterms:W3CDTF">2021-02-09T13:38:41Z</dcterms:modified>
</cp:coreProperties>
</file>