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72D9-7242-489B-A58E-A5AEB8B0383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42-903C-426D-A93A-34F48DB20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9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72D9-7242-489B-A58E-A5AEB8B0383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42-903C-426D-A93A-34F48DB20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0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72D9-7242-489B-A58E-A5AEB8B0383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42-903C-426D-A93A-34F48DB20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72D9-7242-489B-A58E-A5AEB8B0383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42-903C-426D-A93A-34F48DB20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3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72D9-7242-489B-A58E-A5AEB8B0383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42-903C-426D-A93A-34F48DB20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72D9-7242-489B-A58E-A5AEB8B0383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42-903C-426D-A93A-34F48DB20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0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72D9-7242-489B-A58E-A5AEB8B0383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42-903C-426D-A93A-34F48DB20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3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72D9-7242-489B-A58E-A5AEB8B0383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42-903C-426D-A93A-34F48DB20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72D9-7242-489B-A58E-A5AEB8B0383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42-903C-426D-A93A-34F48DB20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6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72D9-7242-489B-A58E-A5AEB8B0383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42-903C-426D-A93A-34F48DB20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72D9-7242-489B-A58E-A5AEB8B0383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942-903C-426D-A93A-34F48DB20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8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72D9-7242-489B-A58E-A5AEB8B0383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2942-903C-426D-A93A-34F48DB20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2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Wikivis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new standard for browsing </a:t>
            </a:r>
            <a:r>
              <a:rPr lang="en-US" dirty="0" err="1" smtClean="0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2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functionalities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article</a:t>
            </a:r>
          </a:p>
          <a:p>
            <a:r>
              <a:rPr lang="en-US" dirty="0" smtClean="0"/>
              <a:t>Show related (</a:t>
            </a:r>
            <a:r>
              <a:rPr lang="en-US" dirty="0" err="1" smtClean="0"/>
              <a:t>sibblings</a:t>
            </a:r>
            <a:r>
              <a:rPr lang="en-US" dirty="0" smtClean="0"/>
              <a:t>) and  metadata/categories (parents)</a:t>
            </a:r>
          </a:p>
          <a:p>
            <a:r>
              <a:rPr lang="en-US" dirty="0" smtClean="0"/>
              <a:t>Add/remove any link</a:t>
            </a:r>
          </a:p>
          <a:p>
            <a:r>
              <a:rPr lang="en-US" dirty="0" smtClean="0"/>
              <a:t>Save a graph</a:t>
            </a:r>
          </a:p>
          <a:p>
            <a:r>
              <a:rPr lang="en-US" dirty="0" smtClean="0"/>
              <a:t>Edit a graph</a:t>
            </a:r>
          </a:p>
          <a:p>
            <a:r>
              <a:rPr lang="en-US" dirty="0" smtClean="0"/>
              <a:t>Link graphs </a:t>
            </a:r>
          </a:p>
          <a:p>
            <a:r>
              <a:rPr lang="en-US" dirty="0" smtClean="0"/>
              <a:t>Custom nodes/relations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Node actions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6622"/>
            <a:ext cx="10515600" cy="4351338"/>
          </a:xfrm>
        </p:spPr>
        <p:txBody>
          <a:bodyPr/>
          <a:lstStyle/>
          <a:p>
            <a:r>
              <a:rPr lang="en-US" dirty="0" smtClean="0"/>
              <a:t>Add related / categories</a:t>
            </a:r>
          </a:p>
          <a:p>
            <a:r>
              <a:rPr lang="en-US" dirty="0" smtClean="0"/>
              <a:t>Confirm any new link</a:t>
            </a:r>
          </a:p>
          <a:p>
            <a:r>
              <a:rPr lang="en-US" dirty="0" smtClean="0"/>
              <a:t>Color by content-type</a:t>
            </a:r>
          </a:p>
          <a:p>
            <a:r>
              <a:rPr lang="en-US" dirty="0" smtClean="0"/>
              <a:t>Click: show abstract + link to full page</a:t>
            </a:r>
          </a:p>
          <a:p>
            <a:r>
              <a:rPr lang="en-US" dirty="0" smtClean="0"/>
              <a:t>Node: take image</a:t>
            </a:r>
          </a:p>
          <a:p>
            <a:r>
              <a:rPr lang="en-US" dirty="0" smtClean="0"/>
              <a:t>Create link to any other node related (</a:t>
            </a:r>
            <a:r>
              <a:rPr lang="en-US" dirty="0" err="1" smtClean="0"/>
              <a:t>e.g</a:t>
            </a:r>
            <a:r>
              <a:rPr lang="en-US" dirty="0" smtClean="0"/>
              <a:t>: Voltaire -&gt; Rousseau  + Philo -&gt; link Rousseau/Philo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5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Wikivis</vt:lpstr>
      <vt:lpstr>Main functionalities </vt:lpstr>
      <vt:lpstr>One Node actions 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Wikivis</dc:title>
  <dc:creator>Seve, Victor</dc:creator>
  <cp:lastModifiedBy>Seve, Victor</cp:lastModifiedBy>
  <cp:revision>3</cp:revision>
  <dcterms:created xsi:type="dcterms:W3CDTF">2019-03-04T18:21:18Z</dcterms:created>
  <dcterms:modified xsi:type="dcterms:W3CDTF">2019-03-04T19:10:40Z</dcterms:modified>
</cp:coreProperties>
</file>