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D058-899D-184F-9299-B412DFCA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69ADE-E432-EE41-97E6-A2C4A4026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8673-E55C-3849-99DB-332B82E0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48B2-D5B8-C440-92E0-3C43EAA1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2DCE2-7CBF-B040-A744-BBDD1803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BEF-0718-114E-B09E-F0207FB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B83C0-C53A-3344-B040-01372C13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D16E-9273-2B4B-AA20-BBA13412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3E6D-523D-8D43-A261-FAF55A04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87F-54F3-6744-B438-87BA7619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1DC4F-928D-9946-A281-BCDD39842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6E39C-9C7D-4A40-973C-7E062587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3304-3E9E-164B-A8D5-C2B9F05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4CAA-93CA-F643-B0E4-930CA7AA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9649-6ADE-914A-9BD3-E2A3D853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5B6F-4D6A-4E49-98A5-E36F4287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ABC0-121D-7841-9118-4ED21763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46F6-B2A2-8947-BDF0-8E7050C6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3CB4-5C9C-E043-8367-67B86C7D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A43B-B075-FD42-A248-C56F5FBD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347-6F74-E14B-9BBA-250DBE50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530F-7B59-1845-8652-6764FF77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C7ED-E2E4-3244-93C0-7982097F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63DE-461C-7049-9DAD-C23AC979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4B25-ED86-9A41-B73F-7A783232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7BE3-9A6E-DA45-ABD1-5F4DCB5A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1261-107D-3D42-A6BA-D0025F7D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5D690-8ACD-7542-9014-B8644440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9AF92-214A-6041-9243-D93EBE76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577D-F478-6742-A71D-899C2020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77757-43C5-6945-982A-80DCC396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0307-B8A9-DF48-9BFC-8490BBB1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17F5-B7CD-EA4D-96A8-EFE600F8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3F78-8566-4547-A732-70CAA160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4DE7A-B0C0-3147-8E1B-34CCB61F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B23E1-124E-8C4D-9830-DE3C84506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CA11-93EA-7344-B50B-47B3815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D75AE-2E9C-4F4B-916E-2C3F3E3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6E28B-362A-7B43-9391-5011E99C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2CB-E62A-F147-A80D-346FB4C9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04B85-96A2-FD46-99BB-BF1404C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CDA49-9F04-5E42-B868-ABCBA0DB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D322-AC05-6A4D-8613-2E463C7D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85AB-A486-C640-BC35-1C9DA341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C416E-C6EE-9C49-97C7-D8B620CD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52F9-C4A6-0945-9A3F-7963ED93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83C6-CBAB-F141-AC27-D0F21306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D63C-AFF2-7B43-922E-D005A48E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BA5E9-05CF-864E-AC19-04F1B82B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239A-B1DE-1540-B952-EBBC88DA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CDD7-936D-B04C-99D0-E014F22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EB1F9-DEB2-A648-8A51-45382559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C99F-B4EE-1A40-901B-1992B94D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9169-E864-0945-92B5-4AC7BD4F4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F0AA6-0370-8747-A9DA-A127A13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B1AE1-BA61-874A-9E76-23CC6D68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D408-8889-B64F-A7CD-0C02FAA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C5A-302B-C940-9D78-7C58402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D9EC3-8947-164A-B20C-678146BA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C9DE-7D51-BF47-83BB-6D38AF93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EBDF-FEC6-1749-A2D0-576B409C7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6C588-CC64-5F43-B9CB-F540CC09B9B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AC708-B302-8F4D-BBBD-890DCEDF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37FA-D75C-6840-9FBF-980CE424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A95A-A6CA-944A-BB7A-35FD9BCA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41A1-D00D-8E43-91A0-63B500335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06025-FD7F-4A46-B5D5-DD40A9838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745E-CA37-7D49-B672-36B5F711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498474"/>
            <a:ext cx="8093164" cy="5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F69D0F-DA01-FF40-897A-0EF84F75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1" r="21142" b="75554"/>
          <a:stretch/>
        </p:blipFill>
        <p:spPr>
          <a:xfrm>
            <a:off x="2285634" y="2924174"/>
            <a:ext cx="7620732" cy="10096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5FC5D-5C2C-1448-A4DB-1EC07519F097}"/>
              </a:ext>
            </a:extLst>
          </p:cNvPr>
          <p:cNvCxnSpPr/>
          <p:nvPr/>
        </p:nvCxnSpPr>
        <p:spPr>
          <a:xfrm flipH="1">
            <a:off x="7858125" y="3529013"/>
            <a:ext cx="273600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3B2E5-E403-6042-8001-C7654A3D6C7C}"/>
              </a:ext>
            </a:extLst>
          </p:cNvPr>
          <p:cNvSpPr txBox="1"/>
          <p:nvPr/>
        </p:nvSpPr>
        <p:spPr>
          <a:xfrm>
            <a:off x="8193505" y="400129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new file ‘</a:t>
            </a:r>
            <a:r>
              <a:rPr lang="en-US" dirty="0" err="1"/>
              <a:t>new_file.txt</a:t>
            </a:r>
            <a:r>
              <a:rPr lang="en-US" dirty="0"/>
              <a:t>’</a:t>
            </a:r>
          </a:p>
          <a:p>
            <a:r>
              <a:rPr lang="en-US" dirty="0"/>
              <a:t>ls –l:</a:t>
            </a:r>
          </a:p>
          <a:p>
            <a:r>
              <a:rPr lang="en-US" dirty="0"/>
              <a:t>       Shows details about specific file</a:t>
            </a:r>
          </a:p>
        </p:txBody>
      </p:sp>
    </p:spTree>
    <p:extLst>
      <p:ext uri="{BB962C8B-B14F-4D97-AF65-F5344CB8AC3E}">
        <p14:creationId xmlns:p14="http://schemas.microsoft.com/office/powerpoint/2010/main" val="165413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4032D-4F0C-174E-8119-DFA2AB458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1" r="21142" b="75554"/>
          <a:stretch/>
        </p:blipFill>
        <p:spPr>
          <a:xfrm>
            <a:off x="838200" y="2043114"/>
            <a:ext cx="7620732" cy="100965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1582F1-D4E1-2740-885F-39F724280BAB}"/>
              </a:ext>
            </a:extLst>
          </p:cNvPr>
          <p:cNvCxnSpPr>
            <a:cxnSpLocks/>
          </p:cNvCxnSpPr>
          <p:nvPr/>
        </p:nvCxnSpPr>
        <p:spPr>
          <a:xfrm>
            <a:off x="1798641" y="3089109"/>
            <a:ext cx="431633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8946E-1117-4845-B54C-9FFF4AE6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1ABAC9-08C7-C84F-89D1-79CA7534BE06}"/>
              </a:ext>
            </a:extLst>
          </p:cNvPr>
          <p:cNvCxnSpPr>
            <a:cxnSpLocks/>
          </p:cNvCxnSpPr>
          <p:nvPr/>
        </p:nvCxnSpPr>
        <p:spPr>
          <a:xfrm>
            <a:off x="1035584" y="3087605"/>
            <a:ext cx="431439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5C605C-4CE8-234A-88FC-48D112CCBC34}"/>
              </a:ext>
            </a:extLst>
          </p:cNvPr>
          <p:cNvCxnSpPr>
            <a:cxnSpLocks/>
          </p:cNvCxnSpPr>
          <p:nvPr/>
        </p:nvCxnSpPr>
        <p:spPr>
          <a:xfrm>
            <a:off x="1438641" y="3087605"/>
            <a:ext cx="396000" cy="0"/>
          </a:xfrm>
          <a:prstGeom prst="line">
            <a:avLst/>
          </a:prstGeom>
          <a:ln w="1270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1AE45-5C11-C34D-8E35-4FAF7FB2206B}"/>
              </a:ext>
            </a:extLst>
          </p:cNvPr>
          <p:cNvSpPr txBox="1"/>
          <p:nvPr/>
        </p:nvSpPr>
        <p:spPr>
          <a:xfrm>
            <a:off x="751339" y="3409949"/>
            <a:ext cx="336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 What is it? File or Directory</a:t>
            </a:r>
          </a:p>
          <a:p>
            <a:r>
              <a:rPr lang="en-US" dirty="0"/>
              <a:t>Orange: Permissions for user</a:t>
            </a:r>
          </a:p>
          <a:p>
            <a:r>
              <a:rPr lang="en-US" dirty="0"/>
              <a:t>Black: Permissions for group</a:t>
            </a:r>
          </a:p>
          <a:p>
            <a:r>
              <a:rPr lang="en-US" dirty="0"/>
              <a:t>Purple: Everyone 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FD6AD-2040-E248-8524-A6B9DC84A6AC}"/>
              </a:ext>
            </a:extLst>
          </p:cNvPr>
          <p:cNvSpPr txBox="1"/>
          <p:nvPr/>
        </p:nvSpPr>
        <p:spPr>
          <a:xfrm>
            <a:off x="751339" y="4967462"/>
            <a:ext cx="197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– Read</a:t>
            </a:r>
          </a:p>
          <a:p>
            <a:r>
              <a:rPr lang="en-US" dirty="0"/>
              <a:t>W – Write</a:t>
            </a:r>
          </a:p>
          <a:p>
            <a:r>
              <a:rPr lang="en-US" dirty="0"/>
              <a:t>X – Execute</a:t>
            </a:r>
          </a:p>
          <a:p>
            <a:r>
              <a:rPr lang="en-US" dirty="0"/>
              <a:t> -  No permission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CAB898-8507-4045-9626-BC4F6A476854}"/>
              </a:ext>
            </a:extLst>
          </p:cNvPr>
          <p:cNvCxnSpPr/>
          <p:nvPr/>
        </p:nvCxnSpPr>
        <p:spPr>
          <a:xfrm>
            <a:off x="751339" y="3087605"/>
            <a:ext cx="31282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6450FF-BB19-BE48-A490-9FD0E2FD14FA}"/>
              </a:ext>
            </a:extLst>
          </p:cNvPr>
          <p:cNvSpPr txBox="1"/>
          <p:nvPr/>
        </p:nvSpPr>
        <p:spPr>
          <a:xfrm>
            <a:off x="5748339" y="3429000"/>
            <a:ext cx="4657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work in binary:</a:t>
            </a:r>
          </a:p>
          <a:p>
            <a:r>
              <a:rPr lang="en-GB" dirty="0"/>
              <a:t>0: (000) No permission.</a:t>
            </a:r>
          </a:p>
          <a:p>
            <a:r>
              <a:rPr lang="en-GB" dirty="0"/>
              <a:t>1: (001) Execute permission.</a:t>
            </a:r>
          </a:p>
          <a:p>
            <a:r>
              <a:rPr lang="en-GB" dirty="0"/>
              <a:t>2: (010) Write permission.</a:t>
            </a:r>
          </a:p>
          <a:p>
            <a:r>
              <a:rPr lang="en-GB" dirty="0"/>
              <a:t>3: (011) Write and execute permissions.</a:t>
            </a:r>
          </a:p>
          <a:p>
            <a:r>
              <a:rPr lang="en-GB" dirty="0"/>
              <a:t>4: (100) Read permission.</a:t>
            </a:r>
          </a:p>
          <a:p>
            <a:r>
              <a:rPr lang="en-GB" dirty="0"/>
              <a:t>5: (101) Read and execute permissions.</a:t>
            </a:r>
          </a:p>
          <a:p>
            <a:r>
              <a:rPr lang="en-GB" dirty="0"/>
              <a:t>6: (110) Read and write permissions.</a:t>
            </a:r>
          </a:p>
          <a:p>
            <a:r>
              <a:rPr lang="en-GB" dirty="0"/>
              <a:t>7: (111) Read, write, and execute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F1BFC-0E30-2141-A90F-EC4BF1B03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52" r="29604" b="71126"/>
          <a:stretch/>
        </p:blipFill>
        <p:spPr>
          <a:xfrm>
            <a:off x="494633" y="1785939"/>
            <a:ext cx="9663780" cy="47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91773-C77F-0B46-B338-891EAC56A953}"/>
              </a:ext>
            </a:extLst>
          </p:cNvPr>
          <p:cNvSpPr txBox="1"/>
          <p:nvPr/>
        </p:nvSpPr>
        <p:spPr>
          <a:xfrm>
            <a:off x="671513" y="2657475"/>
            <a:ext cx="9486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chmod</a:t>
            </a:r>
            <a:r>
              <a:rPr lang="en-US" dirty="0"/>
              <a:t> – allows you to change permissions of 3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 = user</a:t>
            </a:r>
          </a:p>
          <a:p>
            <a:r>
              <a:rPr lang="en-US" dirty="0" err="1"/>
              <a:t>og</a:t>
            </a:r>
            <a:r>
              <a:rPr lang="en-US" dirty="0"/>
              <a:t> = group</a:t>
            </a:r>
          </a:p>
          <a:p>
            <a:r>
              <a:rPr lang="en-US" dirty="0"/>
              <a:t>a = anyone else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= resets permissions</a:t>
            </a:r>
          </a:p>
          <a:p>
            <a:r>
              <a:rPr lang="en-US" dirty="0"/>
              <a:t>Using + adds permission</a:t>
            </a:r>
          </a:p>
          <a:p>
            <a:r>
              <a:rPr lang="en-US" dirty="0"/>
              <a:t>Using – takes away permission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98AAB-76B3-1C43-BC07-6455B63597F3}"/>
              </a:ext>
            </a:extLst>
          </p:cNvPr>
          <p:cNvSpPr txBox="1"/>
          <p:nvPr/>
        </p:nvSpPr>
        <p:spPr>
          <a:xfrm>
            <a:off x="6629400" y="3271838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do multiple files at once:</a:t>
            </a:r>
          </a:p>
          <a:p>
            <a:r>
              <a:rPr lang="en-US" dirty="0"/>
              <a:t>*&lt;search parameter&gt;</a:t>
            </a:r>
          </a:p>
          <a:p>
            <a:r>
              <a:rPr lang="en-US" dirty="0"/>
              <a:t>*.txt</a:t>
            </a:r>
          </a:p>
        </p:txBody>
      </p:sp>
    </p:spTree>
    <p:extLst>
      <p:ext uri="{BB962C8B-B14F-4D97-AF65-F5344CB8AC3E}">
        <p14:creationId xmlns:p14="http://schemas.microsoft.com/office/powerpoint/2010/main" val="189193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0D12B6-1366-2247-975B-D8D5A0307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23" b="4951"/>
          <a:stretch/>
        </p:blipFill>
        <p:spPr>
          <a:xfrm>
            <a:off x="849268" y="1300161"/>
            <a:ext cx="8093164" cy="130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58B28-1E81-9040-9D10-1502106B787D}"/>
              </a:ext>
            </a:extLst>
          </p:cNvPr>
          <p:cNvSpPr txBox="1"/>
          <p:nvPr/>
        </p:nvSpPr>
        <p:spPr>
          <a:xfrm>
            <a:off x="657226" y="3105834"/>
            <a:ext cx="875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user with write permission adding to </a:t>
            </a:r>
            <a:r>
              <a:rPr lang="en-US" dirty="0" err="1"/>
              <a:t>new_file.txt</a:t>
            </a:r>
            <a:r>
              <a:rPr lang="en-US" dirty="0"/>
              <a:t> with and without the write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Permissions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Permissions</dc:title>
  <dc:creator>Elliot Harris</dc:creator>
  <cp:lastModifiedBy>Elliot Harris</cp:lastModifiedBy>
  <cp:revision>5</cp:revision>
  <dcterms:created xsi:type="dcterms:W3CDTF">2020-03-18T14:39:09Z</dcterms:created>
  <dcterms:modified xsi:type="dcterms:W3CDTF">2020-03-18T15:27:30Z</dcterms:modified>
</cp:coreProperties>
</file>