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E"/>
    <a:srgbClr val="FCFDFE"/>
    <a:srgbClr val="009D90"/>
    <a:srgbClr val="D2DCE6"/>
    <a:srgbClr val="E2A394"/>
    <a:srgbClr val="D8E4E7"/>
    <a:srgbClr val="4BB6D4"/>
    <a:srgbClr val="E8EDF2"/>
    <a:srgbClr val="D8635A"/>
    <a:srgbClr val="EBE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68254" autoAdjust="0"/>
  </p:normalViewPr>
  <p:slideViewPr>
    <p:cSldViewPr snapToGrid="0" showGuides="1">
      <p:cViewPr varScale="1">
        <p:scale>
          <a:sx n="93" d="100"/>
          <a:sy n="93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1218</TotalTime>
  <Words>274</Words>
  <Application>Microsoft Macintosh PowerPoint</Application>
  <PresentationFormat>On-screen Show (4:3)</PresentationFormat>
  <Paragraphs>86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 Neue</vt:lpstr>
      <vt:lpstr>Helvetica Neue Medium</vt:lpstr>
      <vt:lpstr>Open Sans bold</vt:lpstr>
      <vt:lpstr>Roboto Bold</vt:lpstr>
      <vt:lpstr>Roboto Light</vt:lpstr>
      <vt:lpstr>Roboto Regular</vt:lpstr>
      <vt:lpstr>Symbol</vt:lpstr>
      <vt:lpstr>Times New Roman</vt:lpstr>
      <vt:lpstr>Wingdings</vt:lpstr>
      <vt:lpstr>White</vt:lpstr>
      <vt:lpstr>PowerPoint Presentation</vt:lpstr>
      <vt:lpstr>Курс «Разработчик Java Enterprise»</vt:lpstr>
      <vt:lpstr>Содержание</vt:lpstr>
      <vt:lpstr>Тема, свой вариант, актуальность</vt:lpstr>
      <vt:lpstr>Сопровождающая документация</vt:lpstr>
      <vt:lpstr>Сопровождающая документация</vt:lpstr>
      <vt:lpstr>Архитектура системы</vt:lpstr>
      <vt:lpstr>API для возможной̆ интеграции</vt:lpstr>
      <vt:lpstr>Функционал приложения</vt:lpstr>
      <vt:lpstr>Что дальше?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office</dc:creator>
  <cp:lastModifiedBy>Skurikhin Victor</cp:lastModifiedBy>
  <cp:revision>129</cp:revision>
  <cp:lastPrinted>2019-02-18T10:56:55Z</cp:lastPrinted>
  <dcterms:created xsi:type="dcterms:W3CDTF">2018-09-13T09:02:55Z</dcterms:created>
  <dcterms:modified xsi:type="dcterms:W3CDTF">2019-02-18T13:31:49Z</dcterms:modified>
</cp:coreProperties>
</file>