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32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E"/>
    <a:srgbClr val="FCFDFE"/>
    <a:srgbClr val="009D90"/>
    <a:srgbClr val="D2DCE6"/>
    <a:srgbClr val="E2A394"/>
    <a:srgbClr val="D8E4E7"/>
    <a:srgbClr val="4BB6D4"/>
    <a:srgbClr val="E8EDF2"/>
    <a:srgbClr val="D8635A"/>
    <a:srgbClr val="EB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86410" autoAdjust="0"/>
  </p:normalViewPr>
  <p:slideViewPr>
    <p:cSldViewPr snapToGrid="0" showGuides="1">
      <p:cViewPr varScale="1">
        <p:scale>
          <a:sx n="100" d="100"/>
          <a:sy n="100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3562E-C0DB-45EB-BB0A-AAB5532AFEC1}" type="datetimeFigureOut">
              <a:rPr lang="ru-RU" smtClean="0"/>
              <a:t>08.04.2019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0FF2-137B-4BA7-BDBF-2AA7F57AC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05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2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2947303"/>
            <a:ext cx="6569261" cy="2389086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>
            <a:lvl1pPr algn="l">
              <a:defRPr lang="ru-RU" sz="4400" kern="1200" spc="200" dirty="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031B59C-7166-4A37-9F63-FBFCB649B4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202765"/>
            <a:ext cx="1809003" cy="1513390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b" anchorCtr="0">
            <a:noAutofit/>
          </a:bodyPr>
          <a:lstStyle>
            <a:lvl1pPr marL="0" indent="0">
              <a:buNone/>
              <a:defRPr lang="ru-RU" sz="9600" kern="1200" spc="200" dirty="0">
                <a:solidFill>
                  <a:schemeClr val="bg1">
                    <a:alpha val="20000"/>
                  </a:schemeClr>
                </a:solidFill>
                <a:effectLst>
                  <a:outerShdw blurRad="1905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pPr marL="0" lvl="0" defTabSz="584200" eaLnBrk="1" hangingPunct="0"/>
            <a:r>
              <a:rPr lang="ru-RU" dirty="0"/>
              <a:t>ХХ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6DFAB5-6E1C-4C8A-B93E-1EAAB3C08CB5}"/>
              </a:ext>
            </a:extLst>
          </p:cNvPr>
          <p:cNvSpPr/>
          <p:nvPr userDrawn="1"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584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Helvetica Neue Medium"/>
            </a:endParaRPr>
          </a:p>
        </p:txBody>
      </p:sp>
      <p:sp>
        <p:nvSpPr>
          <p:cNvPr id="14" name="Линия">
            <a:extLst>
              <a:ext uri="{FF2B5EF4-FFF2-40B4-BE49-F238E27FC236}">
                <a16:creationId xmlns:a16="http://schemas.microsoft.com/office/drawing/2014/main" id="{848F764A-F3CC-4506-9CFD-2D824A6940CB}"/>
              </a:ext>
            </a:extLst>
          </p:cNvPr>
          <p:cNvSpPr/>
          <p:nvPr userDrawn="1"/>
        </p:nvSpPr>
        <p:spPr>
          <a:xfrm>
            <a:off x="0" y="6416675"/>
            <a:ext cx="914400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 defTabSz="410751" hangingPunct="0"/>
            <a:endParaRPr sz="1547" b="0" kern="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88ECDDB-5BDB-446B-A83D-80C8CEF32D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556" y="6551262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23" name="Текст 168">
            <a:extLst>
              <a:ext uri="{FF2B5EF4-FFF2-40B4-BE49-F238E27FC236}">
                <a16:creationId xmlns:a16="http://schemas.microsoft.com/office/drawing/2014/main" id="{9B8E4DB7-E63E-40B2-BE35-2B9D023E5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5492" y="6529615"/>
            <a:ext cx="6868092" cy="215444"/>
          </a:xfrm>
        </p:spPr>
        <p:txBody>
          <a:bodyPr wrap="none" anchor="ctr">
            <a:noAutofit/>
          </a:bodyPr>
          <a:lstStyle>
            <a:lvl1pPr marL="0" marR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ru-RU" sz="1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Neue"/>
                <a:cs typeface="Helvetica Neue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20306490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A5EBDB7-A2FC-49A0-87A1-74BC83F9DCC0}"/>
              </a:ext>
            </a:extLst>
          </p:cNvPr>
          <p:cNvSpPr/>
          <p:nvPr userDrawn="1"/>
        </p:nvSpPr>
        <p:spPr>
          <a:xfrm>
            <a:off x="542700" y="1089025"/>
            <a:ext cx="8058600" cy="5435599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700" cap="flat">
            <a:solidFill>
              <a:schemeClr val="bg2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7013AEE-A6DF-4A22-BB7F-3F48795813E4}"/>
              </a:ext>
            </a:extLst>
          </p:cNvPr>
          <p:cNvSpPr/>
          <p:nvPr userDrawn="1"/>
        </p:nvSpPr>
        <p:spPr>
          <a:xfrm>
            <a:off x="542700" y="1089026"/>
            <a:ext cx="8058600" cy="268719"/>
          </a:xfrm>
          <a:custGeom>
            <a:avLst/>
            <a:gdLst>
              <a:gd name="connsiteX0" fmla="*/ 38930 w 8058600"/>
              <a:gd name="connsiteY0" fmla="*/ 0 h 268719"/>
              <a:gd name="connsiteX1" fmla="*/ 8019670 w 8058600"/>
              <a:gd name="connsiteY1" fmla="*/ 0 h 268719"/>
              <a:gd name="connsiteX2" fmla="*/ 8058600 w 8058600"/>
              <a:gd name="connsiteY2" fmla="*/ 38930 h 268719"/>
              <a:gd name="connsiteX3" fmla="*/ 8058600 w 8058600"/>
              <a:gd name="connsiteY3" fmla="*/ 268719 h 268719"/>
              <a:gd name="connsiteX4" fmla="*/ 0 w 8058600"/>
              <a:gd name="connsiteY4" fmla="*/ 268719 h 268719"/>
              <a:gd name="connsiteX5" fmla="*/ 0 w 8058600"/>
              <a:gd name="connsiteY5" fmla="*/ 38930 h 268719"/>
              <a:gd name="connsiteX6" fmla="*/ 38930 w 8058600"/>
              <a:gd name="connsiteY6" fmla="*/ 0 h 26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rgbClr val="D5DDE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endParaRPr lang="ru-RU" sz="2200" dirty="0">
              <a:solidFill>
                <a:srgbClr val="FFFFFF"/>
              </a:solidFill>
              <a:sym typeface="Helvetica Neue Medium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BFDC8A2-445B-4945-9209-9590FFA93DDB}"/>
              </a:ext>
            </a:extLst>
          </p:cNvPr>
          <p:cNvGrpSpPr/>
          <p:nvPr userDrawn="1"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6698A40-45FA-4CFE-8508-96AB3F7A02F5}"/>
                </a:ext>
              </a:extLst>
            </p:cNvPr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08DBC10-E6E6-4724-9898-73BF7FD01BDF}"/>
                </a:ext>
              </a:extLst>
            </p:cNvPr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0C73F4D-1222-4B48-95E7-DB139BCF671E}"/>
                </a:ext>
              </a:extLst>
            </p:cNvPr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C4CE13FD-E165-4EDA-8E0F-D65E3E57D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700" y="1357744"/>
            <a:ext cx="8058600" cy="5166881"/>
          </a:xfrm>
        </p:spPr>
        <p:txBody>
          <a:bodyPr vert="horz" lIns="252000" tIns="216000" rIns="72000" bIns="72000" rtlCol="0">
            <a:noAutofit/>
          </a:bodyPr>
          <a:lstStyle>
            <a:lvl1pPr marL="0" indent="0">
              <a:buNone/>
              <a:def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312528" lvl="0" indent="-312528"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D43F7E2E-756F-4512-B0A4-3EFDB0380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410109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2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A5EBDB7-A2FC-49A0-87A1-74BC83F9DCC0}"/>
              </a:ext>
            </a:extLst>
          </p:cNvPr>
          <p:cNvSpPr/>
          <p:nvPr userDrawn="1"/>
        </p:nvSpPr>
        <p:spPr>
          <a:xfrm>
            <a:off x="542700" y="1089025"/>
            <a:ext cx="8058600" cy="5435599"/>
          </a:xfrm>
          <a:prstGeom prst="roundRect">
            <a:avLst>
              <a:gd name="adj" fmla="val 778"/>
            </a:avLst>
          </a:prstGeom>
          <a:solidFill>
            <a:schemeClr val="tx1">
              <a:lumMod val="75000"/>
              <a:lumOff val="25000"/>
            </a:schemeClr>
          </a:solidFill>
          <a:ln w="12700" cap="flat">
            <a:solidFill>
              <a:schemeClr val="tx2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BC7E3-6AF9-4459-968D-B22116428FDA}"/>
              </a:ext>
            </a:extLst>
          </p:cNvPr>
          <p:cNvSpPr txBox="1"/>
          <p:nvPr userDrawn="1"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7013AEE-A6DF-4A22-BB7F-3F48795813E4}"/>
              </a:ext>
            </a:extLst>
          </p:cNvPr>
          <p:cNvSpPr/>
          <p:nvPr userDrawn="1"/>
        </p:nvSpPr>
        <p:spPr>
          <a:xfrm>
            <a:off x="542700" y="1089026"/>
            <a:ext cx="8058600" cy="268719"/>
          </a:xfrm>
          <a:custGeom>
            <a:avLst/>
            <a:gdLst>
              <a:gd name="connsiteX0" fmla="*/ 38930 w 8058600"/>
              <a:gd name="connsiteY0" fmla="*/ 0 h 268719"/>
              <a:gd name="connsiteX1" fmla="*/ 8019670 w 8058600"/>
              <a:gd name="connsiteY1" fmla="*/ 0 h 268719"/>
              <a:gd name="connsiteX2" fmla="*/ 8058600 w 8058600"/>
              <a:gd name="connsiteY2" fmla="*/ 38930 h 268719"/>
              <a:gd name="connsiteX3" fmla="*/ 8058600 w 8058600"/>
              <a:gd name="connsiteY3" fmla="*/ 268719 h 268719"/>
              <a:gd name="connsiteX4" fmla="*/ 0 w 8058600"/>
              <a:gd name="connsiteY4" fmla="*/ 268719 h 268719"/>
              <a:gd name="connsiteX5" fmla="*/ 0 w 8058600"/>
              <a:gd name="connsiteY5" fmla="*/ 38930 h 268719"/>
              <a:gd name="connsiteX6" fmla="*/ 38930 w 8058600"/>
              <a:gd name="connsiteY6" fmla="*/ 0 h 26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 cap="flat">
            <a:solidFill>
              <a:schemeClr val="tx1">
                <a:lumMod val="75000"/>
                <a:lumOff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endParaRPr lang="ru-RU" sz="2200" dirty="0">
              <a:solidFill>
                <a:srgbClr val="FFFFFF"/>
              </a:solidFill>
              <a:sym typeface="Helvetica Neue Medium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BFDC8A2-445B-4945-9209-9590FFA93DDB}"/>
              </a:ext>
            </a:extLst>
          </p:cNvPr>
          <p:cNvGrpSpPr/>
          <p:nvPr userDrawn="1"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6698A40-45FA-4CFE-8508-96AB3F7A02F5}"/>
                </a:ext>
              </a:extLst>
            </p:cNvPr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08DBC10-E6E6-4724-9898-73BF7FD01BDF}"/>
                </a:ext>
              </a:extLst>
            </p:cNvPr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0C73F4D-1222-4B48-95E7-DB139BCF671E}"/>
                </a:ext>
              </a:extLst>
            </p:cNvPr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</p:grpSp>
      <p:sp>
        <p:nvSpPr>
          <p:cNvPr id="29" name="Текст 3">
            <a:extLst>
              <a:ext uri="{FF2B5EF4-FFF2-40B4-BE49-F238E27FC236}">
                <a16:creationId xmlns:a16="http://schemas.microsoft.com/office/drawing/2014/main" id="{F6FA6278-61C6-46B0-8C10-B5D9F9BFE2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700" y="1357744"/>
            <a:ext cx="8058600" cy="5166880"/>
          </a:xfrm>
        </p:spPr>
        <p:txBody>
          <a:bodyPr vert="horz" lIns="252000" tIns="216000" rIns="72000" bIns="72000" rtlCol="0">
            <a:noAutofit/>
          </a:bodyPr>
          <a:lstStyle>
            <a:lvl1pPr marL="0" indent="0">
              <a:buNone/>
              <a:def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312528" lvl="0" indent="-312528"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ACC17493-26F5-4BE7-AA68-7E2938E33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0223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и текст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A5EBDB7-A2FC-49A0-87A1-74BC83F9DCC0}"/>
              </a:ext>
            </a:extLst>
          </p:cNvPr>
          <p:cNvSpPr/>
          <p:nvPr userDrawn="1"/>
        </p:nvSpPr>
        <p:spPr>
          <a:xfrm>
            <a:off x="542699" y="1089025"/>
            <a:ext cx="5220000" cy="5435599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700" cap="flat">
            <a:solidFill>
              <a:schemeClr val="bg2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7013AEE-A6DF-4A22-BB7F-3F48795813E4}"/>
              </a:ext>
            </a:extLst>
          </p:cNvPr>
          <p:cNvSpPr/>
          <p:nvPr userDrawn="1"/>
        </p:nvSpPr>
        <p:spPr>
          <a:xfrm>
            <a:off x="542699" y="1089026"/>
            <a:ext cx="5220000" cy="268719"/>
          </a:xfrm>
          <a:custGeom>
            <a:avLst/>
            <a:gdLst>
              <a:gd name="connsiteX0" fmla="*/ 38930 w 8058600"/>
              <a:gd name="connsiteY0" fmla="*/ 0 h 268719"/>
              <a:gd name="connsiteX1" fmla="*/ 8019670 w 8058600"/>
              <a:gd name="connsiteY1" fmla="*/ 0 h 268719"/>
              <a:gd name="connsiteX2" fmla="*/ 8058600 w 8058600"/>
              <a:gd name="connsiteY2" fmla="*/ 38930 h 268719"/>
              <a:gd name="connsiteX3" fmla="*/ 8058600 w 8058600"/>
              <a:gd name="connsiteY3" fmla="*/ 268719 h 268719"/>
              <a:gd name="connsiteX4" fmla="*/ 0 w 8058600"/>
              <a:gd name="connsiteY4" fmla="*/ 268719 h 268719"/>
              <a:gd name="connsiteX5" fmla="*/ 0 w 8058600"/>
              <a:gd name="connsiteY5" fmla="*/ 38930 h 268719"/>
              <a:gd name="connsiteX6" fmla="*/ 38930 w 8058600"/>
              <a:gd name="connsiteY6" fmla="*/ 0 h 26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rgbClr val="D5DDE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endParaRPr lang="ru-RU" sz="2200" dirty="0">
              <a:solidFill>
                <a:srgbClr val="FFFFFF"/>
              </a:solidFill>
              <a:sym typeface="Helvetica Neue Medium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BFDC8A2-445B-4945-9209-9590FFA93DDB}"/>
              </a:ext>
            </a:extLst>
          </p:cNvPr>
          <p:cNvGrpSpPr/>
          <p:nvPr userDrawn="1"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6698A40-45FA-4CFE-8508-96AB3F7A02F5}"/>
                </a:ext>
              </a:extLst>
            </p:cNvPr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08DBC10-E6E6-4724-9898-73BF7FD01BDF}"/>
                </a:ext>
              </a:extLst>
            </p:cNvPr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0C73F4D-1222-4B48-95E7-DB139BCF671E}"/>
                </a:ext>
              </a:extLst>
            </p:cNvPr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C4CE13FD-E165-4EDA-8E0F-D65E3E57D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699" y="1357744"/>
            <a:ext cx="5220000" cy="5166880"/>
          </a:xfrm>
        </p:spPr>
        <p:txBody>
          <a:bodyPr vert="horz" lIns="252000" tIns="216000" rIns="72000" bIns="72000" rtlCol="0">
            <a:noAutofit/>
          </a:bodyPr>
          <a:lstStyle>
            <a:lvl1pPr marL="0" indent="0">
              <a:buNone/>
              <a:def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312528" lvl="0" indent="-312528"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91A421EA-DFCC-446F-96C1-05D145FEE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dirty="0"/>
            </a:lvl1pPr>
          </a:lstStyle>
          <a:p>
            <a:pPr marL="312528" lvl="0" indent="-31252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</a:pPr>
            <a:r>
              <a:rPr lang="ru-RU" dirty="0"/>
              <a:t>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65C6D3C3-A95B-47A2-8DC7-7FC1F07D4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55506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и текст 2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A5EBDB7-A2FC-49A0-87A1-74BC83F9DCC0}"/>
              </a:ext>
            </a:extLst>
          </p:cNvPr>
          <p:cNvSpPr/>
          <p:nvPr userDrawn="1"/>
        </p:nvSpPr>
        <p:spPr>
          <a:xfrm>
            <a:off x="542700" y="2744144"/>
            <a:ext cx="8058600" cy="3780481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700" cap="flat">
            <a:solidFill>
              <a:schemeClr val="bg2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7013AEE-A6DF-4A22-BB7F-3F48795813E4}"/>
              </a:ext>
            </a:extLst>
          </p:cNvPr>
          <p:cNvSpPr/>
          <p:nvPr userDrawn="1"/>
        </p:nvSpPr>
        <p:spPr>
          <a:xfrm>
            <a:off x="542700" y="2744144"/>
            <a:ext cx="8058600" cy="268719"/>
          </a:xfrm>
          <a:custGeom>
            <a:avLst/>
            <a:gdLst>
              <a:gd name="connsiteX0" fmla="*/ 38930 w 8058600"/>
              <a:gd name="connsiteY0" fmla="*/ 0 h 268719"/>
              <a:gd name="connsiteX1" fmla="*/ 8019670 w 8058600"/>
              <a:gd name="connsiteY1" fmla="*/ 0 h 268719"/>
              <a:gd name="connsiteX2" fmla="*/ 8058600 w 8058600"/>
              <a:gd name="connsiteY2" fmla="*/ 38930 h 268719"/>
              <a:gd name="connsiteX3" fmla="*/ 8058600 w 8058600"/>
              <a:gd name="connsiteY3" fmla="*/ 268719 h 268719"/>
              <a:gd name="connsiteX4" fmla="*/ 0 w 8058600"/>
              <a:gd name="connsiteY4" fmla="*/ 268719 h 268719"/>
              <a:gd name="connsiteX5" fmla="*/ 0 w 8058600"/>
              <a:gd name="connsiteY5" fmla="*/ 38930 h 268719"/>
              <a:gd name="connsiteX6" fmla="*/ 38930 w 8058600"/>
              <a:gd name="connsiteY6" fmla="*/ 0 h 26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rgbClr val="D5DDE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endParaRPr lang="ru-RU" sz="2200" dirty="0">
              <a:solidFill>
                <a:srgbClr val="FFFFFF"/>
              </a:solidFill>
              <a:sym typeface="Helvetica Neue Medium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BFDC8A2-445B-4945-9209-9590FFA93DDB}"/>
              </a:ext>
            </a:extLst>
          </p:cNvPr>
          <p:cNvGrpSpPr/>
          <p:nvPr userDrawn="1"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6698A40-45FA-4CFE-8508-96AB3F7A02F5}"/>
                </a:ext>
              </a:extLst>
            </p:cNvPr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08DBC10-E6E6-4724-9898-73BF7FD01BDF}"/>
                </a:ext>
              </a:extLst>
            </p:cNvPr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0C73F4D-1222-4B48-95E7-DB139BCF671E}"/>
                </a:ext>
              </a:extLst>
            </p:cNvPr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/>
              <a:endParaRPr lang="ru-RU" sz="2200" dirty="0">
                <a:solidFill>
                  <a:srgbClr val="FFFFFF"/>
                </a:solidFill>
                <a:sym typeface="Helvetica Neue Medium"/>
              </a:endParaRPr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C4CE13FD-E165-4EDA-8E0F-D65E3E57D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700" y="3012863"/>
            <a:ext cx="8058600" cy="3511762"/>
          </a:xfrm>
        </p:spPr>
        <p:txBody>
          <a:bodyPr lIns="252000" tIns="216000" rIns="72000" bIns="72000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12528" indent="0">
              <a:buNone/>
              <a:defRPr/>
            </a:lvl2pPr>
            <a:lvl3pPr marL="625056" indent="0">
              <a:buNone/>
              <a:defRPr/>
            </a:lvl3pPr>
            <a:lvl4pPr marL="937584" indent="0">
              <a:buNone/>
              <a:defRPr/>
            </a:lvl4pPr>
            <a:lvl5pPr marL="1250112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7674A2B8-7B9E-425D-AB3C-0DAF70C2B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dirty="0"/>
            </a:lvl1pPr>
          </a:lstStyle>
          <a:p>
            <a:pPr marL="312528" lvl="0" indent="-31252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</a:pPr>
            <a:r>
              <a:rPr lang="ru-RU" dirty="0"/>
              <a:t>Образец текста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017BA22F-542F-480D-B5A9-927CF7AEB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13479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 два блока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7674A2B8-7B9E-425D-AB3C-0DAF70C2B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dirty="0"/>
            </a:lvl1pPr>
          </a:lstStyle>
          <a:p>
            <a:pPr marL="312528" lvl="0" indent="-31252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</a:pPr>
            <a:r>
              <a:rPr lang="ru-RU" dirty="0"/>
              <a:t>Образец текста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226C2C5E-5CD1-4C0C-997D-C7AA0E6943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dirty="0"/>
            </a:lvl1pPr>
          </a:lstStyle>
          <a:p>
            <a:pPr marL="312528" lvl="0" indent="-31252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AD865EA-1D48-4A79-9536-8E97D3FB3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01552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подзаголовок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7674A2B8-7B9E-425D-AB3C-0DAF70C2B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312528" indent="0">
              <a:buNone/>
              <a:defRPr sz="2000">
                <a:latin typeface="+mj-lt"/>
              </a:defRPr>
            </a:lvl2pPr>
            <a:lvl3pPr marL="625056" indent="0">
              <a:buNone/>
              <a:defRPr sz="2000">
                <a:latin typeface="+mj-lt"/>
              </a:defRPr>
            </a:lvl3pPr>
            <a:lvl4pPr marL="937584" indent="0">
              <a:buNone/>
              <a:defRPr sz="2000">
                <a:latin typeface="+mj-lt"/>
              </a:defRPr>
            </a:lvl4pPr>
            <a:lvl5pPr marL="1250112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015C3BD-67A1-4DBB-926C-2E7D8DF85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5830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16A78-148E-440C-AB39-AA5187890D67}"/>
              </a:ext>
            </a:extLst>
          </p:cNvPr>
          <p:cNvSpPr/>
          <p:nvPr userDrawn="1"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F27FE0D-6C29-4405-819A-B3D19A4F0E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 dist="50800" dir="10800000">
              <a:prstClr val="black">
                <a:alpha val="5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5C2E534-DA47-4120-8771-2BEE96D08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312528" indent="0">
              <a:buNone/>
              <a:defRPr sz="2000">
                <a:latin typeface="+mj-lt"/>
              </a:defRPr>
            </a:lvl2pPr>
            <a:lvl3pPr marL="625056" indent="0">
              <a:buNone/>
              <a:defRPr sz="2000">
                <a:latin typeface="+mj-lt"/>
              </a:defRPr>
            </a:lvl3pPr>
            <a:lvl4pPr marL="937584" indent="0">
              <a:buNone/>
              <a:defRPr sz="2000">
                <a:latin typeface="+mj-lt"/>
              </a:defRPr>
            </a:lvl4pPr>
            <a:lvl5pPr marL="1250112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F1BE3779-5FB0-406D-B294-60EDF7F6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463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77041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4F27FE0D-6C29-4405-819A-B3D19A4F0E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39C637A-69A7-461F-823E-E594A5FB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148719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артинка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4F27FE0D-6C29-4405-819A-B3D19A4F0E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7615CFE-3C49-4B67-A01A-35EAB7BC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42672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и 2х2 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4F27FE0D-6C29-4405-819A-B3D19A4F0EC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539999" y="1089031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3" name="Рисунок 3">
            <a:extLst>
              <a:ext uri="{FF2B5EF4-FFF2-40B4-BE49-F238E27FC236}">
                <a16:creationId xmlns:a16="http://schemas.microsoft.com/office/drawing/2014/main" id="{F20E64CE-5798-4971-8BD2-F9E138A4F4A7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731602" y="1089031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26" name="Рисунок 3">
            <a:extLst>
              <a:ext uri="{FF2B5EF4-FFF2-40B4-BE49-F238E27FC236}">
                <a16:creationId xmlns:a16="http://schemas.microsoft.com/office/drawing/2014/main" id="{4C95957C-26FB-4EFA-A1E0-691CD02706B7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4731602" y="3949509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A9936293-6693-435B-B94F-0A1BDD06994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39999" y="3949509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C9DC7AA-291A-4661-9858-7E035BF7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32862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  <p15:guide id="5" orient="horz" pos="411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3346655"/>
            <a:ext cx="6569261" cy="2009118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>
            <a:lvl1pPr algn="l">
              <a:defRPr lang="ru-RU" sz="4400" kern="1200" spc="200" dirty="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031B59C-7166-4A37-9F63-FBFCB649B4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602117"/>
            <a:ext cx="1809003" cy="1513390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b" anchorCtr="0">
            <a:noAutofit/>
          </a:bodyPr>
          <a:lstStyle>
            <a:lvl1pPr marL="0" indent="0">
              <a:buNone/>
              <a:defRPr lang="ru-RU" sz="9600" kern="1200" spc="200" dirty="0">
                <a:solidFill>
                  <a:schemeClr val="bg1">
                    <a:alpha val="20000"/>
                  </a:schemeClr>
                </a:solidFill>
                <a:effectLst>
                  <a:outerShdw blurRad="1905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pPr marL="0" lvl="0" defTabSz="584200" eaLnBrk="1" hangingPunct="0"/>
            <a:r>
              <a:rPr lang="ru-RU" dirty="0"/>
              <a:t>ХХ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E1AE161-77CC-43D8-888D-A4BE3FDF8E38}"/>
              </a:ext>
            </a:extLst>
          </p:cNvPr>
          <p:cNvGrpSpPr/>
          <p:nvPr userDrawn="1"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DF9CBA55-6768-4274-9970-6EB503AEC94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5438719" y="0"/>
              <a:ext cx="3705281" cy="6858000"/>
            </a:xfrm>
            <a:custGeom>
              <a:avLst/>
              <a:gdLst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6858000 h 6858000"/>
                <a:gd name="connsiteX4" fmla="*/ 112831 w 3705281"/>
                <a:gd name="connsiteY4" fmla="*/ 6858000 h 6858000"/>
                <a:gd name="connsiteX5" fmla="*/ 553243 w 3705281"/>
                <a:gd name="connsiteY5" fmla="*/ 6858000 h 6858000"/>
                <a:gd name="connsiteX6" fmla="*/ 1418600 w 3705281"/>
                <a:gd name="connsiteY6" fmla="*/ 6858000 h 6858000"/>
                <a:gd name="connsiteX7" fmla="*/ 2399512 w 3705281"/>
                <a:gd name="connsiteY7" fmla="*/ 6858000 h 6858000"/>
                <a:gd name="connsiteX8" fmla="*/ 3705281 w 3705281"/>
                <a:gd name="connsiteY8" fmla="*/ 6858000 h 6858000"/>
                <a:gd name="connsiteX9" fmla="*/ 3705281 w 3705281"/>
                <a:gd name="connsiteY9" fmla="*/ 0 h 6858000"/>
                <a:gd name="connsiteX10" fmla="*/ 2399512 w 3705281"/>
                <a:gd name="connsiteY10" fmla="*/ 0 h 6858000"/>
                <a:gd name="connsiteX11" fmla="*/ 1418600 w 3705281"/>
                <a:gd name="connsiteY11" fmla="*/ 0 h 6858000"/>
                <a:gd name="connsiteX12" fmla="*/ 1417693 w 3705281"/>
                <a:gd name="connsiteY12" fmla="*/ 0 h 6858000"/>
                <a:gd name="connsiteX13" fmla="*/ 553243 w 3705281"/>
                <a:gd name="connsiteY13" fmla="*/ 0 h 6858000"/>
                <a:gd name="connsiteX14" fmla="*/ 112831 w 3705281"/>
                <a:gd name="connsiteY14" fmla="*/ 0 h 6858000"/>
                <a:gd name="connsiteX15" fmla="*/ 111924 w 3705281"/>
                <a:gd name="connsiteY15" fmla="*/ 0 h 6858000"/>
                <a:gd name="connsiteX16" fmla="*/ 907 w 3705281"/>
                <a:gd name="connsiteY16" fmla="*/ 0 h 6858000"/>
                <a:gd name="connsiteX17" fmla="*/ 1870498 w 3705281"/>
                <a:gd name="connsiteY17" fmla="*/ 3353675 h 6858000"/>
                <a:gd name="connsiteX18" fmla="*/ 1870498 w 3705281"/>
                <a:gd name="connsiteY18" fmla="*/ 3508625 h 6858000"/>
                <a:gd name="connsiteX19" fmla="*/ 5672 w 3705281"/>
                <a:gd name="connsiteY19" fmla="*/ 6856530 h 6858000"/>
                <a:gd name="connsiteX20" fmla="*/ 1211 w 3705281"/>
                <a:gd name="connsiteY20" fmla="*/ 6857190 h 6858000"/>
                <a:gd name="connsiteX21" fmla="*/ 0 w 3705281"/>
                <a:gd name="connsiteY21" fmla="*/ 6854332 h 6858000"/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274 h 6858000"/>
                <a:gd name="connsiteX4" fmla="*/ 0 w 3705281"/>
                <a:gd name="connsiteY4" fmla="*/ 6854332 h 6858000"/>
                <a:gd name="connsiteX5" fmla="*/ 112831 w 3705281"/>
                <a:gd name="connsiteY5" fmla="*/ 6858000 h 6858000"/>
                <a:gd name="connsiteX6" fmla="*/ 553243 w 3705281"/>
                <a:gd name="connsiteY6" fmla="*/ 6858000 h 6858000"/>
                <a:gd name="connsiteX7" fmla="*/ 1418600 w 3705281"/>
                <a:gd name="connsiteY7" fmla="*/ 6858000 h 6858000"/>
                <a:gd name="connsiteX8" fmla="*/ 2399512 w 3705281"/>
                <a:gd name="connsiteY8" fmla="*/ 6858000 h 6858000"/>
                <a:gd name="connsiteX9" fmla="*/ 3705281 w 3705281"/>
                <a:gd name="connsiteY9" fmla="*/ 6858000 h 6858000"/>
                <a:gd name="connsiteX10" fmla="*/ 3705281 w 3705281"/>
                <a:gd name="connsiteY10" fmla="*/ 0 h 6858000"/>
                <a:gd name="connsiteX11" fmla="*/ 2399512 w 3705281"/>
                <a:gd name="connsiteY11" fmla="*/ 0 h 6858000"/>
                <a:gd name="connsiteX12" fmla="*/ 1418600 w 3705281"/>
                <a:gd name="connsiteY12" fmla="*/ 0 h 6858000"/>
                <a:gd name="connsiteX13" fmla="*/ 1417693 w 3705281"/>
                <a:gd name="connsiteY13" fmla="*/ 0 h 6858000"/>
                <a:gd name="connsiteX14" fmla="*/ 553243 w 3705281"/>
                <a:gd name="connsiteY14" fmla="*/ 0 h 6858000"/>
                <a:gd name="connsiteX15" fmla="*/ 112831 w 3705281"/>
                <a:gd name="connsiteY15" fmla="*/ 0 h 6858000"/>
                <a:gd name="connsiteX16" fmla="*/ 111924 w 3705281"/>
                <a:gd name="connsiteY16" fmla="*/ 0 h 6858000"/>
                <a:gd name="connsiteX17" fmla="*/ 907 w 3705281"/>
                <a:gd name="connsiteY17" fmla="*/ 0 h 6858000"/>
                <a:gd name="connsiteX18" fmla="*/ 1870498 w 3705281"/>
                <a:gd name="connsiteY18" fmla="*/ 3353675 h 6858000"/>
                <a:gd name="connsiteX19" fmla="*/ 1870498 w 3705281"/>
                <a:gd name="connsiteY19" fmla="*/ 3508625 h 6858000"/>
                <a:gd name="connsiteX20" fmla="*/ 5672 w 3705281"/>
                <a:gd name="connsiteY20" fmla="*/ 6856530 h 6858000"/>
                <a:gd name="connsiteX21" fmla="*/ 1211 w 3705281"/>
                <a:gd name="connsiteY21" fmla="*/ 6857190 h 6858000"/>
                <a:gd name="connsiteX22" fmla="*/ 0 w 3705281"/>
                <a:gd name="connsiteY22" fmla="*/ 6854332 h 6858000"/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274 h 6858000"/>
                <a:gd name="connsiteX4" fmla="*/ 1211 w 3705281"/>
                <a:gd name="connsiteY4" fmla="*/ 6857190 h 6858000"/>
                <a:gd name="connsiteX5" fmla="*/ 112831 w 3705281"/>
                <a:gd name="connsiteY5" fmla="*/ 6858000 h 6858000"/>
                <a:gd name="connsiteX6" fmla="*/ 553243 w 3705281"/>
                <a:gd name="connsiteY6" fmla="*/ 6858000 h 6858000"/>
                <a:gd name="connsiteX7" fmla="*/ 1418600 w 3705281"/>
                <a:gd name="connsiteY7" fmla="*/ 6858000 h 6858000"/>
                <a:gd name="connsiteX8" fmla="*/ 2399512 w 3705281"/>
                <a:gd name="connsiteY8" fmla="*/ 6858000 h 6858000"/>
                <a:gd name="connsiteX9" fmla="*/ 3705281 w 3705281"/>
                <a:gd name="connsiteY9" fmla="*/ 6858000 h 6858000"/>
                <a:gd name="connsiteX10" fmla="*/ 3705281 w 3705281"/>
                <a:gd name="connsiteY10" fmla="*/ 0 h 6858000"/>
                <a:gd name="connsiteX11" fmla="*/ 2399512 w 3705281"/>
                <a:gd name="connsiteY11" fmla="*/ 0 h 6858000"/>
                <a:gd name="connsiteX12" fmla="*/ 1418600 w 3705281"/>
                <a:gd name="connsiteY12" fmla="*/ 0 h 6858000"/>
                <a:gd name="connsiteX13" fmla="*/ 1417693 w 3705281"/>
                <a:gd name="connsiteY13" fmla="*/ 0 h 6858000"/>
                <a:gd name="connsiteX14" fmla="*/ 553243 w 3705281"/>
                <a:gd name="connsiteY14" fmla="*/ 0 h 6858000"/>
                <a:gd name="connsiteX15" fmla="*/ 112831 w 3705281"/>
                <a:gd name="connsiteY15" fmla="*/ 0 h 6858000"/>
                <a:gd name="connsiteX16" fmla="*/ 111924 w 3705281"/>
                <a:gd name="connsiteY16" fmla="*/ 0 h 6858000"/>
                <a:gd name="connsiteX17" fmla="*/ 907 w 3705281"/>
                <a:gd name="connsiteY17" fmla="*/ 0 h 6858000"/>
                <a:gd name="connsiteX18" fmla="*/ 1870498 w 3705281"/>
                <a:gd name="connsiteY18" fmla="*/ 3353675 h 6858000"/>
                <a:gd name="connsiteX19" fmla="*/ 1870498 w 3705281"/>
                <a:gd name="connsiteY19" fmla="*/ 3508625 h 6858000"/>
                <a:gd name="connsiteX20" fmla="*/ 5672 w 3705281"/>
                <a:gd name="connsiteY20" fmla="*/ 6856530 h 6858000"/>
                <a:gd name="connsiteX21" fmla="*/ 1211 w 3705281"/>
                <a:gd name="connsiteY21" fmla="*/ 6857190 h 6858000"/>
                <a:gd name="connsiteX0" fmla="*/ 117685 w 3822966"/>
                <a:gd name="connsiteY0" fmla="*/ 274 h 7104958"/>
                <a:gd name="connsiteX1" fmla="*/ 118592 w 3822966"/>
                <a:gd name="connsiteY1" fmla="*/ 0 h 7104958"/>
                <a:gd name="connsiteX2" fmla="*/ 117685 w 3822966"/>
                <a:gd name="connsiteY2" fmla="*/ 0 h 7104958"/>
                <a:gd name="connsiteX3" fmla="*/ 117685 w 3822966"/>
                <a:gd name="connsiteY3" fmla="*/ 274 h 7104958"/>
                <a:gd name="connsiteX4" fmla="*/ 123357 w 3822966"/>
                <a:gd name="connsiteY4" fmla="*/ 6856530 h 7104958"/>
                <a:gd name="connsiteX5" fmla="*/ 230516 w 3822966"/>
                <a:gd name="connsiteY5" fmla="*/ 6858000 h 7104958"/>
                <a:gd name="connsiteX6" fmla="*/ 670928 w 3822966"/>
                <a:gd name="connsiteY6" fmla="*/ 6858000 h 7104958"/>
                <a:gd name="connsiteX7" fmla="*/ 1536285 w 3822966"/>
                <a:gd name="connsiteY7" fmla="*/ 6858000 h 7104958"/>
                <a:gd name="connsiteX8" fmla="*/ 2517197 w 3822966"/>
                <a:gd name="connsiteY8" fmla="*/ 6858000 h 7104958"/>
                <a:gd name="connsiteX9" fmla="*/ 3822966 w 3822966"/>
                <a:gd name="connsiteY9" fmla="*/ 6858000 h 7104958"/>
                <a:gd name="connsiteX10" fmla="*/ 3822966 w 3822966"/>
                <a:gd name="connsiteY10" fmla="*/ 0 h 7104958"/>
                <a:gd name="connsiteX11" fmla="*/ 2517197 w 3822966"/>
                <a:gd name="connsiteY11" fmla="*/ 0 h 7104958"/>
                <a:gd name="connsiteX12" fmla="*/ 1536285 w 3822966"/>
                <a:gd name="connsiteY12" fmla="*/ 0 h 7104958"/>
                <a:gd name="connsiteX13" fmla="*/ 1535378 w 3822966"/>
                <a:gd name="connsiteY13" fmla="*/ 0 h 7104958"/>
                <a:gd name="connsiteX14" fmla="*/ 670928 w 3822966"/>
                <a:gd name="connsiteY14" fmla="*/ 0 h 7104958"/>
                <a:gd name="connsiteX15" fmla="*/ 230516 w 3822966"/>
                <a:gd name="connsiteY15" fmla="*/ 0 h 7104958"/>
                <a:gd name="connsiteX16" fmla="*/ 229609 w 3822966"/>
                <a:gd name="connsiteY16" fmla="*/ 0 h 7104958"/>
                <a:gd name="connsiteX17" fmla="*/ 118592 w 3822966"/>
                <a:gd name="connsiteY17" fmla="*/ 0 h 7104958"/>
                <a:gd name="connsiteX18" fmla="*/ 1988183 w 3822966"/>
                <a:gd name="connsiteY18" fmla="*/ 3353675 h 7104958"/>
                <a:gd name="connsiteX19" fmla="*/ 1988183 w 3822966"/>
                <a:gd name="connsiteY19" fmla="*/ 3508625 h 7104958"/>
                <a:gd name="connsiteX20" fmla="*/ 123357 w 3822966"/>
                <a:gd name="connsiteY20" fmla="*/ 6856530 h 7104958"/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274 h 6858000"/>
                <a:gd name="connsiteX4" fmla="*/ 1870498 w 3705281"/>
                <a:gd name="connsiteY4" fmla="*/ 3508625 h 6858000"/>
                <a:gd name="connsiteX5" fmla="*/ 112831 w 3705281"/>
                <a:gd name="connsiteY5" fmla="*/ 6858000 h 6858000"/>
                <a:gd name="connsiteX6" fmla="*/ 553243 w 3705281"/>
                <a:gd name="connsiteY6" fmla="*/ 6858000 h 6858000"/>
                <a:gd name="connsiteX7" fmla="*/ 1418600 w 3705281"/>
                <a:gd name="connsiteY7" fmla="*/ 6858000 h 6858000"/>
                <a:gd name="connsiteX8" fmla="*/ 2399512 w 3705281"/>
                <a:gd name="connsiteY8" fmla="*/ 6858000 h 6858000"/>
                <a:gd name="connsiteX9" fmla="*/ 3705281 w 3705281"/>
                <a:gd name="connsiteY9" fmla="*/ 6858000 h 6858000"/>
                <a:gd name="connsiteX10" fmla="*/ 3705281 w 3705281"/>
                <a:gd name="connsiteY10" fmla="*/ 0 h 6858000"/>
                <a:gd name="connsiteX11" fmla="*/ 2399512 w 3705281"/>
                <a:gd name="connsiteY11" fmla="*/ 0 h 6858000"/>
                <a:gd name="connsiteX12" fmla="*/ 1418600 w 3705281"/>
                <a:gd name="connsiteY12" fmla="*/ 0 h 6858000"/>
                <a:gd name="connsiteX13" fmla="*/ 1417693 w 3705281"/>
                <a:gd name="connsiteY13" fmla="*/ 0 h 6858000"/>
                <a:gd name="connsiteX14" fmla="*/ 553243 w 3705281"/>
                <a:gd name="connsiteY14" fmla="*/ 0 h 6858000"/>
                <a:gd name="connsiteX15" fmla="*/ 112831 w 3705281"/>
                <a:gd name="connsiteY15" fmla="*/ 0 h 6858000"/>
                <a:gd name="connsiteX16" fmla="*/ 111924 w 3705281"/>
                <a:gd name="connsiteY16" fmla="*/ 0 h 6858000"/>
                <a:gd name="connsiteX17" fmla="*/ 907 w 3705281"/>
                <a:gd name="connsiteY17" fmla="*/ 0 h 6858000"/>
                <a:gd name="connsiteX18" fmla="*/ 1870498 w 3705281"/>
                <a:gd name="connsiteY18" fmla="*/ 3353675 h 6858000"/>
                <a:gd name="connsiteX19" fmla="*/ 1870498 w 3705281"/>
                <a:gd name="connsiteY19" fmla="*/ 3508625 h 6858000"/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274 h 6858000"/>
                <a:gd name="connsiteX4" fmla="*/ 1870498 w 3705281"/>
                <a:gd name="connsiteY4" fmla="*/ 3508625 h 6858000"/>
                <a:gd name="connsiteX5" fmla="*/ 112831 w 3705281"/>
                <a:gd name="connsiteY5" fmla="*/ 6858000 h 6858000"/>
                <a:gd name="connsiteX6" fmla="*/ 553243 w 3705281"/>
                <a:gd name="connsiteY6" fmla="*/ 6858000 h 6858000"/>
                <a:gd name="connsiteX7" fmla="*/ 1418600 w 3705281"/>
                <a:gd name="connsiteY7" fmla="*/ 6858000 h 6858000"/>
                <a:gd name="connsiteX8" fmla="*/ 2399512 w 3705281"/>
                <a:gd name="connsiteY8" fmla="*/ 6858000 h 6858000"/>
                <a:gd name="connsiteX9" fmla="*/ 3705281 w 3705281"/>
                <a:gd name="connsiteY9" fmla="*/ 6858000 h 6858000"/>
                <a:gd name="connsiteX10" fmla="*/ 3705281 w 3705281"/>
                <a:gd name="connsiteY10" fmla="*/ 0 h 6858000"/>
                <a:gd name="connsiteX11" fmla="*/ 2399512 w 3705281"/>
                <a:gd name="connsiteY11" fmla="*/ 0 h 6858000"/>
                <a:gd name="connsiteX12" fmla="*/ 1418600 w 3705281"/>
                <a:gd name="connsiteY12" fmla="*/ 0 h 6858000"/>
                <a:gd name="connsiteX13" fmla="*/ 1417693 w 3705281"/>
                <a:gd name="connsiteY13" fmla="*/ 0 h 6858000"/>
                <a:gd name="connsiteX14" fmla="*/ 553243 w 3705281"/>
                <a:gd name="connsiteY14" fmla="*/ 0 h 6858000"/>
                <a:gd name="connsiteX15" fmla="*/ 112831 w 3705281"/>
                <a:gd name="connsiteY15" fmla="*/ 0 h 6858000"/>
                <a:gd name="connsiteX16" fmla="*/ 111924 w 3705281"/>
                <a:gd name="connsiteY16" fmla="*/ 0 h 6858000"/>
                <a:gd name="connsiteX17" fmla="*/ 907 w 3705281"/>
                <a:gd name="connsiteY17" fmla="*/ 0 h 6858000"/>
                <a:gd name="connsiteX18" fmla="*/ 1870498 w 3705281"/>
                <a:gd name="connsiteY18" fmla="*/ 3508625 h 6858000"/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274 h 6858000"/>
                <a:gd name="connsiteX4" fmla="*/ 1870498 w 3705281"/>
                <a:gd name="connsiteY4" fmla="*/ 3508625 h 6858000"/>
                <a:gd name="connsiteX5" fmla="*/ 112831 w 3705281"/>
                <a:gd name="connsiteY5" fmla="*/ 6858000 h 6858000"/>
                <a:gd name="connsiteX6" fmla="*/ 553243 w 3705281"/>
                <a:gd name="connsiteY6" fmla="*/ 6858000 h 6858000"/>
                <a:gd name="connsiteX7" fmla="*/ 1418600 w 3705281"/>
                <a:gd name="connsiteY7" fmla="*/ 6858000 h 6858000"/>
                <a:gd name="connsiteX8" fmla="*/ 2399512 w 3705281"/>
                <a:gd name="connsiteY8" fmla="*/ 6858000 h 6858000"/>
                <a:gd name="connsiteX9" fmla="*/ 3705281 w 3705281"/>
                <a:gd name="connsiteY9" fmla="*/ 6858000 h 6858000"/>
                <a:gd name="connsiteX10" fmla="*/ 3705281 w 3705281"/>
                <a:gd name="connsiteY10" fmla="*/ 0 h 6858000"/>
                <a:gd name="connsiteX11" fmla="*/ 2399512 w 3705281"/>
                <a:gd name="connsiteY11" fmla="*/ 0 h 6858000"/>
                <a:gd name="connsiteX12" fmla="*/ 1418600 w 3705281"/>
                <a:gd name="connsiteY12" fmla="*/ 0 h 6858000"/>
                <a:gd name="connsiteX13" fmla="*/ 1417693 w 3705281"/>
                <a:gd name="connsiteY13" fmla="*/ 0 h 6858000"/>
                <a:gd name="connsiteX14" fmla="*/ 553243 w 3705281"/>
                <a:gd name="connsiteY14" fmla="*/ 0 h 6858000"/>
                <a:gd name="connsiteX15" fmla="*/ 112831 w 3705281"/>
                <a:gd name="connsiteY15" fmla="*/ 0 h 6858000"/>
                <a:gd name="connsiteX16" fmla="*/ 907 w 3705281"/>
                <a:gd name="connsiteY16" fmla="*/ 0 h 6858000"/>
                <a:gd name="connsiteX17" fmla="*/ 1870498 w 3705281"/>
                <a:gd name="connsiteY17" fmla="*/ 3508625 h 6858000"/>
                <a:gd name="connsiteX0" fmla="*/ 0 w 3705281"/>
                <a:gd name="connsiteY0" fmla="*/ 274 h 6858000"/>
                <a:gd name="connsiteX1" fmla="*/ 907 w 3705281"/>
                <a:gd name="connsiteY1" fmla="*/ 0 h 6858000"/>
                <a:gd name="connsiteX2" fmla="*/ 0 w 3705281"/>
                <a:gd name="connsiteY2" fmla="*/ 0 h 6858000"/>
                <a:gd name="connsiteX3" fmla="*/ 0 w 3705281"/>
                <a:gd name="connsiteY3" fmla="*/ 274 h 6858000"/>
                <a:gd name="connsiteX4" fmla="*/ 1870498 w 3705281"/>
                <a:gd name="connsiteY4" fmla="*/ 3508625 h 6858000"/>
                <a:gd name="connsiteX5" fmla="*/ 112831 w 3705281"/>
                <a:gd name="connsiteY5" fmla="*/ 6858000 h 6858000"/>
                <a:gd name="connsiteX6" fmla="*/ 553243 w 3705281"/>
                <a:gd name="connsiteY6" fmla="*/ 6858000 h 6858000"/>
                <a:gd name="connsiteX7" fmla="*/ 1418600 w 3705281"/>
                <a:gd name="connsiteY7" fmla="*/ 6858000 h 6858000"/>
                <a:gd name="connsiteX8" fmla="*/ 2399512 w 3705281"/>
                <a:gd name="connsiteY8" fmla="*/ 6858000 h 6858000"/>
                <a:gd name="connsiteX9" fmla="*/ 3705281 w 3705281"/>
                <a:gd name="connsiteY9" fmla="*/ 6858000 h 6858000"/>
                <a:gd name="connsiteX10" fmla="*/ 3705281 w 3705281"/>
                <a:gd name="connsiteY10" fmla="*/ 0 h 6858000"/>
                <a:gd name="connsiteX11" fmla="*/ 2399512 w 3705281"/>
                <a:gd name="connsiteY11" fmla="*/ 0 h 6858000"/>
                <a:gd name="connsiteX12" fmla="*/ 1418600 w 3705281"/>
                <a:gd name="connsiteY12" fmla="*/ 0 h 6858000"/>
                <a:gd name="connsiteX13" fmla="*/ 1417693 w 3705281"/>
                <a:gd name="connsiteY13" fmla="*/ 0 h 6858000"/>
                <a:gd name="connsiteX14" fmla="*/ 553243 w 3705281"/>
                <a:gd name="connsiteY14" fmla="*/ 0 h 6858000"/>
                <a:gd name="connsiteX15" fmla="*/ 907 w 3705281"/>
                <a:gd name="connsiteY15" fmla="*/ 0 h 6858000"/>
                <a:gd name="connsiteX16" fmla="*/ 1870498 w 3705281"/>
                <a:gd name="connsiteY16" fmla="*/ 350862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05281" h="6858000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 w="317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ru-RU" dirty="0"/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D48B7A8-D556-48FB-A8A7-96478D356A1B}"/>
                </a:ext>
              </a:extLst>
            </p:cNvPr>
            <p:cNvCxnSpPr>
              <a:stCxn id="18" idx="5"/>
              <a:endCxn id="18" idx="4"/>
            </p:cNvCxnSpPr>
            <p:nvPr userDrawn="1"/>
          </p:nvCxnSpPr>
          <p:spPr>
            <a:xfrm>
              <a:off x="5551550" y="0"/>
              <a:ext cx="1757667" cy="3349375"/>
            </a:xfrm>
            <a:prstGeom prst="line">
              <a:avLst/>
            </a:prstGeom>
            <a:noFill/>
            <a:ln w="25400" cap="flat">
              <a:solidFill>
                <a:srgbClr val="000000">
                  <a:alpha val="5000"/>
                </a:srgb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ACBEA6E-B044-4925-BA98-BF77946F0B20}"/>
                </a:ext>
              </a:extLst>
            </p:cNvPr>
            <p:cNvCxnSpPr>
              <a:cxnSpLocks/>
              <a:stCxn id="18" idx="1"/>
              <a:endCxn id="18" idx="4"/>
            </p:cNvCxnSpPr>
            <p:nvPr userDrawn="1"/>
          </p:nvCxnSpPr>
          <p:spPr>
            <a:xfrm flipV="1">
              <a:off x="5439626" y="3349375"/>
              <a:ext cx="1869591" cy="3508625"/>
            </a:xfrm>
            <a:prstGeom prst="line">
              <a:avLst/>
            </a:prstGeom>
            <a:noFill/>
            <a:ln w="25400" cap="flat">
              <a:solidFill>
                <a:srgbClr val="000000">
                  <a:alpha val="5000"/>
                </a:srgb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7" name="Полилиния: фигура 106">
            <a:extLst>
              <a:ext uri="{FF2B5EF4-FFF2-40B4-BE49-F238E27FC236}">
                <a16:creationId xmlns:a16="http://schemas.microsoft.com/office/drawing/2014/main" id="{DDA9A467-8FFA-4850-89C9-E8F2DE735DA5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6023986" y="0"/>
            <a:ext cx="3120015" cy="6858000"/>
          </a:xfrm>
          <a:custGeom>
            <a:avLst/>
            <a:gdLst>
              <a:gd name="connsiteX0" fmla="*/ 0 w 3120015"/>
              <a:gd name="connsiteY0" fmla="*/ 274 h 6858000"/>
              <a:gd name="connsiteX1" fmla="*/ 907 w 3120015"/>
              <a:gd name="connsiteY1" fmla="*/ 0 h 6858000"/>
              <a:gd name="connsiteX2" fmla="*/ 0 w 3120015"/>
              <a:gd name="connsiteY2" fmla="*/ 0 h 6858000"/>
              <a:gd name="connsiteX3" fmla="*/ 112831 w 3120015"/>
              <a:gd name="connsiteY3" fmla="*/ 6858000 h 6858000"/>
              <a:gd name="connsiteX4" fmla="*/ 553243 w 3120015"/>
              <a:gd name="connsiteY4" fmla="*/ 6858000 h 6858000"/>
              <a:gd name="connsiteX5" fmla="*/ 1418600 w 3120015"/>
              <a:gd name="connsiteY5" fmla="*/ 6858000 h 6858000"/>
              <a:gd name="connsiteX6" fmla="*/ 2399512 w 3120015"/>
              <a:gd name="connsiteY6" fmla="*/ 6858000 h 6858000"/>
              <a:gd name="connsiteX7" fmla="*/ 3120015 w 3120015"/>
              <a:gd name="connsiteY7" fmla="*/ 6858000 h 6858000"/>
              <a:gd name="connsiteX8" fmla="*/ 3120015 w 3120015"/>
              <a:gd name="connsiteY8" fmla="*/ 0 h 6858000"/>
              <a:gd name="connsiteX9" fmla="*/ 2399512 w 3120015"/>
              <a:gd name="connsiteY9" fmla="*/ 0 h 6858000"/>
              <a:gd name="connsiteX10" fmla="*/ 1418600 w 3120015"/>
              <a:gd name="connsiteY10" fmla="*/ 0 h 6858000"/>
              <a:gd name="connsiteX11" fmla="*/ 1417693 w 3120015"/>
              <a:gd name="connsiteY11" fmla="*/ 0 h 6858000"/>
              <a:gd name="connsiteX12" fmla="*/ 553243 w 3120015"/>
              <a:gd name="connsiteY12" fmla="*/ 0 h 6858000"/>
              <a:gd name="connsiteX13" fmla="*/ 907 w 3120015"/>
              <a:gd name="connsiteY13" fmla="*/ 0 h 6858000"/>
              <a:gd name="connsiteX14" fmla="*/ 1870498 w 3120015"/>
              <a:gd name="connsiteY14" fmla="*/ 35086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0015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 w="317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4680E65-AFBA-4B0E-ADB8-C2E163749B94}"/>
              </a:ext>
            </a:extLst>
          </p:cNvPr>
          <p:cNvCxnSpPr/>
          <p:nvPr userDrawn="1"/>
        </p:nvCxnSpPr>
        <p:spPr>
          <a:xfrm>
            <a:off x="6136817" y="0"/>
            <a:ext cx="1757667" cy="3349375"/>
          </a:xfrm>
          <a:prstGeom prst="line">
            <a:avLst/>
          </a:prstGeom>
          <a:noFill/>
          <a:ln w="25400" cap="flat">
            <a:solidFill>
              <a:srgbClr val="000000">
                <a:alpha val="2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7F30F5D9-B373-4678-A8A7-DAAC9B9C3D0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24893" y="3349375"/>
            <a:ext cx="1869591" cy="3508625"/>
          </a:xfrm>
          <a:prstGeom prst="line">
            <a:avLst/>
          </a:prstGeom>
          <a:noFill/>
          <a:ln w="25400" cap="flat">
            <a:solidFill>
              <a:srgbClr val="000000">
                <a:alpha val="2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Полилиния: фигура 104">
            <a:extLst>
              <a:ext uri="{FF2B5EF4-FFF2-40B4-BE49-F238E27FC236}">
                <a16:creationId xmlns:a16="http://schemas.microsoft.com/office/drawing/2014/main" id="{F9D1E5FC-2244-4EFD-8586-143314C7D313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6609252" y="0"/>
            <a:ext cx="2534748" cy="6858000"/>
          </a:xfrm>
          <a:custGeom>
            <a:avLst/>
            <a:gdLst>
              <a:gd name="connsiteX0" fmla="*/ 0 w 2534748"/>
              <a:gd name="connsiteY0" fmla="*/ 274 h 6858000"/>
              <a:gd name="connsiteX1" fmla="*/ 907 w 2534748"/>
              <a:gd name="connsiteY1" fmla="*/ 0 h 6858000"/>
              <a:gd name="connsiteX2" fmla="*/ 0 w 2534748"/>
              <a:gd name="connsiteY2" fmla="*/ 0 h 6858000"/>
              <a:gd name="connsiteX3" fmla="*/ 112831 w 2534748"/>
              <a:gd name="connsiteY3" fmla="*/ 6858000 h 6858000"/>
              <a:gd name="connsiteX4" fmla="*/ 553243 w 2534748"/>
              <a:gd name="connsiteY4" fmla="*/ 6858000 h 6858000"/>
              <a:gd name="connsiteX5" fmla="*/ 1418600 w 2534748"/>
              <a:gd name="connsiteY5" fmla="*/ 6858000 h 6858000"/>
              <a:gd name="connsiteX6" fmla="*/ 2399512 w 2534748"/>
              <a:gd name="connsiteY6" fmla="*/ 6858000 h 6858000"/>
              <a:gd name="connsiteX7" fmla="*/ 2534748 w 2534748"/>
              <a:gd name="connsiteY7" fmla="*/ 6858000 h 6858000"/>
              <a:gd name="connsiteX8" fmla="*/ 2534748 w 2534748"/>
              <a:gd name="connsiteY8" fmla="*/ 0 h 6858000"/>
              <a:gd name="connsiteX9" fmla="*/ 2399512 w 2534748"/>
              <a:gd name="connsiteY9" fmla="*/ 0 h 6858000"/>
              <a:gd name="connsiteX10" fmla="*/ 1418600 w 2534748"/>
              <a:gd name="connsiteY10" fmla="*/ 0 h 6858000"/>
              <a:gd name="connsiteX11" fmla="*/ 1417693 w 2534748"/>
              <a:gd name="connsiteY11" fmla="*/ 0 h 6858000"/>
              <a:gd name="connsiteX12" fmla="*/ 553243 w 2534748"/>
              <a:gd name="connsiteY12" fmla="*/ 0 h 6858000"/>
              <a:gd name="connsiteX13" fmla="*/ 907 w 2534748"/>
              <a:gd name="connsiteY13" fmla="*/ 0 h 6858000"/>
              <a:gd name="connsiteX14" fmla="*/ 1870498 w 2534748"/>
              <a:gd name="connsiteY14" fmla="*/ 35086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 w="317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44E3F7E6-AFCA-4C9B-91FD-0B8E813DB76F}"/>
              </a:ext>
            </a:extLst>
          </p:cNvPr>
          <p:cNvCxnSpPr/>
          <p:nvPr userDrawn="1"/>
        </p:nvCxnSpPr>
        <p:spPr>
          <a:xfrm>
            <a:off x="6722084" y="0"/>
            <a:ext cx="1757667" cy="3349375"/>
          </a:xfrm>
          <a:prstGeom prst="line">
            <a:avLst/>
          </a:prstGeom>
          <a:noFill/>
          <a:ln w="25400" cap="flat">
            <a:solidFill>
              <a:srgbClr val="000000">
                <a:alpha val="1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0D5EE0C-8582-4066-A06F-FEFF1D87E6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10160" y="3349375"/>
            <a:ext cx="1869591" cy="3508625"/>
          </a:xfrm>
          <a:prstGeom prst="line">
            <a:avLst/>
          </a:prstGeom>
          <a:noFill/>
          <a:ln w="25400" cap="flat">
            <a:solidFill>
              <a:srgbClr val="000000">
                <a:alpha val="1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969585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и 2х1 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4F27FE0D-6C29-4405-819A-B3D19A4F0E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9999" y="1089031"/>
            <a:ext cx="3874516" cy="5435594"/>
          </a:xfrm>
          <a:prstGeom prst="roundRect">
            <a:avLst>
              <a:gd name="adj" fmla="val 762"/>
            </a:avLst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Рисунок 3">
            <a:extLst>
              <a:ext uri="{FF2B5EF4-FFF2-40B4-BE49-F238E27FC236}">
                <a16:creationId xmlns:a16="http://schemas.microsoft.com/office/drawing/2014/main" id="{729CC9A3-E9B5-4184-9695-DBB6FCF5810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31602" y="1089031"/>
            <a:ext cx="3874516" cy="5435594"/>
          </a:xfrm>
          <a:prstGeom prst="roundRect">
            <a:avLst>
              <a:gd name="adj" fmla="val 762"/>
            </a:avLst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innerShdw blurRad="190500">
              <a:prstClr val="black">
                <a:alpha val="2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картинки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BF7AF3B-6FFE-4275-A5CC-55CB5CE4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91926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35A60773-DC93-48BE-8414-D8220509C967}"/>
              </a:ext>
            </a:extLst>
          </p:cNvPr>
          <p:cNvSpPr/>
          <p:nvPr userDrawn="1"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bg2">
              <a:alpha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A4013A34-279D-4762-BF2A-95524F8E7E61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>
            <a:solidFill>
              <a:schemeClr val="bg2">
                <a:alpha val="20000"/>
              </a:schemeClr>
            </a:solidFill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Место для вставки фотографии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6F4088B-FC8B-45A6-92C1-DFF00E6A8E41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6609252" y="0"/>
            <a:ext cx="2534748" cy="6858000"/>
          </a:xfrm>
          <a:custGeom>
            <a:avLst/>
            <a:gdLst>
              <a:gd name="connsiteX0" fmla="*/ 0 w 2534748"/>
              <a:gd name="connsiteY0" fmla="*/ 274 h 6858000"/>
              <a:gd name="connsiteX1" fmla="*/ 907 w 2534748"/>
              <a:gd name="connsiteY1" fmla="*/ 0 h 6858000"/>
              <a:gd name="connsiteX2" fmla="*/ 0 w 2534748"/>
              <a:gd name="connsiteY2" fmla="*/ 0 h 6858000"/>
              <a:gd name="connsiteX3" fmla="*/ 112831 w 2534748"/>
              <a:gd name="connsiteY3" fmla="*/ 6858000 h 6858000"/>
              <a:gd name="connsiteX4" fmla="*/ 553243 w 2534748"/>
              <a:gd name="connsiteY4" fmla="*/ 6858000 h 6858000"/>
              <a:gd name="connsiteX5" fmla="*/ 1418600 w 2534748"/>
              <a:gd name="connsiteY5" fmla="*/ 6858000 h 6858000"/>
              <a:gd name="connsiteX6" fmla="*/ 2399512 w 2534748"/>
              <a:gd name="connsiteY6" fmla="*/ 6858000 h 6858000"/>
              <a:gd name="connsiteX7" fmla="*/ 2534748 w 2534748"/>
              <a:gd name="connsiteY7" fmla="*/ 6858000 h 6858000"/>
              <a:gd name="connsiteX8" fmla="*/ 2534748 w 2534748"/>
              <a:gd name="connsiteY8" fmla="*/ 0 h 6858000"/>
              <a:gd name="connsiteX9" fmla="*/ 2399512 w 2534748"/>
              <a:gd name="connsiteY9" fmla="*/ 0 h 6858000"/>
              <a:gd name="connsiteX10" fmla="*/ 1418600 w 2534748"/>
              <a:gd name="connsiteY10" fmla="*/ 0 h 6858000"/>
              <a:gd name="connsiteX11" fmla="*/ 1417693 w 2534748"/>
              <a:gd name="connsiteY11" fmla="*/ 0 h 6858000"/>
              <a:gd name="connsiteX12" fmla="*/ 553243 w 2534748"/>
              <a:gd name="connsiteY12" fmla="*/ 0 h 6858000"/>
              <a:gd name="connsiteX13" fmla="*/ 907 w 2534748"/>
              <a:gd name="connsiteY13" fmla="*/ 0 h 6858000"/>
              <a:gd name="connsiteX14" fmla="*/ 1870498 w 2534748"/>
              <a:gd name="connsiteY14" fmla="*/ 35086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 w="317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6FFAE458-BF17-4B42-800B-20EBB1F5247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" y="0"/>
            <a:ext cx="2534748" cy="6858000"/>
          </a:xfrm>
          <a:custGeom>
            <a:avLst/>
            <a:gdLst>
              <a:gd name="connsiteX0" fmla="*/ 0 w 2534748"/>
              <a:gd name="connsiteY0" fmla="*/ 274 h 6858000"/>
              <a:gd name="connsiteX1" fmla="*/ 907 w 2534748"/>
              <a:gd name="connsiteY1" fmla="*/ 0 h 6858000"/>
              <a:gd name="connsiteX2" fmla="*/ 0 w 2534748"/>
              <a:gd name="connsiteY2" fmla="*/ 0 h 6858000"/>
              <a:gd name="connsiteX3" fmla="*/ 112831 w 2534748"/>
              <a:gd name="connsiteY3" fmla="*/ 6858000 h 6858000"/>
              <a:gd name="connsiteX4" fmla="*/ 553243 w 2534748"/>
              <a:gd name="connsiteY4" fmla="*/ 6858000 h 6858000"/>
              <a:gd name="connsiteX5" fmla="*/ 1418600 w 2534748"/>
              <a:gd name="connsiteY5" fmla="*/ 6858000 h 6858000"/>
              <a:gd name="connsiteX6" fmla="*/ 2399512 w 2534748"/>
              <a:gd name="connsiteY6" fmla="*/ 6858000 h 6858000"/>
              <a:gd name="connsiteX7" fmla="*/ 2534748 w 2534748"/>
              <a:gd name="connsiteY7" fmla="*/ 6858000 h 6858000"/>
              <a:gd name="connsiteX8" fmla="*/ 2534748 w 2534748"/>
              <a:gd name="connsiteY8" fmla="*/ 0 h 6858000"/>
              <a:gd name="connsiteX9" fmla="*/ 2399512 w 2534748"/>
              <a:gd name="connsiteY9" fmla="*/ 0 h 6858000"/>
              <a:gd name="connsiteX10" fmla="*/ 1418600 w 2534748"/>
              <a:gd name="connsiteY10" fmla="*/ 0 h 6858000"/>
              <a:gd name="connsiteX11" fmla="*/ 1417693 w 2534748"/>
              <a:gd name="connsiteY11" fmla="*/ 0 h 6858000"/>
              <a:gd name="connsiteX12" fmla="*/ 553243 w 2534748"/>
              <a:gd name="connsiteY12" fmla="*/ 0 h 6858000"/>
              <a:gd name="connsiteX13" fmla="*/ 907 w 2534748"/>
              <a:gd name="connsiteY13" fmla="*/ 0 h 6858000"/>
              <a:gd name="connsiteX14" fmla="*/ 1870498 w 2534748"/>
              <a:gd name="connsiteY14" fmla="*/ 35086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 w="317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04A123F9-BFFB-4A09-B013-BE1F482E1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4145773"/>
            <a:ext cx="8064500" cy="769441"/>
          </a:xfrm>
        </p:spPr>
        <p:txBody>
          <a:bodyPr/>
          <a:lstStyle>
            <a:lvl1pPr marL="0" algn="ctr" defTabSz="584200" rtl="0" eaLnBrk="1" latinLnBrk="0" hangingPunct="0">
              <a:defRPr lang="ru-RU" sz="4000" kern="12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latin typeface="Roboto Bold" panose="02000000000000000000" pitchFamily="2" charset="0"/>
                <a:ea typeface="Roboto Bold" panose="02000000000000000000" pitchFamily="2" charset="0"/>
                <a:cs typeface="+mn-cs"/>
              </a:defRPr>
            </a:lvl1pPr>
          </a:lstStyle>
          <a:p>
            <a:pPr marL="0" lvl="0" algn="ctr" defTabSz="584200" rtl="0" eaLnBrk="1" latinLnBrk="0" hangingPunct="0">
              <a:defRPr/>
            </a:pPr>
            <a:r>
              <a:rPr lang="ru-RU" dirty="0"/>
              <a:t>Имя Фамилия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B5B3C1F2-95AD-40D2-9008-DEE209BFB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4948230"/>
            <a:ext cx="8064500" cy="7694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Описание </a:t>
            </a:r>
            <a:br>
              <a:rPr lang="ru-RU" dirty="0"/>
            </a:br>
            <a:r>
              <a:rPr lang="ru-RU" dirty="0"/>
              <a:t>и контактные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9080923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7611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Логотип">
    <p:bg>
      <p:bgPr>
        <a:gradFill flip="none" rotWithShape="1">
          <a:gsLst>
            <a:gs pos="24000">
              <a:srgbClr val="D8E4E7"/>
            </a:gs>
            <a:gs pos="100000">
              <a:schemeClr val="bg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D8A11-0E09-41D0-90A0-435A771DAD1C}"/>
              </a:ext>
            </a:extLst>
          </p:cNvPr>
          <p:cNvSpPr txBox="1"/>
          <p:nvPr userDrawn="1"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i="0" u="none" strike="noStrike" cap="none" spc="30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ea typeface="Helvetica Neue"/>
                <a:cs typeface="Helvetica Neue"/>
                <a:sym typeface="Helvetica Neue"/>
              </a:rPr>
              <a:t>ОНЛАЙН-ОБРАЗОВАНИЕ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A7F20406-DF22-42C1-AB59-2346F81606E4}"/>
              </a:ext>
            </a:extLst>
          </p:cNvPr>
          <p:cNvSpPr/>
          <p:nvPr userDrawn="1"/>
        </p:nvSpPr>
        <p:spPr>
          <a:xfrm>
            <a:off x="2042652" y="2478289"/>
            <a:ext cx="1011739" cy="1017229"/>
          </a:xfrm>
          <a:custGeom>
            <a:avLst/>
            <a:gdLst>
              <a:gd name="connsiteX0" fmla="*/ 505869 w 1011739"/>
              <a:gd name="connsiteY0" fmla="*/ 83766 h 1017229"/>
              <a:gd name="connsiteX1" fmla="*/ 336403 w 1011739"/>
              <a:gd name="connsiteY1" fmla="*/ 119176 h 1017229"/>
              <a:gd name="connsiteX2" fmla="*/ 131526 w 1011739"/>
              <a:gd name="connsiteY2" fmla="*/ 346818 h 1017229"/>
              <a:gd name="connsiteX3" fmla="*/ 209936 w 1011739"/>
              <a:gd name="connsiteY3" fmla="*/ 802100 h 1017229"/>
              <a:gd name="connsiteX4" fmla="*/ 505869 w 1011739"/>
              <a:gd name="connsiteY4" fmla="*/ 928568 h 1017229"/>
              <a:gd name="connsiteX5" fmla="*/ 799274 w 1011739"/>
              <a:gd name="connsiteY5" fmla="*/ 802100 h 1017229"/>
              <a:gd name="connsiteX6" fmla="*/ 877684 w 1011739"/>
              <a:gd name="connsiteY6" fmla="*/ 668045 h 1017229"/>
              <a:gd name="connsiteX7" fmla="*/ 905506 w 1011739"/>
              <a:gd name="connsiteY7" fmla="*/ 506167 h 1017229"/>
              <a:gd name="connsiteX8" fmla="*/ 880213 w 1011739"/>
              <a:gd name="connsiteY8" fmla="*/ 344288 h 1017229"/>
              <a:gd name="connsiteX9" fmla="*/ 505869 w 1011739"/>
              <a:gd name="connsiteY9" fmla="*/ 83766 h 1017229"/>
              <a:gd name="connsiteX10" fmla="*/ 505869 w 1011739"/>
              <a:gd name="connsiteY10" fmla="*/ 297 h 1017229"/>
              <a:gd name="connsiteX11" fmla="*/ 865037 w 1011739"/>
              <a:gd name="connsiteY11" fmla="*/ 141941 h 1017229"/>
              <a:gd name="connsiteX12" fmla="*/ 1009210 w 1011739"/>
              <a:gd name="connsiteY12" fmla="*/ 506167 h 1017229"/>
              <a:gd name="connsiteX13" fmla="*/ 1011739 w 1011739"/>
              <a:gd name="connsiteY13" fmla="*/ 506167 h 1017229"/>
              <a:gd name="connsiteX14" fmla="*/ 971270 w 1011739"/>
              <a:gd name="connsiteY14" fmla="*/ 708514 h 1017229"/>
              <a:gd name="connsiteX15" fmla="*/ 505869 w 1011739"/>
              <a:gd name="connsiteY15" fmla="*/ 1017095 h 1017229"/>
              <a:gd name="connsiteX16" fmla="*/ 303521 w 1011739"/>
              <a:gd name="connsiteY16" fmla="*/ 979155 h 1017229"/>
              <a:gd name="connsiteX17" fmla="*/ 37940 w 1011739"/>
              <a:gd name="connsiteY17" fmla="*/ 711044 h 1017229"/>
              <a:gd name="connsiteX18" fmla="*/ 0 w 1011739"/>
              <a:gd name="connsiteY18" fmla="*/ 506167 h 1017229"/>
              <a:gd name="connsiteX19" fmla="*/ 37940 w 1011739"/>
              <a:gd name="connsiteY19" fmla="*/ 301289 h 1017229"/>
              <a:gd name="connsiteX20" fmla="*/ 505869 w 1011739"/>
              <a:gd name="connsiteY20" fmla="*/ 297 h 101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1739" h="101722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tx2"/>
          </a:solidFill>
          <a:ln w="2528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2393B596-284C-4653-AC6A-2D6F3E01B32C}"/>
              </a:ext>
            </a:extLst>
          </p:cNvPr>
          <p:cNvSpPr/>
          <p:nvPr userDrawn="1"/>
        </p:nvSpPr>
        <p:spPr>
          <a:xfrm>
            <a:off x="3361192" y="2301753"/>
            <a:ext cx="1188794" cy="1289967"/>
          </a:xfrm>
          <a:custGeom>
            <a:avLst/>
            <a:gdLst>
              <a:gd name="connsiteX0" fmla="*/ 535472 w 1188793"/>
              <a:gd name="connsiteY0" fmla="*/ 303300 h 1289967"/>
              <a:gd name="connsiteX1" fmla="*/ 545590 w 1188793"/>
              <a:gd name="connsiteY1" fmla="*/ 303300 h 1289967"/>
              <a:gd name="connsiteX2" fmla="*/ 550648 w 1188793"/>
              <a:gd name="connsiteY2" fmla="*/ 310888 h 1289967"/>
              <a:gd name="connsiteX3" fmla="*/ 550648 w 1188793"/>
              <a:gd name="connsiteY3" fmla="*/ 788935 h 1289967"/>
              <a:gd name="connsiteX4" fmla="*/ 651822 w 1188793"/>
              <a:gd name="connsiteY4" fmla="*/ 576470 h 1289967"/>
              <a:gd name="connsiteX5" fmla="*/ 651822 w 1188793"/>
              <a:gd name="connsiteY5" fmla="*/ 310888 h 1289967"/>
              <a:gd name="connsiteX6" fmla="*/ 661940 w 1188793"/>
              <a:gd name="connsiteY6" fmla="*/ 303300 h 1289967"/>
              <a:gd name="connsiteX7" fmla="*/ 664469 w 1188793"/>
              <a:gd name="connsiteY7" fmla="*/ 303300 h 1289967"/>
              <a:gd name="connsiteX8" fmla="*/ 1150104 w 1188793"/>
              <a:gd name="connsiteY8" fmla="*/ 50366 h 1289967"/>
              <a:gd name="connsiteX9" fmla="*/ 1145045 w 1188793"/>
              <a:gd name="connsiteY9" fmla="*/ 50366 h 1289967"/>
              <a:gd name="connsiteX10" fmla="*/ 601235 w 1188793"/>
              <a:gd name="connsiteY10" fmla="*/ 186950 h 1289967"/>
              <a:gd name="connsiteX11" fmla="*/ 57425 w 1188793"/>
              <a:gd name="connsiteY11" fmla="*/ 50366 h 1289967"/>
              <a:gd name="connsiteX12" fmla="*/ 52367 w 1188793"/>
              <a:gd name="connsiteY12" fmla="*/ 50366 h 1289967"/>
              <a:gd name="connsiteX13" fmla="*/ 532943 w 1188793"/>
              <a:gd name="connsiteY13" fmla="*/ 303300 h 1289967"/>
              <a:gd name="connsiteX14" fmla="*/ 874405 w 1188793"/>
              <a:gd name="connsiteY14" fmla="*/ 1239159 h 1289967"/>
              <a:gd name="connsiteX15" fmla="*/ 849111 w 1188793"/>
              <a:gd name="connsiteY15" fmla="*/ 1170867 h 1289967"/>
              <a:gd name="connsiteX16" fmla="*/ 874405 w 1188793"/>
              <a:gd name="connsiteY16" fmla="*/ 1140515 h 1289967"/>
              <a:gd name="connsiteX17" fmla="*/ 899698 w 1188793"/>
              <a:gd name="connsiteY17" fmla="*/ 1170867 h 1289967"/>
              <a:gd name="connsiteX18" fmla="*/ 874405 w 1188793"/>
              <a:gd name="connsiteY18" fmla="*/ 1241689 h 1289967"/>
              <a:gd name="connsiteX19" fmla="*/ 806113 w 1188793"/>
              <a:gd name="connsiteY19" fmla="*/ 1239159 h 1289967"/>
              <a:gd name="connsiteX20" fmla="*/ 780819 w 1188793"/>
              <a:gd name="connsiteY20" fmla="*/ 1170867 h 1289967"/>
              <a:gd name="connsiteX21" fmla="*/ 806113 w 1188793"/>
              <a:gd name="connsiteY21" fmla="*/ 1140515 h 1289967"/>
              <a:gd name="connsiteX22" fmla="*/ 831406 w 1188793"/>
              <a:gd name="connsiteY22" fmla="*/ 1170867 h 1289967"/>
              <a:gd name="connsiteX23" fmla="*/ 806113 w 1188793"/>
              <a:gd name="connsiteY23" fmla="*/ 1241689 h 1289967"/>
              <a:gd name="connsiteX24" fmla="*/ 740350 w 1188793"/>
              <a:gd name="connsiteY24" fmla="*/ 1239159 h 1289967"/>
              <a:gd name="connsiteX25" fmla="*/ 715056 w 1188793"/>
              <a:gd name="connsiteY25" fmla="*/ 1170867 h 1289967"/>
              <a:gd name="connsiteX26" fmla="*/ 740350 w 1188793"/>
              <a:gd name="connsiteY26" fmla="*/ 1140515 h 1289967"/>
              <a:gd name="connsiteX27" fmla="*/ 765643 w 1188793"/>
              <a:gd name="connsiteY27" fmla="*/ 1170867 h 1289967"/>
              <a:gd name="connsiteX28" fmla="*/ 740350 w 1188793"/>
              <a:gd name="connsiteY28" fmla="*/ 1241689 h 1289967"/>
              <a:gd name="connsiteX29" fmla="*/ 459592 w 1188793"/>
              <a:gd name="connsiteY29" fmla="*/ 1239159 h 1289967"/>
              <a:gd name="connsiteX30" fmla="*/ 434298 w 1188793"/>
              <a:gd name="connsiteY30" fmla="*/ 1170867 h 1289967"/>
              <a:gd name="connsiteX31" fmla="*/ 459592 w 1188793"/>
              <a:gd name="connsiteY31" fmla="*/ 1140515 h 1289967"/>
              <a:gd name="connsiteX32" fmla="*/ 484885 w 1188793"/>
              <a:gd name="connsiteY32" fmla="*/ 1170867 h 1289967"/>
              <a:gd name="connsiteX33" fmla="*/ 459592 w 1188793"/>
              <a:gd name="connsiteY33" fmla="*/ 1241689 h 1289967"/>
              <a:gd name="connsiteX34" fmla="*/ 393829 w 1188793"/>
              <a:gd name="connsiteY34" fmla="*/ 1239159 h 1289967"/>
              <a:gd name="connsiteX35" fmla="*/ 368535 w 1188793"/>
              <a:gd name="connsiteY35" fmla="*/ 1170867 h 1289967"/>
              <a:gd name="connsiteX36" fmla="*/ 393829 w 1188793"/>
              <a:gd name="connsiteY36" fmla="*/ 1140515 h 1289967"/>
              <a:gd name="connsiteX37" fmla="*/ 419122 w 1188793"/>
              <a:gd name="connsiteY37" fmla="*/ 1170867 h 1289967"/>
              <a:gd name="connsiteX38" fmla="*/ 393829 w 1188793"/>
              <a:gd name="connsiteY38" fmla="*/ 1241689 h 1289967"/>
              <a:gd name="connsiteX39" fmla="*/ 328066 w 1188793"/>
              <a:gd name="connsiteY39" fmla="*/ 1239159 h 1289967"/>
              <a:gd name="connsiteX40" fmla="*/ 302772 w 1188793"/>
              <a:gd name="connsiteY40" fmla="*/ 1170867 h 1289967"/>
              <a:gd name="connsiteX41" fmla="*/ 328066 w 1188793"/>
              <a:gd name="connsiteY41" fmla="*/ 1140515 h 1289967"/>
              <a:gd name="connsiteX42" fmla="*/ 353359 w 1188793"/>
              <a:gd name="connsiteY42" fmla="*/ 1170867 h 1289967"/>
              <a:gd name="connsiteX43" fmla="*/ 328066 w 1188793"/>
              <a:gd name="connsiteY43" fmla="*/ 1241689 h 128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793" h="1289967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tx2"/>
          </a:solidFill>
          <a:ln w="2528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E4947AE2-5873-437D-B3E6-10C6CB11E5C7}"/>
              </a:ext>
            </a:extLst>
          </p:cNvPr>
          <p:cNvSpPr/>
          <p:nvPr userDrawn="1"/>
        </p:nvSpPr>
        <p:spPr>
          <a:xfrm>
            <a:off x="5007048" y="2478586"/>
            <a:ext cx="741099" cy="1015254"/>
          </a:xfrm>
          <a:custGeom>
            <a:avLst/>
            <a:gdLst>
              <a:gd name="connsiteX0" fmla="*/ 12647 w 741099"/>
              <a:gd name="connsiteY0" fmla="*/ 0 h 1015254"/>
              <a:gd name="connsiteX1" fmla="*/ 88527 w 741099"/>
              <a:gd name="connsiteY1" fmla="*/ 0 h 1015254"/>
              <a:gd name="connsiteX2" fmla="*/ 98645 w 741099"/>
              <a:gd name="connsiteY2" fmla="*/ 12647 h 1015254"/>
              <a:gd name="connsiteX3" fmla="*/ 98645 w 741099"/>
              <a:gd name="connsiteY3" fmla="*/ 609573 h 1015254"/>
              <a:gd name="connsiteX4" fmla="*/ 113821 w 741099"/>
              <a:gd name="connsiteY4" fmla="*/ 725923 h 1015254"/>
              <a:gd name="connsiteX5" fmla="*/ 159349 w 741099"/>
              <a:gd name="connsiteY5" fmla="*/ 827097 h 1015254"/>
              <a:gd name="connsiteX6" fmla="*/ 242818 w 741099"/>
              <a:gd name="connsiteY6" fmla="*/ 897919 h 1015254"/>
              <a:gd name="connsiteX7" fmla="*/ 369285 w 741099"/>
              <a:gd name="connsiteY7" fmla="*/ 923212 h 1015254"/>
              <a:gd name="connsiteX8" fmla="*/ 495753 w 741099"/>
              <a:gd name="connsiteY8" fmla="*/ 897919 h 1015254"/>
              <a:gd name="connsiteX9" fmla="*/ 579221 w 741099"/>
              <a:gd name="connsiteY9" fmla="*/ 827097 h 1015254"/>
              <a:gd name="connsiteX10" fmla="*/ 624749 w 741099"/>
              <a:gd name="connsiteY10" fmla="*/ 725923 h 1015254"/>
              <a:gd name="connsiteX11" fmla="*/ 639925 w 741099"/>
              <a:gd name="connsiteY11" fmla="*/ 609573 h 1015254"/>
              <a:gd name="connsiteX12" fmla="*/ 639925 w 741099"/>
              <a:gd name="connsiteY12" fmla="*/ 12647 h 1015254"/>
              <a:gd name="connsiteX13" fmla="*/ 652572 w 741099"/>
              <a:gd name="connsiteY13" fmla="*/ 0 h 1015254"/>
              <a:gd name="connsiteX14" fmla="*/ 728453 w 741099"/>
              <a:gd name="connsiteY14" fmla="*/ 0 h 1015254"/>
              <a:gd name="connsiteX15" fmla="*/ 741099 w 741099"/>
              <a:gd name="connsiteY15" fmla="*/ 12647 h 1015254"/>
              <a:gd name="connsiteX16" fmla="*/ 741099 w 741099"/>
              <a:gd name="connsiteY16" fmla="*/ 619690 h 1015254"/>
              <a:gd name="connsiteX17" fmla="*/ 723394 w 741099"/>
              <a:gd name="connsiteY17" fmla="*/ 751216 h 1015254"/>
              <a:gd name="connsiteX18" fmla="*/ 369285 w 741099"/>
              <a:gd name="connsiteY18" fmla="*/ 1014269 h 1015254"/>
              <a:gd name="connsiteX19" fmla="*/ 187172 w 741099"/>
              <a:gd name="connsiteY19" fmla="*/ 976328 h 1015254"/>
              <a:gd name="connsiteX20" fmla="*/ 15176 w 741099"/>
              <a:gd name="connsiteY20" fmla="*/ 751216 h 1015254"/>
              <a:gd name="connsiteX21" fmla="*/ 0 w 741099"/>
              <a:gd name="connsiteY21" fmla="*/ 619690 h 1015254"/>
              <a:gd name="connsiteX22" fmla="*/ 0 w 741099"/>
              <a:gd name="connsiteY22" fmla="*/ 12647 h 1015254"/>
              <a:gd name="connsiteX23" fmla="*/ 12647 w 741099"/>
              <a:gd name="connsiteY23" fmla="*/ 0 h 101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1099" h="1015254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tx2"/>
          </a:solidFill>
          <a:ln w="2528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27C6C418-EB67-447A-9A56-1843A3F095BE}"/>
              </a:ext>
            </a:extLst>
          </p:cNvPr>
          <p:cNvSpPr/>
          <p:nvPr userDrawn="1"/>
        </p:nvSpPr>
        <p:spPr>
          <a:xfrm>
            <a:off x="6479285" y="2479109"/>
            <a:ext cx="611947" cy="1013307"/>
          </a:xfrm>
          <a:custGeom>
            <a:avLst/>
            <a:gdLst>
              <a:gd name="connsiteX0" fmla="*/ 358228 w 611947"/>
              <a:gd name="connsiteY0" fmla="*/ 1113 h 1013307"/>
              <a:gd name="connsiteX1" fmla="*/ 493067 w 611947"/>
              <a:gd name="connsiteY1" fmla="*/ 34888 h 1013307"/>
              <a:gd name="connsiteX2" fmla="*/ 548713 w 611947"/>
              <a:gd name="connsiteY2" fmla="*/ 67769 h 1013307"/>
              <a:gd name="connsiteX3" fmla="*/ 576536 w 611947"/>
              <a:gd name="connsiteY3" fmla="*/ 93063 h 1013307"/>
              <a:gd name="connsiteX4" fmla="*/ 576536 w 611947"/>
              <a:gd name="connsiteY4" fmla="*/ 136062 h 1013307"/>
              <a:gd name="connsiteX5" fmla="*/ 543654 w 611947"/>
              <a:gd name="connsiteY5" fmla="*/ 161355 h 1013307"/>
              <a:gd name="connsiteX6" fmla="*/ 510773 w 611947"/>
              <a:gd name="connsiteY6" fmla="*/ 163885 h 1013307"/>
              <a:gd name="connsiteX7" fmla="*/ 323601 w 611947"/>
              <a:gd name="connsiteY7" fmla="*/ 82946 h 1013307"/>
              <a:gd name="connsiteX8" fmla="*/ 250250 w 611947"/>
              <a:gd name="connsiteY8" fmla="*/ 93063 h 1013307"/>
              <a:gd name="connsiteX9" fmla="*/ 184487 w 611947"/>
              <a:gd name="connsiteY9" fmla="*/ 128474 h 1013307"/>
              <a:gd name="connsiteX10" fmla="*/ 133900 w 611947"/>
              <a:gd name="connsiteY10" fmla="*/ 184119 h 1013307"/>
              <a:gd name="connsiteX11" fmla="*/ 118724 w 611947"/>
              <a:gd name="connsiteY11" fmla="*/ 265059 h 1013307"/>
              <a:gd name="connsiteX12" fmla="*/ 136429 w 611947"/>
              <a:gd name="connsiteY12" fmla="*/ 340939 h 1013307"/>
              <a:gd name="connsiteX13" fmla="*/ 181957 w 611947"/>
              <a:gd name="connsiteY13" fmla="*/ 391526 h 1013307"/>
              <a:gd name="connsiteX14" fmla="*/ 247720 w 611947"/>
              <a:gd name="connsiteY14" fmla="*/ 426937 h 1013307"/>
              <a:gd name="connsiteX15" fmla="*/ 427304 w 611947"/>
              <a:gd name="connsiteY15" fmla="*/ 487641 h 1013307"/>
              <a:gd name="connsiteX16" fmla="*/ 520890 w 611947"/>
              <a:gd name="connsiteY16" fmla="*/ 538228 h 1013307"/>
              <a:gd name="connsiteX17" fmla="*/ 586653 w 611947"/>
              <a:gd name="connsiteY17" fmla="*/ 614109 h 1013307"/>
              <a:gd name="connsiteX18" fmla="*/ 611947 w 611947"/>
              <a:gd name="connsiteY18" fmla="*/ 735517 h 1013307"/>
              <a:gd name="connsiteX19" fmla="*/ 586653 w 611947"/>
              <a:gd name="connsiteY19" fmla="*/ 859455 h 1013307"/>
              <a:gd name="connsiteX20" fmla="*/ 414657 w 611947"/>
              <a:gd name="connsiteY20" fmla="*/ 996040 h 1013307"/>
              <a:gd name="connsiteX21" fmla="*/ 55490 w 611947"/>
              <a:gd name="connsiteY21" fmla="*/ 932806 h 1013307"/>
              <a:gd name="connsiteX22" fmla="*/ 12491 w 611947"/>
              <a:gd name="connsiteY22" fmla="*/ 892337 h 1013307"/>
              <a:gd name="connsiteX23" fmla="*/ 12491 w 611947"/>
              <a:gd name="connsiteY23" fmla="*/ 854397 h 1013307"/>
              <a:gd name="connsiteX24" fmla="*/ 58019 w 611947"/>
              <a:gd name="connsiteY24" fmla="*/ 824044 h 1013307"/>
              <a:gd name="connsiteX25" fmla="*/ 95959 w 611947"/>
              <a:gd name="connsiteY25" fmla="*/ 829103 h 1013307"/>
              <a:gd name="connsiteX26" fmla="*/ 298307 w 611947"/>
              <a:gd name="connsiteY26" fmla="*/ 927748 h 1013307"/>
              <a:gd name="connsiteX27" fmla="*/ 374188 w 611947"/>
              <a:gd name="connsiteY27" fmla="*/ 915101 h 1013307"/>
              <a:gd name="connsiteX28" fmla="*/ 493067 w 611947"/>
              <a:gd name="connsiteY28" fmla="*/ 821515 h 1013307"/>
              <a:gd name="connsiteX29" fmla="*/ 513302 w 611947"/>
              <a:gd name="connsiteY29" fmla="*/ 740576 h 1013307"/>
              <a:gd name="connsiteX30" fmla="*/ 493067 w 611947"/>
              <a:gd name="connsiteY30" fmla="*/ 657108 h 1013307"/>
              <a:gd name="connsiteX31" fmla="*/ 442480 w 611947"/>
              <a:gd name="connsiteY31" fmla="*/ 601462 h 1013307"/>
              <a:gd name="connsiteX32" fmla="*/ 366600 w 611947"/>
              <a:gd name="connsiteY32" fmla="*/ 563522 h 1013307"/>
              <a:gd name="connsiteX33" fmla="*/ 184487 w 611947"/>
              <a:gd name="connsiteY33" fmla="*/ 500288 h 1013307"/>
              <a:gd name="connsiteX34" fmla="*/ 101018 w 611947"/>
              <a:gd name="connsiteY34" fmla="*/ 449701 h 1013307"/>
              <a:gd name="connsiteX35" fmla="*/ 42843 w 611947"/>
              <a:gd name="connsiteY35" fmla="*/ 373821 h 1013307"/>
              <a:gd name="connsiteX36" fmla="*/ 17550 w 611947"/>
              <a:gd name="connsiteY36" fmla="*/ 265059 h 1013307"/>
              <a:gd name="connsiteX37" fmla="*/ 118724 w 611947"/>
              <a:gd name="connsiteY37" fmla="*/ 62711 h 1013307"/>
              <a:gd name="connsiteX38" fmla="*/ 219898 w 611947"/>
              <a:gd name="connsiteY38" fmla="*/ 14653 h 1013307"/>
              <a:gd name="connsiteX39" fmla="*/ 358228 w 611947"/>
              <a:gd name="connsiteY39" fmla="*/ 1113 h 101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11947" h="101330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tx2"/>
          </a:solidFill>
          <a:ln w="2528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3DFD411-E89B-4808-BB14-C331B3BB49D9}"/>
              </a:ext>
            </a:extLst>
          </p:cNvPr>
          <p:cNvSpPr/>
          <p:nvPr userDrawn="1"/>
        </p:nvSpPr>
        <p:spPr>
          <a:xfrm>
            <a:off x="3645412" y="2745431"/>
            <a:ext cx="609595" cy="98656"/>
          </a:xfrm>
          <a:custGeom>
            <a:avLst/>
            <a:gdLst>
              <a:gd name="connsiteX0" fmla="*/ 37118 w 609595"/>
              <a:gd name="connsiteY0" fmla="*/ 3795 h 98656"/>
              <a:gd name="connsiteX1" fmla="*/ 59022 w 609595"/>
              <a:gd name="connsiteY1" fmla="*/ 3795 h 98656"/>
              <a:gd name="connsiteX2" fmla="*/ 94862 w 609595"/>
              <a:gd name="connsiteY2" fmla="*/ 61540 h 98656"/>
              <a:gd name="connsiteX3" fmla="*/ 59022 w 609595"/>
              <a:gd name="connsiteY3" fmla="*/ 97381 h 98656"/>
              <a:gd name="connsiteX4" fmla="*/ 1277 w 609595"/>
              <a:gd name="connsiteY4" fmla="*/ 61540 h 98656"/>
              <a:gd name="connsiteX5" fmla="*/ 37118 w 609595"/>
              <a:gd name="connsiteY5" fmla="*/ 3795 h 98656"/>
              <a:gd name="connsiteX6" fmla="*/ 550575 w 609595"/>
              <a:gd name="connsiteY6" fmla="*/ 1266 h 98656"/>
              <a:gd name="connsiteX7" fmla="*/ 572479 w 609595"/>
              <a:gd name="connsiteY7" fmla="*/ 1266 h 98656"/>
              <a:gd name="connsiteX8" fmla="*/ 608320 w 609595"/>
              <a:gd name="connsiteY8" fmla="*/ 59011 h 98656"/>
              <a:gd name="connsiteX9" fmla="*/ 572479 w 609595"/>
              <a:gd name="connsiteY9" fmla="*/ 94852 h 98656"/>
              <a:gd name="connsiteX10" fmla="*/ 514735 w 609595"/>
              <a:gd name="connsiteY10" fmla="*/ 59011 h 98656"/>
              <a:gd name="connsiteX11" fmla="*/ 550575 w 609595"/>
              <a:gd name="connsiteY11" fmla="*/ 1266 h 9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95" h="98656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tx2"/>
          </a:solidFill>
          <a:ln w="2528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475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ED1-84E8-4436-9852-F749119470AB}" type="datetime1">
              <a:rPr lang="en-US" smtClean="0"/>
              <a:pPr/>
              <a:t>4/8/19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1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1485899"/>
            <a:ext cx="5526451" cy="2280611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noAutofit/>
          </a:bodyPr>
          <a:lstStyle>
            <a:lvl1pPr algn="l">
              <a:lnSpc>
                <a:spcPct val="90000"/>
              </a:lnSpc>
              <a:defRPr lang="ru-RU" sz="4400" kern="1200" spc="0" dirty="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6DFAB5-6E1C-4C8A-B93E-1EAAB3C08CB5}"/>
              </a:ext>
            </a:extLst>
          </p:cNvPr>
          <p:cNvSpPr/>
          <p:nvPr userDrawn="1"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584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Helvetica Neue Medium"/>
            </a:endParaRP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04F6D3D-12B3-4F66-A220-B383D91D9D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" y="765174"/>
            <a:ext cx="1574271" cy="377825"/>
          </a:xfrm>
          <a:prstGeom prst="rect">
            <a:avLst/>
          </a:prstGeom>
        </p:spPr>
      </p:pic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3EAE474A-1E6E-41C5-8915-51A4BE280AC4}"/>
              </a:ext>
            </a:extLst>
          </p:cNvPr>
          <p:cNvCxnSpPr/>
          <p:nvPr userDrawn="1"/>
        </p:nvCxnSpPr>
        <p:spPr>
          <a:xfrm>
            <a:off x="0" y="6199992"/>
            <a:ext cx="9144000" cy="0"/>
          </a:xfrm>
          <a:prstGeom prst="line">
            <a:avLst/>
          </a:prstGeom>
          <a:noFill/>
          <a:ln w="9525" cap="flat">
            <a:solidFill>
              <a:schemeClr val="bg1">
                <a:alpha val="1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9" name="Рисунок 13">
            <a:extLst>
              <a:ext uri="{FF2B5EF4-FFF2-40B4-BE49-F238E27FC236}">
                <a16:creationId xmlns:a16="http://schemas.microsoft.com/office/drawing/2014/main" id="{27AA8F75-BC74-4EC5-BF54-3ABF343E2087}"/>
              </a:ext>
            </a:extLst>
          </p:cNvPr>
          <p:cNvGrpSpPr/>
          <p:nvPr userDrawn="1"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33B14D-54BA-4ED6-9360-BEDA3C109412}"/>
                </a:ext>
              </a:extLst>
            </p:cNvPr>
            <p:cNvSpPr/>
            <p:nvPr/>
          </p:nvSpPr>
          <p:spPr>
            <a:xfrm>
              <a:off x="3967577" y="6862310"/>
              <a:ext cx="846773" cy="826611"/>
            </a:xfrm>
            <a:custGeom>
              <a:avLst/>
              <a:gdLst>
                <a:gd name="connsiteX0" fmla="*/ 764641 w 846772"/>
                <a:gd name="connsiteY0" fmla="*/ 627947 h 826611"/>
                <a:gd name="connsiteX1" fmla="*/ 722302 w 846772"/>
                <a:gd name="connsiteY1" fmla="*/ 482786 h 826611"/>
                <a:gd name="connsiteX2" fmla="*/ 56376 w 846772"/>
                <a:gd name="connsiteY2" fmla="*/ 31981 h 826611"/>
                <a:gd name="connsiteX3" fmla="*/ 468163 w 846772"/>
                <a:gd name="connsiteY3" fmla="*/ 783007 h 826611"/>
                <a:gd name="connsiteX4" fmla="*/ 816858 w 846772"/>
                <a:gd name="connsiteY4" fmla="*/ 780165 h 826611"/>
                <a:gd name="connsiteX5" fmla="*/ 764439 w 846772"/>
                <a:gd name="connsiteY5" fmla="*/ 627947 h 82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772" h="826611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1" name="Полилиния: фигура 90">
              <a:extLst>
                <a:ext uri="{FF2B5EF4-FFF2-40B4-BE49-F238E27FC236}">
                  <a16:creationId xmlns:a16="http://schemas.microsoft.com/office/drawing/2014/main" id="{8C3BC03D-FDC8-45F2-93FF-2FDAA31B5230}"/>
                </a:ext>
              </a:extLst>
            </p:cNvPr>
            <p:cNvSpPr/>
            <p:nvPr/>
          </p:nvSpPr>
          <p:spPr>
            <a:xfrm>
              <a:off x="3935597" y="6830329"/>
              <a:ext cx="907256" cy="887095"/>
            </a:xfrm>
            <a:custGeom>
              <a:avLst/>
              <a:gdLst>
                <a:gd name="connsiteX0" fmla="*/ 796621 w 907256"/>
                <a:gd name="connsiteY0" fmla="*/ 659928 h 887095"/>
                <a:gd name="connsiteX1" fmla="*/ 754283 w 907256"/>
                <a:gd name="connsiteY1" fmla="*/ 514767 h 887095"/>
                <a:gd name="connsiteX2" fmla="*/ 88357 w 907256"/>
                <a:gd name="connsiteY2" fmla="*/ 63962 h 887095"/>
                <a:gd name="connsiteX3" fmla="*/ 500144 w 907256"/>
                <a:gd name="connsiteY3" fmla="*/ 814988 h 887095"/>
                <a:gd name="connsiteX4" fmla="*/ 848839 w 907256"/>
                <a:gd name="connsiteY4" fmla="*/ 812146 h 887095"/>
                <a:gd name="connsiteX5" fmla="*/ 796420 w 907256"/>
                <a:gd name="connsiteY5" fmla="*/ 659928 h 88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7256" h="887095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2" name="Полилиния: фигура 91">
              <a:extLst>
                <a:ext uri="{FF2B5EF4-FFF2-40B4-BE49-F238E27FC236}">
                  <a16:creationId xmlns:a16="http://schemas.microsoft.com/office/drawing/2014/main" id="{E4505F61-F1F9-4174-9397-ABF1CEAC2C65}"/>
                </a:ext>
              </a:extLst>
            </p:cNvPr>
            <p:cNvSpPr/>
            <p:nvPr/>
          </p:nvSpPr>
          <p:spPr>
            <a:xfrm>
              <a:off x="3994367" y="6861705"/>
              <a:ext cx="766128" cy="685483"/>
            </a:xfrm>
            <a:custGeom>
              <a:avLst/>
              <a:gdLst>
                <a:gd name="connsiteX0" fmla="*/ 737851 w 766127"/>
                <a:gd name="connsiteY0" fmla="*/ 628552 h 685482"/>
                <a:gd name="connsiteX1" fmla="*/ 651158 w 766127"/>
                <a:gd name="connsiteY1" fmla="*/ 337222 h 685482"/>
                <a:gd name="connsiteX2" fmla="*/ 32207 w 766127"/>
                <a:gd name="connsiteY2" fmla="*/ 31981 h 685482"/>
                <a:gd name="connsiteX3" fmla="*/ 621225 w 766127"/>
                <a:gd name="connsiteY3" fmla="*/ 653814 h 685482"/>
                <a:gd name="connsiteX4" fmla="*/ 742488 w 766127"/>
                <a:gd name="connsiteY4" fmla="*/ 644883 h 685482"/>
                <a:gd name="connsiteX5" fmla="*/ 737851 w 766127"/>
                <a:gd name="connsiteY5" fmla="*/ 628552 h 68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127" h="685482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3875DED4-B893-4E3D-A04D-B5780ADACA51}"/>
                </a:ext>
              </a:extLst>
            </p:cNvPr>
            <p:cNvSpPr/>
            <p:nvPr/>
          </p:nvSpPr>
          <p:spPr>
            <a:xfrm>
              <a:off x="3959992" y="6829724"/>
              <a:ext cx="1895158" cy="2520156"/>
            </a:xfrm>
            <a:custGeom>
              <a:avLst/>
              <a:gdLst>
                <a:gd name="connsiteX0" fmla="*/ 772226 w 1895157"/>
                <a:gd name="connsiteY0" fmla="*/ 660533 h 2520156"/>
                <a:gd name="connsiteX1" fmla="*/ 685533 w 1895157"/>
                <a:gd name="connsiteY1" fmla="*/ 369203 h 2520156"/>
                <a:gd name="connsiteX2" fmla="*/ 66582 w 1895157"/>
                <a:gd name="connsiteY2" fmla="*/ 63962 h 2520156"/>
                <a:gd name="connsiteX3" fmla="*/ 655600 w 1895157"/>
                <a:gd name="connsiteY3" fmla="*/ 685795 h 2520156"/>
                <a:gd name="connsiteX4" fmla="*/ 776863 w 1895157"/>
                <a:gd name="connsiteY4" fmla="*/ 676863 h 2520156"/>
                <a:gd name="connsiteX5" fmla="*/ 772226 w 1895157"/>
                <a:gd name="connsiteY5" fmla="*/ 660533 h 2520156"/>
                <a:gd name="connsiteX6" fmla="*/ 729888 w 1895157"/>
                <a:gd name="connsiteY6" fmla="*/ 515372 h 2520156"/>
                <a:gd name="connsiteX7" fmla="*/ 63962 w 1895157"/>
                <a:gd name="connsiteY7" fmla="*/ 64566 h 2520156"/>
                <a:gd name="connsiteX8" fmla="*/ 728476 w 1895157"/>
                <a:gd name="connsiteY8" fmla="*/ 2457707 h 2520156"/>
                <a:gd name="connsiteX9" fmla="*/ 1055089 w 1895157"/>
                <a:gd name="connsiteY9" fmla="*/ 2131094 h 2520156"/>
                <a:gd name="connsiteX10" fmla="*/ 1216782 w 1895157"/>
                <a:gd name="connsiteY10" fmla="*/ 2131094 h 2520156"/>
                <a:gd name="connsiteX11" fmla="*/ 889766 w 1895157"/>
                <a:gd name="connsiteY11" fmla="*/ 2348433 h 2520156"/>
                <a:gd name="connsiteX12" fmla="*/ 1108314 w 1895157"/>
                <a:gd name="connsiteY12" fmla="*/ 2129885 h 2520156"/>
                <a:gd name="connsiteX13" fmla="*/ 1216580 w 1895157"/>
                <a:gd name="connsiteY13" fmla="*/ 2129885 h 2520156"/>
                <a:gd name="connsiteX14" fmla="*/ 1347830 w 1895157"/>
                <a:gd name="connsiteY14" fmla="*/ 2457707 h 2520156"/>
                <a:gd name="connsiteX15" fmla="*/ 1674442 w 1895157"/>
                <a:gd name="connsiteY15" fmla="*/ 2131094 h 2520156"/>
                <a:gd name="connsiteX16" fmla="*/ 1836135 w 1895157"/>
                <a:gd name="connsiteY16" fmla="*/ 2131094 h 2520156"/>
                <a:gd name="connsiteX17" fmla="*/ 1509322 w 1895157"/>
                <a:gd name="connsiteY17" fmla="*/ 2348433 h 2520156"/>
                <a:gd name="connsiteX18" fmla="*/ 1727870 w 1895157"/>
                <a:gd name="connsiteY18" fmla="*/ 2129885 h 2520156"/>
                <a:gd name="connsiteX19" fmla="*/ 1835934 w 1895157"/>
                <a:gd name="connsiteY19" fmla="*/ 2129885 h 252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DEABED4-C0A5-48B5-9D35-9ECA4AFCB7B8}"/>
                </a:ext>
              </a:extLst>
            </p:cNvPr>
            <p:cNvSpPr/>
            <p:nvPr/>
          </p:nvSpPr>
          <p:spPr>
            <a:xfrm>
              <a:off x="5004470" y="5906061"/>
              <a:ext cx="624999" cy="463709"/>
            </a:xfrm>
            <a:custGeom>
              <a:avLst/>
              <a:gdLst>
                <a:gd name="connsiteX0" fmla="*/ 31981 w 624998"/>
                <a:gd name="connsiteY0" fmla="*/ 436012 h 463708"/>
                <a:gd name="connsiteX1" fmla="*/ 597302 w 624998"/>
                <a:gd name="connsiteY1" fmla="*/ 436012 h 463708"/>
                <a:gd name="connsiteX2" fmla="*/ 597302 w 624998"/>
                <a:gd name="connsiteY2" fmla="*/ 31981 h 463708"/>
                <a:gd name="connsiteX3" fmla="*/ 31981 w 624998"/>
                <a:gd name="connsiteY3" fmla="*/ 31981 h 4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5" name="Полилиния: фигура 94">
              <a:extLst>
                <a:ext uri="{FF2B5EF4-FFF2-40B4-BE49-F238E27FC236}">
                  <a16:creationId xmlns:a16="http://schemas.microsoft.com/office/drawing/2014/main" id="{907D683F-5FA6-45EA-B838-4C8A8701DB8F}"/>
                </a:ext>
              </a:extLst>
            </p:cNvPr>
            <p:cNvSpPr/>
            <p:nvPr/>
          </p:nvSpPr>
          <p:spPr>
            <a:xfrm>
              <a:off x="4972490" y="5874080"/>
              <a:ext cx="685483" cy="524193"/>
            </a:xfrm>
            <a:custGeom>
              <a:avLst/>
              <a:gdLst>
                <a:gd name="connsiteX0" fmla="*/ 63962 w 685482"/>
                <a:gd name="connsiteY0" fmla="*/ 467993 h 524192"/>
                <a:gd name="connsiteX1" fmla="*/ 629283 w 685482"/>
                <a:gd name="connsiteY1" fmla="*/ 467993 h 524192"/>
                <a:gd name="connsiteX2" fmla="*/ 629283 w 685482"/>
                <a:gd name="connsiteY2" fmla="*/ 63962 h 524192"/>
                <a:gd name="connsiteX3" fmla="*/ 63962 w 685482"/>
                <a:gd name="connsiteY3" fmla="*/ 63962 h 5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6" name="Полилиния: фигура 95">
              <a:extLst>
                <a:ext uri="{FF2B5EF4-FFF2-40B4-BE49-F238E27FC236}">
                  <a16:creationId xmlns:a16="http://schemas.microsoft.com/office/drawing/2014/main" id="{E2E61E87-C91F-44FB-9BB1-C927EE6C5EE0}"/>
                </a:ext>
              </a:extLst>
            </p:cNvPr>
            <p:cNvSpPr/>
            <p:nvPr/>
          </p:nvSpPr>
          <p:spPr>
            <a:xfrm>
              <a:off x="5625235" y="5994569"/>
              <a:ext cx="201613" cy="221774"/>
            </a:xfrm>
            <a:custGeom>
              <a:avLst/>
              <a:gdLst>
                <a:gd name="connsiteX0" fmla="*/ 183190 w 201612"/>
                <a:gd name="connsiteY0" fmla="*/ 208392 h 221773"/>
                <a:gd name="connsiteX1" fmla="*/ 31981 w 201612"/>
                <a:gd name="connsiteY1" fmla="*/ 208392 h 221773"/>
                <a:gd name="connsiteX2" fmla="*/ 107585 w 201612"/>
                <a:gd name="connsiteY2" fmla="*/ 31981 h 221773"/>
                <a:gd name="connsiteX3" fmla="*/ 183190 w 201612"/>
                <a:gd name="connsiteY3" fmla="*/ 208392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7" name="Полилиния: фигура 96">
              <a:extLst>
                <a:ext uri="{FF2B5EF4-FFF2-40B4-BE49-F238E27FC236}">
                  <a16:creationId xmlns:a16="http://schemas.microsoft.com/office/drawing/2014/main" id="{DD0FE0DF-1F7B-47DC-A71F-4AAF4E0BAE28}"/>
                </a:ext>
              </a:extLst>
            </p:cNvPr>
            <p:cNvSpPr/>
            <p:nvPr/>
          </p:nvSpPr>
          <p:spPr>
            <a:xfrm>
              <a:off x="5593254" y="5962588"/>
              <a:ext cx="262096" cy="302419"/>
            </a:xfrm>
            <a:custGeom>
              <a:avLst/>
              <a:gdLst>
                <a:gd name="connsiteX0" fmla="*/ 215171 w 262096"/>
                <a:gd name="connsiteY0" fmla="*/ 240373 h 302418"/>
                <a:gd name="connsiteX1" fmla="*/ 63962 w 262096"/>
                <a:gd name="connsiteY1" fmla="*/ 240373 h 302418"/>
                <a:gd name="connsiteX2" fmla="*/ 139566 w 262096"/>
                <a:gd name="connsiteY2" fmla="*/ 63962 h 3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6E1F9899-80A1-445C-B6DC-2F1EC0431878}"/>
                </a:ext>
              </a:extLst>
            </p:cNvPr>
            <p:cNvSpPr/>
            <p:nvPr/>
          </p:nvSpPr>
          <p:spPr>
            <a:xfrm>
              <a:off x="4847616" y="5672392"/>
              <a:ext cx="907256" cy="423386"/>
            </a:xfrm>
            <a:custGeom>
              <a:avLst/>
              <a:gdLst>
                <a:gd name="connsiteX0" fmla="*/ 888431 w 907256"/>
                <a:gd name="connsiteY0" fmla="*/ 212827 h 423386"/>
                <a:gd name="connsiteX1" fmla="*/ 460206 w 907256"/>
                <a:gd name="connsiteY1" fmla="*/ 393875 h 423386"/>
                <a:gd name="connsiteX2" fmla="*/ 31981 w 907256"/>
                <a:gd name="connsiteY2" fmla="*/ 212827 h 423386"/>
                <a:gd name="connsiteX3" fmla="*/ 460206 w 907256"/>
                <a:gd name="connsiteY3" fmla="*/ 31981 h 423386"/>
                <a:gd name="connsiteX4" fmla="*/ 888431 w 907256"/>
                <a:gd name="connsiteY4" fmla="*/ 212827 h 42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C13758BC-F750-451C-B7C2-E08BF537D759}"/>
                </a:ext>
              </a:extLst>
            </p:cNvPr>
            <p:cNvSpPr/>
            <p:nvPr/>
          </p:nvSpPr>
          <p:spPr>
            <a:xfrm>
              <a:off x="4815635" y="5640412"/>
              <a:ext cx="967740" cy="483870"/>
            </a:xfrm>
            <a:custGeom>
              <a:avLst/>
              <a:gdLst>
                <a:gd name="connsiteX0" fmla="*/ 920411 w 967740"/>
                <a:gd name="connsiteY0" fmla="*/ 244808 h 483870"/>
                <a:gd name="connsiteX1" fmla="*/ 492187 w 967740"/>
                <a:gd name="connsiteY1" fmla="*/ 425856 h 483870"/>
                <a:gd name="connsiteX2" fmla="*/ 63962 w 967740"/>
                <a:gd name="connsiteY2" fmla="*/ 244808 h 483870"/>
                <a:gd name="connsiteX3" fmla="*/ 492187 w 967740"/>
                <a:gd name="connsiteY3" fmla="*/ 63962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0" name="Полилиния: фигура 99">
              <a:extLst>
                <a:ext uri="{FF2B5EF4-FFF2-40B4-BE49-F238E27FC236}">
                  <a16:creationId xmlns:a16="http://schemas.microsoft.com/office/drawing/2014/main" id="{5B9D59A1-2B45-494A-8286-0089935003E8}"/>
                </a:ext>
              </a:extLst>
            </p:cNvPr>
            <p:cNvSpPr/>
            <p:nvPr/>
          </p:nvSpPr>
          <p:spPr>
            <a:xfrm>
              <a:off x="5704066" y="5853239"/>
              <a:ext cx="60484" cy="221774"/>
            </a:xfrm>
            <a:custGeom>
              <a:avLst/>
              <a:gdLst>
                <a:gd name="connsiteX0" fmla="*/ 31981 w 60483"/>
                <a:gd name="connsiteY0" fmla="*/ 31981 h 221773"/>
                <a:gd name="connsiteX1" fmla="*/ 31981 w 60483"/>
                <a:gd name="connsiteY1" fmla="*/ 206174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1" name="Полилиния: фигура 100">
              <a:extLst>
                <a:ext uri="{FF2B5EF4-FFF2-40B4-BE49-F238E27FC236}">
                  <a16:creationId xmlns:a16="http://schemas.microsoft.com/office/drawing/2014/main" id="{278BC7C2-04E0-4D8C-9805-D6E623F5C20C}"/>
                </a:ext>
              </a:extLst>
            </p:cNvPr>
            <p:cNvSpPr/>
            <p:nvPr/>
          </p:nvSpPr>
          <p:spPr>
            <a:xfrm>
              <a:off x="5672085" y="5821258"/>
              <a:ext cx="120968" cy="282258"/>
            </a:xfrm>
            <a:custGeom>
              <a:avLst/>
              <a:gdLst>
                <a:gd name="connsiteX0" fmla="*/ 63962 w 120967"/>
                <a:gd name="connsiteY0" fmla="*/ 63962 h 282257"/>
                <a:gd name="connsiteX1" fmla="*/ 63962 w 120967"/>
                <a:gd name="connsiteY1" fmla="*/ 238155 h 28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2" name="Полилиния: фигура 101">
              <a:extLst>
                <a:ext uri="{FF2B5EF4-FFF2-40B4-BE49-F238E27FC236}">
                  <a16:creationId xmlns:a16="http://schemas.microsoft.com/office/drawing/2014/main" id="{0919E546-CC06-446B-812D-C68454E7CF34}"/>
                </a:ext>
              </a:extLst>
            </p:cNvPr>
            <p:cNvSpPr/>
            <p:nvPr/>
          </p:nvSpPr>
          <p:spPr>
            <a:xfrm>
              <a:off x="5541163" y="8332871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537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3" name="Полилиния: фигура 102">
              <a:extLst>
                <a:ext uri="{FF2B5EF4-FFF2-40B4-BE49-F238E27FC236}">
                  <a16:creationId xmlns:a16="http://schemas.microsoft.com/office/drawing/2014/main" id="{4D5BA2FA-736D-440B-AB16-89DEDFCE27B0}"/>
                </a:ext>
              </a:extLst>
            </p:cNvPr>
            <p:cNvSpPr/>
            <p:nvPr/>
          </p:nvSpPr>
          <p:spPr>
            <a:xfrm>
              <a:off x="5509182" y="8300890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518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D08E7DD4-D2F1-4B3E-8C13-B77AD693F893}"/>
                </a:ext>
              </a:extLst>
            </p:cNvPr>
            <p:cNvSpPr/>
            <p:nvPr/>
          </p:nvSpPr>
          <p:spPr>
            <a:xfrm>
              <a:off x="4921809" y="8332871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335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5" name="Полилиния: фигура 104">
              <a:extLst>
                <a:ext uri="{FF2B5EF4-FFF2-40B4-BE49-F238E27FC236}">
                  <a16:creationId xmlns:a16="http://schemas.microsoft.com/office/drawing/2014/main" id="{DDCCA81A-A921-47B3-A445-4814F124E2F1}"/>
                </a:ext>
              </a:extLst>
            </p:cNvPr>
            <p:cNvSpPr/>
            <p:nvPr/>
          </p:nvSpPr>
          <p:spPr>
            <a:xfrm>
              <a:off x="4889828" y="8300890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316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6" name="Полилиния: фигура 105">
              <a:extLst>
                <a:ext uri="{FF2B5EF4-FFF2-40B4-BE49-F238E27FC236}">
                  <a16:creationId xmlns:a16="http://schemas.microsoft.com/office/drawing/2014/main" id="{CA31F639-AFC7-4CEE-8DEB-D52B0AE55017}"/>
                </a:ext>
              </a:extLst>
            </p:cNvPr>
            <p:cNvSpPr/>
            <p:nvPr/>
          </p:nvSpPr>
          <p:spPr>
            <a:xfrm>
              <a:off x="4431488" y="6188319"/>
              <a:ext cx="1653223" cy="2217738"/>
            </a:xfrm>
            <a:custGeom>
              <a:avLst/>
              <a:gdLst>
                <a:gd name="connsiteX0" fmla="*/ 1449115 w 1653222"/>
                <a:gd name="connsiteY0" fmla="*/ 2190646 h 2217737"/>
                <a:gd name="connsiteX1" fmla="*/ 580165 w 1653222"/>
                <a:gd name="connsiteY1" fmla="*/ 2190646 h 2217737"/>
                <a:gd name="connsiteX2" fmla="*/ 162827 w 1653222"/>
                <a:gd name="connsiteY2" fmla="*/ 1773711 h 2217737"/>
                <a:gd name="connsiteX3" fmla="*/ 162827 w 1653222"/>
                <a:gd name="connsiteY3" fmla="*/ 1773510 h 2217737"/>
                <a:gd name="connsiteX4" fmla="*/ 162827 w 1653222"/>
                <a:gd name="connsiteY4" fmla="*/ 776939 h 2217737"/>
                <a:gd name="connsiteX5" fmla="*/ 409601 w 1653222"/>
                <a:gd name="connsiteY5" fmla="*/ 530367 h 2217737"/>
                <a:gd name="connsiteX6" fmla="*/ 1378349 w 1653222"/>
                <a:gd name="connsiteY6" fmla="*/ 530367 h 2217737"/>
                <a:gd name="connsiteX7" fmla="*/ 1624921 w 1653222"/>
                <a:gd name="connsiteY7" fmla="*/ 776939 h 2217737"/>
                <a:gd name="connsiteX8" fmla="*/ 1624921 w 1653222"/>
                <a:gd name="connsiteY8" fmla="*/ 2014840 h 2217737"/>
                <a:gd name="connsiteX9" fmla="*/ 1449115 w 1653222"/>
                <a:gd name="connsiteY9" fmla="*/ 2190646 h 2217737"/>
                <a:gd name="connsiteX10" fmla="*/ 389440 w 1653222"/>
                <a:gd name="connsiteY10" fmla="*/ 389440 h 2217737"/>
                <a:gd name="connsiteX11" fmla="*/ 243472 w 1653222"/>
                <a:gd name="connsiteY11" fmla="*/ 535609 h 2217737"/>
                <a:gd name="connsiteX12" fmla="*/ 31981 w 1653222"/>
                <a:gd name="connsiteY12" fmla="*/ 31981 h 2217737"/>
                <a:gd name="connsiteX13" fmla="*/ 283795 w 1653222"/>
                <a:gd name="connsiteY13" fmla="*/ 137626 h 2217737"/>
                <a:gd name="connsiteX14" fmla="*/ 535609 w 1653222"/>
                <a:gd name="connsiteY14" fmla="*/ 243472 h 2217737"/>
                <a:gd name="connsiteX15" fmla="*/ 389440 w 1653222"/>
                <a:gd name="connsiteY15" fmla="*/ 389440 h 22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7" name="Полилиния: фигура 106">
              <a:extLst>
                <a:ext uri="{FF2B5EF4-FFF2-40B4-BE49-F238E27FC236}">
                  <a16:creationId xmlns:a16="http://schemas.microsoft.com/office/drawing/2014/main" id="{57C5A570-31BC-4D6F-B204-66D5AE398647}"/>
                </a:ext>
              </a:extLst>
            </p:cNvPr>
            <p:cNvSpPr/>
            <p:nvPr/>
          </p:nvSpPr>
          <p:spPr>
            <a:xfrm>
              <a:off x="4399507" y="6156338"/>
              <a:ext cx="624999" cy="624999"/>
            </a:xfrm>
            <a:custGeom>
              <a:avLst/>
              <a:gdLst>
                <a:gd name="connsiteX0" fmla="*/ 421421 w 624998"/>
                <a:gd name="connsiteY0" fmla="*/ 421421 h 624998"/>
                <a:gd name="connsiteX1" fmla="*/ 275453 w 624998"/>
                <a:gd name="connsiteY1" fmla="*/ 567590 h 624998"/>
                <a:gd name="connsiteX2" fmla="*/ 63962 w 624998"/>
                <a:gd name="connsiteY2" fmla="*/ 63962 h 624998"/>
                <a:gd name="connsiteX3" fmla="*/ 315776 w 624998"/>
                <a:gd name="connsiteY3" fmla="*/ 169607 h 624998"/>
                <a:gd name="connsiteX4" fmla="*/ 567590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8" name="Полилиния: фигура 107">
              <a:extLst>
                <a:ext uri="{FF2B5EF4-FFF2-40B4-BE49-F238E27FC236}">
                  <a16:creationId xmlns:a16="http://schemas.microsoft.com/office/drawing/2014/main" id="{0509D3F2-3233-4726-8D03-6049E36D1015}"/>
                </a:ext>
              </a:extLst>
            </p:cNvPr>
            <p:cNvSpPr/>
            <p:nvPr/>
          </p:nvSpPr>
          <p:spPr>
            <a:xfrm>
              <a:off x="5639146" y="6188319"/>
              <a:ext cx="564515" cy="564515"/>
            </a:xfrm>
            <a:custGeom>
              <a:avLst/>
              <a:gdLst>
                <a:gd name="connsiteX0" fmla="*/ 178150 w 564515"/>
                <a:gd name="connsiteY0" fmla="*/ 389440 h 564515"/>
                <a:gd name="connsiteX1" fmla="*/ 324117 w 564515"/>
                <a:gd name="connsiteY1" fmla="*/ 535609 h 564515"/>
                <a:gd name="connsiteX2" fmla="*/ 535609 w 564515"/>
                <a:gd name="connsiteY2" fmla="*/ 31981 h 564515"/>
                <a:gd name="connsiteX3" fmla="*/ 283795 w 564515"/>
                <a:gd name="connsiteY3" fmla="*/ 137626 h 564515"/>
                <a:gd name="connsiteX4" fmla="*/ 31981 w 564515"/>
                <a:gd name="connsiteY4" fmla="*/ 243472 h 564515"/>
                <a:gd name="connsiteX5" fmla="*/ 178150 w 564515"/>
                <a:gd name="connsiteY5" fmla="*/ 389440 h 56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9" name="Полилиния: фигура 108">
              <a:extLst>
                <a:ext uri="{FF2B5EF4-FFF2-40B4-BE49-F238E27FC236}">
                  <a16:creationId xmlns:a16="http://schemas.microsoft.com/office/drawing/2014/main" id="{04D2B221-C8E8-4280-87B1-F28C368D6275}"/>
                </a:ext>
              </a:extLst>
            </p:cNvPr>
            <p:cNvSpPr/>
            <p:nvPr/>
          </p:nvSpPr>
          <p:spPr>
            <a:xfrm>
              <a:off x="5607166" y="6156338"/>
              <a:ext cx="624999" cy="624999"/>
            </a:xfrm>
            <a:custGeom>
              <a:avLst/>
              <a:gdLst>
                <a:gd name="connsiteX0" fmla="*/ 210131 w 624998"/>
                <a:gd name="connsiteY0" fmla="*/ 421421 h 624998"/>
                <a:gd name="connsiteX1" fmla="*/ 356098 w 624998"/>
                <a:gd name="connsiteY1" fmla="*/ 567590 h 624998"/>
                <a:gd name="connsiteX2" fmla="*/ 567590 w 624998"/>
                <a:gd name="connsiteY2" fmla="*/ 63962 h 624998"/>
                <a:gd name="connsiteX3" fmla="*/ 315776 w 624998"/>
                <a:gd name="connsiteY3" fmla="*/ 169607 h 624998"/>
                <a:gd name="connsiteX4" fmla="*/ 63962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0" name="Полилиния: фигура 109">
              <a:extLst>
                <a:ext uri="{FF2B5EF4-FFF2-40B4-BE49-F238E27FC236}">
                  <a16:creationId xmlns:a16="http://schemas.microsoft.com/office/drawing/2014/main" id="{7598730F-9D53-46AF-8ED5-AD472653083B}"/>
                </a:ext>
              </a:extLst>
            </p:cNvPr>
            <p:cNvSpPr/>
            <p:nvPr/>
          </p:nvSpPr>
          <p:spPr>
            <a:xfrm>
              <a:off x="4609713" y="6133883"/>
              <a:ext cx="1411288" cy="786289"/>
            </a:xfrm>
            <a:custGeom>
              <a:avLst/>
              <a:gdLst>
                <a:gd name="connsiteX0" fmla="*/ 1392462 w 1411287"/>
                <a:gd name="connsiteY0" fmla="*/ 712222 h 786288"/>
                <a:gd name="connsiteX1" fmla="*/ 712221 w 1411287"/>
                <a:gd name="connsiteY1" fmla="*/ 563028 h 786288"/>
                <a:gd name="connsiteX2" fmla="*/ 31981 w 1411287"/>
                <a:gd name="connsiteY2" fmla="*/ 712222 h 786288"/>
                <a:gd name="connsiteX3" fmla="*/ 712221 w 1411287"/>
                <a:gd name="connsiteY3" fmla="*/ 31981 h 786288"/>
                <a:gd name="connsiteX4" fmla="*/ 1392462 w 1411287"/>
                <a:gd name="connsiteY4" fmla="*/ 712222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1" name="Полилиния: фигура 110">
              <a:extLst>
                <a:ext uri="{FF2B5EF4-FFF2-40B4-BE49-F238E27FC236}">
                  <a16:creationId xmlns:a16="http://schemas.microsoft.com/office/drawing/2014/main" id="{84D8FE3F-6417-4F08-A857-4988AB17F51B}"/>
                </a:ext>
              </a:extLst>
            </p:cNvPr>
            <p:cNvSpPr/>
            <p:nvPr/>
          </p:nvSpPr>
          <p:spPr>
            <a:xfrm>
              <a:off x="4577732" y="6101903"/>
              <a:ext cx="1471771" cy="846773"/>
            </a:xfrm>
            <a:custGeom>
              <a:avLst/>
              <a:gdLst>
                <a:gd name="connsiteX0" fmla="*/ 1424443 w 1471771"/>
                <a:gd name="connsiteY0" fmla="*/ 744202 h 846772"/>
                <a:gd name="connsiteX1" fmla="*/ 744202 w 1471771"/>
                <a:gd name="connsiteY1" fmla="*/ 595009 h 846772"/>
                <a:gd name="connsiteX2" fmla="*/ 63962 w 1471771"/>
                <a:gd name="connsiteY2" fmla="*/ 744202 h 846772"/>
                <a:gd name="connsiteX3" fmla="*/ 744202 w 1471771"/>
                <a:gd name="connsiteY3" fmla="*/ 63962 h 846772"/>
                <a:gd name="connsiteX4" fmla="*/ 1424443 w 1471771"/>
                <a:gd name="connsiteY4" fmla="*/ 744202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291" cap="flat">
              <a:solidFill>
                <a:srgbClr val="814C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42272416-6338-49BD-992D-9076F3909788}"/>
                </a:ext>
              </a:extLst>
            </p:cNvPr>
            <p:cNvSpPr/>
            <p:nvPr/>
          </p:nvSpPr>
          <p:spPr>
            <a:xfrm>
              <a:off x="5162333" y="6828438"/>
              <a:ext cx="302419" cy="322580"/>
            </a:xfrm>
            <a:custGeom>
              <a:avLst/>
              <a:gdLst>
                <a:gd name="connsiteX0" fmla="*/ 287222 w 302418"/>
                <a:gd name="connsiteY0" fmla="*/ 166860 h 322580"/>
                <a:gd name="connsiteX1" fmla="*/ 159602 w 302418"/>
                <a:gd name="connsiteY1" fmla="*/ 294480 h 322580"/>
                <a:gd name="connsiteX2" fmla="*/ 31981 w 302418"/>
                <a:gd name="connsiteY2" fmla="*/ 166860 h 322580"/>
                <a:gd name="connsiteX3" fmla="*/ 159602 w 302418"/>
                <a:gd name="connsiteY3" fmla="*/ 31981 h 322580"/>
                <a:gd name="connsiteX4" fmla="*/ 287222 w 302418"/>
                <a:gd name="connsiteY4" fmla="*/ 16686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3" name="Полилиния: фигура 112">
              <a:extLst>
                <a:ext uri="{FF2B5EF4-FFF2-40B4-BE49-F238E27FC236}">
                  <a16:creationId xmlns:a16="http://schemas.microsoft.com/office/drawing/2014/main" id="{C2148D22-3916-4265-8D79-D5F35AB79F5D}"/>
                </a:ext>
              </a:extLst>
            </p:cNvPr>
            <p:cNvSpPr/>
            <p:nvPr/>
          </p:nvSpPr>
          <p:spPr>
            <a:xfrm>
              <a:off x="5130352" y="6796458"/>
              <a:ext cx="383064" cy="383064"/>
            </a:xfrm>
            <a:custGeom>
              <a:avLst/>
              <a:gdLst>
                <a:gd name="connsiteX0" fmla="*/ 319203 w 383063"/>
                <a:gd name="connsiteY0" fmla="*/ 198840 h 383063"/>
                <a:gd name="connsiteX1" fmla="*/ 191582 w 383063"/>
                <a:gd name="connsiteY1" fmla="*/ 326461 h 383063"/>
                <a:gd name="connsiteX2" fmla="*/ 63962 w 383063"/>
                <a:gd name="connsiteY2" fmla="*/ 198840 h 383063"/>
                <a:gd name="connsiteX3" fmla="*/ 191582 w 383063"/>
                <a:gd name="connsiteY3" fmla="*/ 63962 h 38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B60EA316-A5AD-40FE-8A2C-7C5C203ABD63}"/>
                </a:ext>
              </a:extLst>
            </p:cNvPr>
            <p:cNvSpPr/>
            <p:nvPr/>
          </p:nvSpPr>
          <p:spPr>
            <a:xfrm>
              <a:off x="4557109" y="6241948"/>
              <a:ext cx="1512094" cy="846773"/>
            </a:xfrm>
            <a:custGeom>
              <a:avLst/>
              <a:gdLst>
                <a:gd name="connsiteX0" fmla="*/ 1105551 w 1512093"/>
                <a:gd name="connsiteY0" fmla="*/ 31981 h 846772"/>
                <a:gd name="connsiteX1" fmla="*/ 764826 w 1512093"/>
                <a:gd name="connsiteY1" fmla="*/ 229964 h 846772"/>
                <a:gd name="connsiteX2" fmla="*/ 229931 w 1512093"/>
                <a:gd name="connsiteY2" fmla="*/ 83574 h 846772"/>
                <a:gd name="connsiteX3" fmla="*/ 83543 w 1512093"/>
                <a:gd name="connsiteY3" fmla="*/ 618472 h 846772"/>
                <a:gd name="connsiteX4" fmla="*/ 618439 w 1512093"/>
                <a:gd name="connsiteY4" fmla="*/ 764862 h 846772"/>
                <a:gd name="connsiteX5" fmla="*/ 764826 w 1512093"/>
                <a:gd name="connsiteY5" fmla="*/ 618472 h 846772"/>
                <a:gd name="connsiteX6" fmla="*/ 1299095 w 1512093"/>
                <a:gd name="connsiteY6" fmla="*/ 766052 h 846772"/>
                <a:gd name="connsiteX7" fmla="*/ 1497687 w 1512093"/>
                <a:gd name="connsiteY7" fmla="*/ 424117 h 846772"/>
                <a:gd name="connsiteX8" fmla="*/ 1105551 w 1512093"/>
                <a:gd name="connsiteY8" fmla="*/ 31981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5" name="Полилиния: фигура 114">
              <a:extLst>
                <a:ext uri="{FF2B5EF4-FFF2-40B4-BE49-F238E27FC236}">
                  <a16:creationId xmlns:a16="http://schemas.microsoft.com/office/drawing/2014/main" id="{F2030DAC-93A0-4122-AFC8-955CCB026684}"/>
                </a:ext>
              </a:extLst>
            </p:cNvPr>
            <p:cNvSpPr/>
            <p:nvPr/>
          </p:nvSpPr>
          <p:spPr>
            <a:xfrm>
              <a:off x="4525128" y="6209967"/>
              <a:ext cx="1592739" cy="907256"/>
            </a:xfrm>
            <a:custGeom>
              <a:avLst/>
              <a:gdLst>
                <a:gd name="connsiteX0" fmla="*/ 1137532 w 1592738"/>
                <a:gd name="connsiteY0" fmla="*/ 63962 h 907256"/>
                <a:gd name="connsiteX1" fmla="*/ 796807 w 1592738"/>
                <a:gd name="connsiteY1" fmla="*/ 261945 h 907256"/>
                <a:gd name="connsiteX2" fmla="*/ 261912 w 1592738"/>
                <a:gd name="connsiteY2" fmla="*/ 115554 h 907256"/>
                <a:gd name="connsiteX3" fmla="*/ 115524 w 1592738"/>
                <a:gd name="connsiteY3" fmla="*/ 650452 h 907256"/>
                <a:gd name="connsiteX4" fmla="*/ 650420 w 1592738"/>
                <a:gd name="connsiteY4" fmla="*/ 796843 h 907256"/>
                <a:gd name="connsiteX5" fmla="*/ 796807 w 1592738"/>
                <a:gd name="connsiteY5" fmla="*/ 650452 h 907256"/>
                <a:gd name="connsiteX6" fmla="*/ 1331076 w 1592738"/>
                <a:gd name="connsiteY6" fmla="*/ 798033 h 907256"/>
                <a:gd name="connsiteX7" fmla="*/ 1529668 w 1592738"/>
                <a:gd name="connsiteY7" fmla="*/ 456098 h 907256"/>
                <a:gd name="connsiteX8" fmla="*/ 1137532 w 1592738"/>
                <a:gd name="connsiteY8" fmla="*/ 63962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6" name="Полилиния: фигура 115">
              <a:extLst>
                <a:ext uri="{FF2B5EF4-FFF2-40B4-BE49-F238E27FC236}">
                  <a16:creationId xmlns:a16="http://schemas.microsoft.com/office/drawing/2014/main" id="{DDC9F58F-5F7F-4242-80EB-5FF6BB162FE7}"/>
                </a:ext>
              </a:extLst>
            </p:cNvPr>
            <p:cNvSpPr/>
            <p:nvPr/>
          </p:nvSpPr>
          <p:spPr>
            <a:xfrm>
              <a:off x="4937938" y="6691846"/>
              <a:ext cx="866934" cy="161290"/>
            </a:xfrm>
            <a:custGeom>
              <a:avLst/>
              <a:gdLst>
                <a:gd name="connsiteX0" fmla="*/ 140247 w 866933"/>
                <a:gd name="connsiteY0" fmla="*/ 86114 h 161290"/>
                <a:gd name="connsiteX1" fmla="*/ 86114 w 866933"/>
                <a:gd name="connsiteY1" fmla="*/ 140247 h 161290"/>
                <a:gd name="connsiteX2" fmla="*/ 31981 w 866933"/>
                <a:gd name="connsiteY2" fmla="*/ 86114 h 161290"/>
                <a:gd name="connsiteX3" fmla="*/ 86114 w 866933"/>
                <a:gd name="connsiteY3" fmla="*/ 31981 h 161290"/>
                <a:gd name="connsiteX4" fmla="*/ 140247 w 866933"/>
                <a:gd name="connsiteY4" fmla="*/ 86114 h 161290"/>
                <a:gd name="connsiteX5" fmla="*/ 851132 w 866933"/>
                <a:gd name="connsiteY5" fmla="*/ 86114 h 161290"/>
                <a:gd name="connsiteX6" fmla="*/ 797100 w 866933"/>
                <a:gd name="connsiteY6" fmla="*/ 140146 h 161290"/>
                <a:gd name="connsiteX7" fmla="*/ 743068 w 866933"/>
                <a:gd name="connsiteY7" fmla="*/ 86114 h 161290"/>
                <a:gd name="connsiteX8" fmla="*/ 797100 w 866933"/>
                <a:gd name="connsiteY8" fmla="*/ 32082 h 161290"/>
                <a:gd name="connsiteX9" fmla="*/ 851132 w 866933"/>
                <a:gd name="connsiteY9" fmla="*/ 86114 h 16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ABA84EE2-60F3-4CB8-A082-4A7CC41903C5}"/>
                </a:ext>
              </a:extLst>
            </p:cNvPr>
            <p:cNvSpPr/>
            <p:nvPr/>
          </p:nvSpPr>
          <p:spPr>
            <a:xfrm>
              <a:off x="4528740" y="6588797"/>
              <a:ext cx="1592739" cy="1834674"/>
            </a:xfrm>
            <a:custGeom>
              <a:avLst/>
              <a:gdLst>
                <a:gd name="connsiteX0" fmla="*/ 1529281 w 1592738"/>
                <a:gd name="connsiteY0" fmla="*/ 64163 h 1834673"/>
                <a:gd name="connsiteX1" fmla="*/ 1529281 w 1592738"/>
                <a:gd name="connsiteY1" fmla="*/ 1625854 h 1834673"/>
                <a:gd name="connsiteX2" fmla="*/ 1378475 w 1592738"/>
                <a:gd name="connsiteY2" fmla="*/ 1776861 h 1834673"/>
                <a:gd name="connsiteX3" fmla="*/ 488759 w 1592738"/>
                <a:gd name="connsiteY3" fmla="*/ 1776861 h 1834673"/>
                <a:gd name="connsiteX4" fmla="*/ 63962 w 1592738"/>
                <a:gd name="connsiteY4" fmla="*/ 1352064 h 1834673"/>
                <a:gd name="connsiteX5" fmla="*/ 63962 w 1592738"/>
                <a:gd name="connsiteY5" fmla="*/ 1351862 h 1834673"/>
                <a:gd name="connsiteX6" fmla="*/ 63962 w 1592738"/>
                <a:gd name="connsiteY6" fmla="*/ 63962 h 183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8" name="Полилиния: фигура 117">
              <a:extLst>
                <a:ext uri="{FF2B5EF4-FFF2-40B4-BE49-F238E27FC236}">
                  <a16:creationId xmlns:a16="http://schemas.microsoft.com/office/drawing/2014/main" id="{A8FA38EC-4F28-4336-B9C6-095C570D167A}"/>
                </a:ext>
              </a:extLst>
            </p:cNvPr>
            <p:cNvSpPr/>
            <p:nvPr/>
          </p:nvSpPr>
          <p:spPr>
            <a:xfrm>
              <a:off x="4581084" y="7502833"/>
              <a:ext cx="1229836" cy="866934"/>
            </a:xfrm>
            <a:custGeom>
              <a:avLst/>
              <a:gdLst>
                <a:gd name="connsiteX0" fmla="*/ 31981 w 1229836"/>
                <a:gd name="connsiteY0" fmla="*/ 442061 h 866933"/>
                <a:gd name="connsiteX1" fmla="*/ 442061 w 1229836"/>
                <a:gd name="connsiteY1" fmla="*/ 31981 h 866933"/>
                <a:gd name="connsiteX2" fmla="*/ 792060 w 1229836"/>
                <a:gd name="connsiteY2" fmla="*/ 31981 h 866933"/>
                <a:gd name="connsiteX3" fmla="*/ 1202140 w 1229836"/>
                <a:gd name="connsiteY3" fmla="*/ 442061 h 866933"/>
                <a:gd name="connsiteX4" fmla="*/ 1202140 w 1229836"/>
                <a:gd name="connsiteY4" fmla="*/ 791858 h 866933"/>
                <a:gd name="connsiteX5" fmla="*/ 1150325 w 1229836"/>
                <a:gd name="connsiteY5" fmla="*/ 843874 h 866933"/>
                <a:gd name="connsiteX6" fmla="*/ 433795 w 1229836"/>
                <a:gd name="connsiteY6" fmla="*/ 843874 h 866933"/>
                <a:gd name="connsiteX7" fmla="*/ 31981 w 1229836"/>
                <a:gd name="connsiteY7" fmla="*/ 442061 h 8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9" name="Полилиния: фигура 118">
              <a:extLst>
                <a:ext uri="{FF2B5EF4-FFF2-40B4-BE49-F238E27FC236}">
                  <a16:creationId xmlns:a16="http://schemas.microsoft.com/office/drawing/2014/main" id="{41B0202E-A575-4E27-A572-12D8D7984A15}"/>
                </a:ext>
              </a:extLst>
            </p:cNvPr>
            <p:cNvSpPr/>
            <p:nvPr/>
          </p:nvSpPr>
          <p:spPr>
            <a:xfrm>
              <a:off x="5101446" y="7486502"/>
              <a:ext cx="1794351" cy="907256"/>
            </a:xfrm>
            <a:custGeom>
              <a:avLst/>
              <a:gdLst>
                <a:gd name="connsiteX0" fmla="*/ 31981 w 1794351"/>
                <a:gd name="connsiteY0" fmla="*/ 876334 h 907256"/>
                <a:gd name="connsiteX1" fmla="*/ 1774518 w 1794351"/>
                <a:gd name="connsiteY1" fmla="*/ 876334 h 907256"/>
                <a:gd name="connsiteX2" fmla="*/ 1774518 w 1794351"/>
                <a:gd name="connsiteY2" fmla="*/ 31981 h 907256"/>
                <a:gd name="connsiteX3" fmla="*/ 31981 w 1794351"/>
                <a:gd name="connsiteY3" fmla="*/ 31981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0" name="Полилиния: фигура 119">
              <a:extLst>
                <a:ext uri="{FF2B5EF4-FFF2-40B4-BE49-F238E27FC236}">
                  <a16:creationId xmlns:a16="http://schemas.microsoft.com/office/drawing/2014/main" id="{70853FB5-7B2D-48BB-BB49-AC2CB8FFC5D5}"/>
                </a:ext>
              </a:extLst>
            </p:cNvPr>
            <p:cNvSpPr/>
            <p:nvPr/>
          </p:nvSpPr>
          <p:spPr>
            <a:xfrm>
              <a:off x="5069465" y="7454521"/>
              <a:ext cx="1854835" cy="967740"/>
            </a:xfrm>
            <a:custGeom>
              <a:avLst/>
              <a:gdLst>
                <a:gd name="connsiteX0" fmla="*/ 63962 w 1854835"/>
                <a:gd name="connsiteY0" fmla="*/ 908315 h 967740"/>
                <a:gd name="connsiteX1" fmla="*/ 1806498 w 1854835"/>
                <a:gd name="connsiteY1" fmla="*/ 908315 h 967740"/>
                <a:gd name="connsiteX2" fmla="*/ 1806498 w 1854835"/>
                <a:gd name="connsiteY2" fmla="*/ 63962 h 967740"/>
                <a:gd name="connsiteX3" fmla="*/ 63962 w 1854835"/>
                <a:gd name="connsiteY3" fmla="*/ 63962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1" name="Полилиния: фигура 120">
              <a:extLst>
                <a:ext uri="{FF2B5EF4-FFF2-40B4-BE49-F238E27FC236}">
                  <a16:creationId xmlns:a16="http://schemas.microsoft.com/office/drawing/2014/main" id="{430AE146-212B-4D00-8A66-95AD4FB3F16E}"/>
                </a:ext>
              </a:extLst>
            </p:cNvPr>
            <p:cNvSpPr/>
            <p:nvPr/>
          </p:nvSpPr>
          <p:spPr>
            <a:xfrm>
              <a:off x="5669388" y="8066944"/>
              <a:ext cx="665321" cy="181451"/>
            </a:xfrm>
            <a:custGeom>
              <a:avLst/>
              <a:gdLst>
                <a:gd name="connsiteX0" fmla="*/ 31981 w 665321"/>
                <a:gd name="connsiteY0" fmla="*/ 168876 h 181451"/>
                <a:gd name="connsiteX1" fmla="*/ 652342 w 665321"/>
                <a:gd name="connsiteY1" fmla="*/ 168876 h 181451"/>
                <a:gd name="connsiteX2" fmla="*/ 652342 w 665321"/>
                <a:gd name="connsiteY2" fmla="*/ 31981 h 181451"/>
                <a:gd name="connsiteX3" fmla="*/ 31981 w 66532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5C6B6536-FD59-4F0F-9BB5-22FA11EECCBE}"/>
                </a:ext>
              </a:extLst>
            </p:cNvPr>
            <p:cNvSpPr/>
            <p:nvPr/>
          </p:nvSpPr>
          <p:spPr>
            <a:xfrm>
              <a:off x="5637408" y="8034963"/>
              <a:ext cx="745966" cy="262096"/>
            </a:xfrm>
            <a:custGeom>
              <a:avLst/>
              <a:gdLst>
                <a:gd name="connsiteX0" fmla="*/ 63962 w 745966"/>
                <a:gd name="connsiteY0" fmla="*/ 200857 h 262096"/>
                <a:gd name="connsiteX1" fmla="*/ 684323 w 745966"/>
                <a:gd name="connsiteY1" fmla="*/ 200857 h 262096"/>
                <a:gd name="connsiteX2" fmla="*/ 684323 w 745966"/>
                <a:gd name="connsiteY2" fmla="*/ 63962 h 262096"/>
                <a:gd name="connsiteX3" fmla="*/ 63962 w 74596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3" name="Полилиния: фигура 122">
              <a:extLst>
                <a:ext uri="{FF2B5EF4-FFF2-40B4-BE49-F238E27FC236}">
                  <a16:creationId xmlns:a16="http://schemas.microsoft.com/office/drawing/2014/main" id="{C39214CB-74A9-4792-932F-6BAB5253C44C}"/>
                </a:ext>
              </a:extLst>
            </p:cNvPr>
            <p:cNvSpPr/>
            <p:nvPr/>
          </p:nvSpPr>
          <p:spPr>
            <a:xfrm>
              <a:off x="5436123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23">
              <a:extLst>
                <a:ext uri="{FF2B5EF4-FFF2-40B4-BE49-F238E27FC236}">
                  <a16:creationId xmlns:a16="http://schemas.microsoft.com/office/drawing/2014/main" id="{B2C4358F-4CB4-49F6-A794-484AF2572702}"/>
                </a:ext>
              </a:extLst>
            </p:cNvPr>
            <p:cNvSpPr/>
            <p:nvPr/>
          </p:nvSpPr>
          <p:spPr>
            <a:xfrm>
              <a:off x="5404142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24">
              <a:extLst>
                <a:ext uri="{FF2B5EF4-FFF2-40B4-BE49-F238E27FC236}">
                  <a16:creationId xmlns:a16="http://schemas.microsoft.com/office/drawing/2014/main" id="{77AB1150-B93F-49EE-8B1D-6B792FCC79B0}"/>
                </a:ext>
              </a:extLst>
            </p:cNvPr>
            <p:cNvSpPr/>
            <p:nvPr/>
          </p:nvSpPr>
          <p:spPr>
            <a:xfrm>
              <a:off x="5204268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6" name="Полилиния: фигура 125">
              <a:extLst>
                <a:ext uri="{FF2B5EF4-FFF2-40B4-BE49-F238E27FC236}">
                  <a16:creationId xmlns:a16="http://schemas.microsoft.com/office/drawing/2014/main" id="{AF667517-5918-4EBD-9CB5-61B25786B33D}"/>
                </a:ext>
              </a:extLst>
            </p:cNvPr>
            <p:cNvSpPr/>
            <p:nvPr/>
          </p:nvSpPr>
          <p:spPr>
            <a:xfrm>
              <a:off x="5172288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7" name="Полилиния: фигура 126">
              <a:extLst>
                <a:ext uri="{FF2B5EF4-FFF2-40B4-BE49-F238E27FC236}">
                  <a16:creationId xmlns:a16="http://schemas.microsoft.com/office/drawing/2014/main" id="{7F349E7C-9646-4494-8CBB-AF24E76934AE}"/>
                </a:ext>
              </a:extLst>
            </p:cNvPr>
            <p:cNvSpPr/>
            <p:nvPr/>
          </p:nvSpPr>
          <p:spPr>
            <a:xfrm>
              <a:off x="5669388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8" name="Полилиния: фигура 127">
              <a:extLst>
                <a:ext uri="{FF2B5EF4-FFF2-40B4-BE49-F238E27FC236}">
                  <a16:creationId xmlns:a16="http://schemas.microsoft.com/office/drawing/2014/main" id="{D3DF678B-13D1-4075-A961-242F696D6A84}"/>
                </a:ext>
              </a:extLst>
            </p:cNvPr>
            <p:cNvSpPr/>
            <p:nvPr/>
          </p:nvSpPr>
          <p:spPr>
            <a:xfrm>
              <a:off x="5637408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9" name="Полилиния: фигура 128">
              <a:extLst>
                <a:ext uri="{FF2B5EF4-FFF2-40B4-BE49-F238E27FC236}">
                  <a16:creationId xmlns:a16="http://schemas.microsoft.com/office/drawing/2014/main" id="{915BD6A1-3EBC-45FD-8130-6F8F81757381}"/>
                </a:ext>
              </a:extLst>
            </p:cNvPr>
            <p:cNvSpPr/>
            <p:nvPr/>
          </p:nvSpPr>
          <p:spPr>
            <a:xfrm>
              <a:off x="5910920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0" name="Полилиния: фигура 129">
              <a:extLst>
                <a:ext uri="{FF2B5EF4-FFF2-40B4-BE49-F238E27FC236}">
                  <a16:creationId xmlns:a16="http://schemas.microsoft.com/office/drawing/2014/main" id="{CE3DF609-D25F-4BBF-8BCF-28A0E962EDA2}"/>
                </a:ext>
              </a:extLst>
            </p:cNvPr>
            <p:cNvSpPr/>
            <p:nvPr/>
          </p:nvSpPr>
          <p:spPr>
            <a:xfrm>
              <a:off x="5878939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1" name="Полилиния: фигура 130">
              <a:extLst>
                <a:ext uri="{FF2B5EF4-FFF2-40B4-BE49-F238E27FC236}">
                  <a16:creationId xmlns:a16="http://schemas.microsoft.com/office/drawing/2014/main" id="{0114C575-EF7C-4238-B4CB-2B1494FCA4DB}"/>
                </a:ext>
              </a:extLst>
            </p:cNvPr>
            <p:cNvSpPr/>
            <p:nvPr/>
          </p:nvSpPr>
          <p:spPr>
            <a:xfrm>
              <a:off x="6152654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2" name="Полилиния: фигура 131">
              <a:extLst>
                <a:ext uri="{FF2B5EF4-FFF2-40B4-BE49-F238E27FC236}">
                  <a16:creationId xmlns:a16="http://schemas.microsoft.com/office/drawing/2014/main" id="{93E3722F-FD4A-4FD1-829F-094242A6D2C0}"/>
                </a:ext>
              </a:extLst>
            </p:cNvPr>
            <p:cNvSpPr/>
            <p:nvPr/>
          </p:nvSpPr>
          <p:spPr>
            <a:xfrm>
              <a:off x="6120673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3" name="Полилиния: фигура 132">
              <a:extLst>
                <a:ext uri="{FF2B5EF4-FFF2-40B4-BE49-F238E27FC236}">
                  <a16:creationId xmlns:a16="http://schemas.microsoft.com/office/drawing/2014/main" id="{6C3245BC-E50D-4A60-9C8A-B7C01F6CE42D}"/>
                </a:ext>
              </a:extLst>
            </p:cNvPr>
            <p:cNvSpPr/>
            <p:nvPr/>
          </p:nvSpPr>
          <p:spPr>
            <a:xfrm>
              <a:off x="5204268" y="7840130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326FD046-D3AC-46EF-AC28-104EDFEFC188}"/>
                </a:ext>
              </a:extLst>
            </p:cNvPr>
            <p:cNvSpPr/>
            <p:nvPr/>
          </p:nvSpPr>
          <p:spPr>
            <a:xfrm>
              <a:off x="5172288" y="7808149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5" name="Полилиния: фигура 134">
              <a:extLst>
                <a:ext uri="{FF2B5EF4-FFF2-40B4-BE49-F238E27FC236}">
                  <a16:creationId xmlns:a16="http://schemas.microsoft.com/office/drawing/2014/main" id="{DA4B6194-2B7F-4931-8E5A-47283292154D}"/>
                </a:ext>
              </a:extLst>
            </p:cNvPr>
            <p:cNvSpPr/>
            <p:nvPr/>
          </p:nvSpPr>
          <p:spPr>
            <a:xfrm>
              <a:off x="6383298" y="7840130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6" name="Полилиния: фигура 135">
              <a:extLst>
                <a:ext uri="{FF2B5EF4-FFF2-40B4-BE49-F238E27FC236}">
                  <a16:creationId xmlns:a16="http://schemas.microsoft.com/office/drawing/2014/main" id="{05ED66C7-021A-463B-AAB1-521E15D6E970}"/>
                </a:ext>
              </a:extLst>
            </p:cNvPr>
            <p:cNvSpPr/>
            <p:nvPr/>
          </p:nvSpPr>
          <p:spPr>
            <a:xfrm>
              <a:off x="6351317" y="7808149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B1B279ED-25BC-486F-A80F-BB270868011A}"/>
                </a:ext>
              </a:extLst>
            </p:cNvPr>
            <p:cNvSpPr/>
            <p:nvPr/>
          </p:nvSpPr>
          <p:spPr>
            <a:xfrm>
              <a:off x="6615153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8" name="Полилиния: фигура 137">
              <a:extLst>
                <a:ext uri="{FF2B5EF4-FFF2-40B4-BE49-F238E27FC236}">
                  <a16:creationId xmlns:a16="http://schemas.microsoft.com/office/drawing/2014/main" id="{43DD976C-A0B5-4314-82EE-3BC31F9E2FFE}"/>
                </a:ext>
              </a:extLst>
            </p:cNvPr>
            <p:cNvSpPr/>
            <p:nvPr/>
          </p:nvSpPr>
          <p:spPr>
            <a:xfrm>
              <a:off x="6583172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9" name="Полилиния: фигура 138">
              <a:extLst>
                <a:ext uri="{FF2B5EF4-FFF2-40B4-BE49-F238E27FC236}">
                  <a16:creationId xmlns:a16="http://schemas.microsoft.com/office/drawing/2014/main" id="{D0F817BC-76E8-40AB-BFB5-F72898FCF3FD}"/>
                </a:ext>
              </a:extLst>
            </p:cNvPr>
            <p:cNvSpPr/>
            <p:nvPr/>
          </p:nvSpPr>
          <p:spPr>
            <a:xfrm>
              <a:off x="6383298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0" name="Полилиния: фигура 139">
              <a:extLst>
                <a:ext uri="{FF2B5EF4-FFF2-40B4-BE49-F238E27FC236}">
                  <a16:creationId xmlns:a16="http://schemas.microsoft.com/office/drawing/2014/main" id="{C1A37FAA-E9CD-485A-B508-DBB0DEDB7CAC}"/>
                </a:ext>
              </a:extLst>
            </p:cNvPr>
            <p:cNvSpPr/>
            <p:nvPr/>
          </p:nvSpPr>
          <p:spPr>
            <a:xfrm>
              <a:off x="6351317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1" name="Полилиния: фигура 140">
              <a:extLst>
                <a:ext uri="{FF2B5EF4-FFF2-40B4-BE49-F238E27FC236}">
                  <a16:creationId xmlns:a16="http://schemas.microsoft.com/office/drawing/2014/main" id="{0D8DF0A1-A671-43CE-AC78-6B0C0E41342A}"/>
                </a:ext>
              </a:extLst>
            </p:cNvPr>
            <p:cNvSpPr/>
            <p:nvPr/>
          </p:nvSpPr>
          <p:spPr>
            <a:xfrm>
              <a:off x="5436123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2" name="Полилиния: фигура 141">
              <a:extLst>
                <a:ext uri="{FF2B5EF4-FFF2-40B4-BE49-F238E27FC236}">
                  <a16:creationId xmlns:a16="http://schemas.microsoft.com/office/drawing/2014/main" id="{74E10745-62E4-4798-BBE2-7A7DCAB3AE8B}"/>
                </a:ext>
              </a:extLst>
            </p:cNvPr>
            <p:cNvSpPr/>
            <p:nvPr/>
          </p:nvSpPr>
          <p:spPr>
            <a:xfrm>
              <a:off x="5404142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3" name="Полилиния: фигура 142">
              <a:extLst>
                <a:ext uri="{FF2B5EF4-FFF2-40B4-BE49-F238E27FC236}">
                  <a16:creationId xmlns:a16="http://schemas.microsoft.com/office/drawing/2014/main" id="{6F1E6120-7004-4ABA-84A4-B841B2CD51DA}"/>
                </a:ext>
              </a:extLst>
            </p:cNvPr>
            <p:cNvSpPr/>
            <p:nvPr/>
          </p:nvSpPr>
          <p:spPr>
            <a:xfrm>
              <a:off x="520426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4" name="Полилиния: фигура 143">
              <a:extLst>
                <a:ext uri="{FF2B5EF4-FFF2-40B4-BE49-F238E27FC236}">
                  <a16:creationId xmlns:a16="http://schemas.microsoft.com/office/drawing/2014/main" id="{FBC94139-93A3-439F-96EB-6FABDCD5C9D7}"/>
                </a:ext>
              </a:extLst>
            </p:cNvPr>
            <p:cNvSpPr/>
            <p:nvPr/>
          </p:nvSpPr>
          <p:spPr>
            <a:xfrm>
              <a:off x="5172288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156CDEAF-C514-400B-89E3-AAA07A30338B}"/>
                </a:ext>
              </a:extLst>
            </p:cNvPr>
            <p:cNvSpPr/>
            <p:nvPr/>
          </p:nvSpPr>
          <p:spPr>
            <a:xfrm>
              <a:off x="566938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67781AA3-483C-4285-B677-40E6A42D6AF3}"/>
                </a:ext>
              </a:extLst>
            </p:cNvPr>
            <p:cNvSpPr/>
            <p:nvPr/>
          </p:nvSpPr>
          <p:spPr>
            <a:xfrm>
              <a:off x="5637408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C54C2C4-4C0B-4823-9CF0-9747A8AC17DB}"/>
                </a:ext>
              </a:extLst>
            </p:cNvPr>
            <p:cNvSpPr/>
            <p:nvPr/>
          </p:nvSpPr>
          <p:spPr>
            <a:xfrm>
              <a:off x="5910920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8" name="Полилиния: фигура 147">
              <a:extLst>
                <a:ext uri="{FF2B5EF4-FFF2-40B4-BE49-F238E27FC236}">
                  <a16:creationId xmlns:a16="http://schemas.microsoft.com/office/drawing/2014/main" id="{E30C2631-024E-49E1-9112-6FA3BCDE824B}"/>
                </a:ext>
              </a:extLst>
            </p:cNvPr>
            <p:cNvSpPr/>
            <p:nvPr/>
          </p:nvSpPr>
          <p:spPr>
            <a:xfrm>
              <a:off x="5878939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76FBD215-4E73-48C7-AC95-7EEA52FC57B8}"/>
                </a:ext>
              </a:extLst>
            </p:cNvPr>
            <p:cNvSpPr/>
            <p:nvPr/>
          </p:nvSpPr>
          <p:spPr>
            <a:xfrm>
              <a:off x="6152654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49">
              <a:extLst>
                <a:ext uri="{FF2B5EF4-FFF2-40B4-BE49-F238E27FC236}">
                  <a16:creationId xmlns:a16="http://schemas.microsoft.com/office/drawing/2014/main" id="{7C56E1D2-AD19-4486-B3ED-0D3748744773}"/>
                </a:ext>
              </a:extLst>
            </p:cNvPr>
            <p:cNvSpPr/>
            <p:nvPr/>
          </p:nvSpPr>
          <p:spPr>
            <a:xfrm>
              <a:off x="6120673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DD9C9959-E40E-47A0-BC61-BFB39ACDAF3B}"/>
                </a:ext>
              </a:extLst>
            </p:cNvPr>
            <p:cNvSpPr/>
            <p:nvPr/>
          </p:nvSpPr>
          <p:spPr>
            <a:xfrm>
              <a:off x="6615153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2" name="Полилиния: фигура 151">
              <a:extLst>
                <a:ext uri="{FF2B5EF4-FFF2-40B4-BE49-F238E27FC236}">
                  <a16:creationId xmlns:a16="http://schemas.microsoft.com/office/drawing/2014/main" id="{6CE665CC-A8AA-47AC-81DF-28A290A102E3}"/>
                </a:ext>
              </a:extLst>
            </p:cNvPr>
            <p:cNvSpPr/>
            <p:nvPr/>
          </p:nvSpPr>
          <p:spPr>
            <a:xfrm>
              <a:off x="6583172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3" name="Полилиния: фигура 152">
              <a:extLst>
                <a:ext uri="{FF2B5EF4-FFF2-40B4-BE49-F238E27FC236}">
                  <a16:creationId xmlns:a16="http://schemas.microsoft.com/office/drawing/2014/main" id="{4695DD34-5EB0-4289-92B4-E8507A5C5CA1}"/>
                </a:ext>
              </a:extLst>
            </p:cNvPr>
            <p:cNvSpPr/>
            <p:nvPr/>
          </p:nvSpPr>
          <p:spPr>
            <a:xfrm>
              <a:off x="638329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4" name="Полилиния: фигура 153">
              <a:extLst>
                <a:ext uri="{FF2B5EF4-FFF2-40B4-BE49-F238E27FC236}">
                  <a16:creationId xmlns:a16="http://schemas.microsoft.com/office/drawing/2014/main" id="{DC763AE0-D22D-4D40-A330-732E82160944}"/>
                </a:ext>
              </a:extLst>
            </p:cNvPr>
            <p:cNvSpPr/>
            <p:nvPr/>
          </p:nvSpPr>
          <p:spPr>
            <a:xfrm>
              <a:off x="6351317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5" name="Полилиния: фигура 154">
              <a:extLst>
                <a:ext uri="{FF2B5EF4-FFF2-40B4-BE49-F238E27FC236}">
                  <a16:creationId xmlns:a16="http://schemas.microsoft.com/office/drawing/2014/main" id="{689F88F4-DDC8-42E2-991F-BC7685DA4901}"/>
                </a:ext>
              </a:extLst>
            </p:cNvPr>
            <p:cNvSpPr/>
            <p:nvPr/>
          </p:nvSpPr>
          <p:spPr>
            <a:xfrm>
              <a:off x="5900638" y="7247793"/>
              <a:ext cx="423386" cy="947579"/>
            </a:xfrm>
            <a:custGeom>
              <a:avLst/>
              <a:gdLst>
                <a:gd name="connsiteX0" fmla="*/ 100932 w 423386"/>
                <a:gd name="connsiteY0" fmla="*/ 148715 h 947578"/>
                <a:gd name="connsiteX1" fmla="*/ 31981 w 423386"/>
                <a:gd name="connsiteY1" fmla="*/ 255166 h 947578"/>
                <a:gd name="connsiteX2" fmla="*/ 111819 w 423386"/>
                <a:gd name="connsiteY2" fmla="*/ 924519 h 947578"/>
                <a:gd name="connsiteX3" fmla="*/ 360994 w 423386"/>
                <a:gd name="connsiteY3" fmla="*/ 250589 h 947578"/>
                <a:gd name="connsiteX4" fmla="*/ 168472 w 423386"/>
                <a:gd name="connsiteY4" fmla="*/ 31981 h 947578"/>
                <a:gd name="connsiteX5" fmla="*/ 100932 w 423386"/>
                <a:gd name="connsiteY5" fmla="*/ 148715 h 94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6" name="Полилиния: фигура 155">
              <a:extLst>
                <a:ext uri="{FF2B5EF4-FFF2-40B4-BE49-F238E27FC236}">
                  <a16:creationId xmlns:a16="http://schemas.microsoft.com/office/drawing/2014/main" id="{4B0337F3-1857-4013-A5B9-19B1913D45DF}"/>
                </a:ext>
              </a:extLst>
            </p:cNvPr>
            <p:cNvSpPr/>
            <p:nvPr/>
          </p:nvSpPr>
          <p:spPr>
            <a:xfrm>
              <a:off x="5868657" y="7215812"/>
              <a:ext cx="483870" cy="1008063"/>
            </a:xfrm>
            <a:custGeom>
              <a:avLst/>
              <a:gdLst>
                <a:gd name="connsiteX0" fmla="*/ 132913 w 483870"/>
                <a:gd name="connsiteY0" fmla="*/ 180695 h 1008062"/>
                <a:gd name="connsiteX1" fmla="*/ 63962 w 483870"/>
                <a:gd name="connsiteY1" fmla="*/ 287147 h 1008062"/>
                <a:gd name="connsiteX2" fmla="*/ 143800 w 483870"/>
                <a:gd name="connsiteY2" fmla="*/ 956500 h 1008062"/>
                <a:gd name="connsiteX3" fmla="*/ 392975 w 483870"/>
                <a:gd name="connsiteY3" fmla="*/ 282570 h 1008062"/>
                <a:gd name="connsiteX4" fmla="*/ 200453 w 483870"/>
                <a:gd name="connsiteY4" fmla="*/ 63962 h 1008062"/>
                <a:gd name="connsiteX5" fmla="*/ 132913 w 483870"/>
                <a:gd name="connsiteY5" fmla="*/ 180695 h 1008062"/>
                <a:gd name="connsiteX6" fmla="*/ 141986 w 483870"/>
                <a:gd name="connsiteY6" fmla="*/ 955291 h 1008062"/>
                <a:gd name="connsiteX7" fmla="*/ 212479 w 483870"/>
                <a:gd name="connsiteY7" fmla="*/ 240252 h 1008062"/>
                <a:gd name="connsiteX8" fmla="*/ 140574 w 483870"/>
                <a:gd name="connsiteY8" fmla="*/ 168599 h 1008062"/>
                <a:gd name="connsiteX9" fmla="*/ 132913 w 483870"/>
                <a:gd name="connsiteY9" fmla="*/ 180695 h 10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6D8A6AEC-2A8E-4F62-B935-4FE8CDC76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4013512"/>
            <a:ext cx="4941449" cy="13585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Подзаголовок презентации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4C8664E8-1EDE-46C6-B0E4-F90A84F68B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56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70" name="Текст 168">
            <a:extLst>
              <a:ext uri="{FF2B5EF4-FFF2-40B4-BE49-F238E27FC236}">
                <a16:creationId xmlns:a16="http://schemas.microsoft.com/office/drawing/2014/main" id="{7EB2174C-54D6-498E-B49B-C6E36B1E6F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5492" y="6421880"/>
            <a:ext cx="5472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3321439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2 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1485899"/>
            <a:ext cx="5526451" cy="2280611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noAutofit/>
          </a:bodyPr>
          <a:lstStyle>
            <a:lvl1pPr algn="l">
              <a:lnSpc>
                <a:spcPct val="90000"/>
              </a:lnSpc>
              <a:defRPr lang="ru-RU" sz="4400" kern="1200" spc="0" dirty="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6DFAB5-6E1C-4C8A-B93E-1EAAB3C08CB5}"/>
              </a:ext>
            </a:extLst>
          </p:cNvPr>
          <p:cNvSpPr/>
          <p:nvPr userDrawn="1"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584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Helvetica Neue Medium"/>
            </a:endParaRP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04F6D3D-12B3-4F66-A220-B383D91D9D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" y="765174"/>
            <a:ext cx="1574271" cy="377825"/>
          </a:xfrm>
          <a:prstGeom prst="rect">
            <a:avLst/>
          </a:prstGeom>
        </p:spPr>
      </p:pic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3EAE474A-1E6E-41C5-8915-51A4BE280AC4}"/>
              </a:ext>
            </a:extLst>
          </p:cNvPr>
          <p:cNvCxnSpPr/>
          <p:nvPr userDrawn="1"/>
        </p:nvCxnSpPr>
        <p:spPr>
          <a:xfrm>
            <a:off x="0" y="6199992"/>
            <a:ext cx="9144000" cy="0"/>
          </a:xfrm>
          <a:prstGeom prst="line">
            <a:avLst/>
          </a:prstGeom>
          <a:noFill/>
          <a:ln w="9525" cap="flat">
            <a:solidFill>
              <a:schemeClr val="bg1">
                <a:alpha val="1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9" name="Рисунок 13">
            <a:extLst>
              <a:ext uri="{FF2B5EF4-FFF2-40B4-BE49-F238E27FC236}">
                <a16:creationId xmlns:a16="http://schemas.microsoft.com/office/drawing/2014/main" id="{27AA8F75-BC74-4EC5-BF54-3ABF343E2087}"/>
              </a:ext>
            </a:extLst>
          </p:cNvPr>
          <p:cNvGrpSpPr/>
          <p:nvPr userDrawn="1"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33B14D-54BA-4ED6-9360-BEDA3C109412}"/>
                </a:ext>
              </a:extLst>
            </p:cNvPr>
            <p:cNvSpPr/>
            <p:nvPr/>
          </p:nvSpPr>
          <p:spPr>
            <a:xfrm>
              <a:off x="3967577" y="6862310"/>
              <a:ext cx="846773" cy="826611"/>
            </a:xfrm>
            <a:custGeom>
              <a:avLst/>
              <a:gdLst>
                <a:gd name="connsiteX0" fmla="*/ 764641 w 846772"/>
                <a:gd name="connsiteY0" fmla="*/ 627947 h 826611"/>
                <a:gd name="connsiteX1" fmla="*/ 722302 w 846772"/>
                <a:gd name="connsiteY1" fmla="*/ 482786 h 826611"/>
                <a:gd name="connsiteX2" fmla="*/ 56376 w 846772"/>
                <a:gd name="connsiteY2" fmla="*/ 31981 h 826611"/>
                <a:gd name="connsiteX3" fmla="*/ 468163 w 846772"/>
                <a:gd name="connsiteY3" fmla="*/ 783007 h 826611"/>
                <a:gd name="connsiteX4" fmla="*/ 816858 w 846772"/>
                <a:gd name="connsiteY4" fmla="*/ 780165 h 826611"/>
                <a:gd name="connsiteX5" fmla="*/ 764439 w 846772"/>
                <a:gd name="connsiteY5" fmla="*/ 627947 h 82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772" h="826611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1" name="Полилиния: фигура 90">
              <a:extLst>
                <a:ext uri="{FF2B5EF4-FFF2-40B4-BE49-F238E27FC236}">
                  <a16:creationId xmlns:a16="http://schemas.microsoft.com/office/drawing/2014/main" id="{8C3BC03D-FDC8-45F2-93FF-2FDAA31B5230}"/>
                </a:ext>
              </a:extLst>
            </p:cNvPr>
            <p:cNvSpPr/>
            <p:nvPr/>
          </p:nvSpPr>
          <p:spPr>
            <a:xfrm>
              <a:off x="3935597" y="6830329"/>
              <a:ext cx="907256" cy="887095"/>
            </a:xfrm>
            <a:custGeom>
              <a:avLst/>
              <a:gdLst>
                <a:gd name="connsiteX0" fmla="*/ 796621 w 907256"/>
                <a:gd name="connsiteY0" fmla="*/ 659928 h 887095"/>
                <a:gd name="connsiteX1" fmla="*/ 754283 w 907256"/>
                <a:gd name="connsiteY1" fmla="*/ 514767 h 887095"/>
                <a:gd name="connsiteX2" fmla="*/ 88357 w 907256"/>
                <a:gd name="connsiteY2" fmla="*/ 63962 h 887095"/>
                <a:gd name="connsiteX3" fmla="*/ 500144 w 907256"/>
                <a:gd name="connsiteY3" fmla="*/ 814988 h 887095"/>
                <a:gd name="connsiteX4" fmla="*/ 848839 w 907256"/>
                <a:gd name="connsiteY4" fmla="*/ 812146 h 887095"/>
                <a:gd name="connsiteX5" fmla="*/ 796420 w 907256"/>
                <a:gd name="connsiteY5" fmla="*/ 659928 h 88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7256" h="887095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2" name="Полилиния: фигура 91">
              <a:extLst>
                <a:ext uri="{FF2B5EF4-FFF2-40B4-BE49-F238E27FC236}">
                  <a16:creationId xmlns:a16="http://schemas.microsoft.com/office/drawing/2014/main" id="{E4505F61-F1F9-4174-9397-ABF1CEAC2C65}"/>
                </a:ext>
              </a:extLst>
            </p:cNvPr>
            <p:cNvSpPr/>
            <p:nvPr/>
          </p:nvSpPr>
          <p:spPr>
            <a:xfrm>
              <a:off x="3994367" y="6861705"/>
              <a:ext cx="766128" cy="685483"/>
            </a:xfrm>
            <a:custGeom>
              <a:avLst/>
              <a:gdLst>
                <a:gd name="connsiteX0" fmla="*/ 737851 w 766127"/>
                <a:gd name="connsiteY0" fmla="*/ 628552 h 685482"/>
                <a:gd name="connsiteX1" fmla="*/ 651158 w 766127"/>
                <a:gd name="connsiteY1" fmla="*/ 337222 h 685482"/>
                <a:gd name="connsiteX2" fmla="*/ 32207 w 766127"/>
                <a:gd name="connsiteY2" fmla="*/ 31981 h 685482"/>
                <a:gd name="connsiteX3" fmla="*/ 621225 w 766127"/>
                <a:gd name="connsiteY3" fmla="*/ 653814 h 685482"/>
                <a:gd name="connsiteX4" fmla="*/ 742488 w 766127"/>
                <a:gd name="connsiteY4" fmla="*/ 644883 h 685482"/>
                <a:gd name="connsiteX5" fmla="*/ 737851 w 766127"/>
                <a:gd name="connsiteY5" fmla="*/ 628552 h 68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127" h="685482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3875DED4-B893-4E3D-A04D-B5780ADACA51}"/>
                </a:ext>
              </a:extLst>
            </p:cNvPr>
            <p:cNvSpPr/>
            <p:nvPr/>
          </p:nvSpPr>
          <p:spPr>
            <a:xfrm>
              <a:off x="3959992" y="6829724"/>
              <a:ext cx="1895158" cy="2520156"/>
            </a:xfrm>
            <a:custGeom>
              <a:avLst/>
              <a:gdLst>
                <a:gd name="connsiteX0" fmla="*/ 772226 w 1895157"/>
                <a:gd name="connsiteY0" fmla="*/ 660533 h 2520156"/>
                <a:gd name="connsiteX1" fmla="*/ 685533 w 1895157"/>
                <a:gd name="connsiteY1" fmla="*/ 369203 h 2520156"/>
                <a:gd name="connsiteX2" fmla="*/ 66582 w 1895157"/>
                <a:gd name="connsiteY2" fmla="*/ 63962 h 2520156"/>
                <a:gd name="connsiteX3" fmla="*/ 655600 w 1895157"/>
                <a:gd name="connsiteY3" fmla="*/ 685795 h 2520156"/>
                <a:gd name="connsiteX4" fmla="*/ 776863 w 1895157"/>
                <a:gd name="connsiteY4" fmla="*/ 676863 h 2520156"/>
                <a:gd name="connsiteX5" fmla="*/ 772226 w 1895157"/>
                <a:gd name="connsiteY5" fmla="*/ 660533 h 2520156"/>
                <a:gd name="connsiteX6" fmla="*/ 729888 w 1895157"/>
                <a:gd name="connsiteY6" fmla="*/ 515372 h 2520156"/>
                <a:gd name="connsiteX7" fmla="*/ 63962 w 1895157"/>
                <a:gd name="connsiteY7" fmla="*/ 64566 h 2520156"/>
                <a:gd name="connsiteX8" fmla="*/ 728476 w 1895157"/>
                <a:gd name="connsiteY8" fmla="*/ 2457707 h 2520156"/>
                <a:gd name="connsiteX9" fmla="*/ 1055089 w 1895157"/>
                <a:gd name="connsiteY9" fmla="*/ 2131094 h 2520156"/>
                <a:gd name="connsiteX10" fmla="*/ 1216782 w 1895157"/>
                <a:gd name="connsiteY10" fmla="*/ 2131094 h 2520156"/>
                <a:gd name="connsiteX11" fmla="*/ 889766 w 1895157"/>
                <a:gd name="connsiteY11" fmla="*/ 2348433 h 2520156"/>
                <a:gd name="connsiteX12" fmla="*/ 1108314 w 1895157"/>
                <a:gd name="connsiteY12" fmla="*/ 2129885 h 2520156"/>
                <a:gd name="connsiteX13" fmla="*/ 1216580 w 1895157"/>
                <a:gd name="connsiteY13" fmla="*/ 2129885 h 2520156"/>
                <a:gd name="connsiteX14" fmla="*/ 1347830 w 1895157"/>
                <a:gd name="connsiteY14" fmla="*/ 2457707 h 2520156"/>
                <a:gd name="connsiteX15" fmla="*/ 1674442 w 1895157"/>
                <a:gd name="connsiteY15" fmla="*/ 2131094 h 2520156"/>
                <a:gd name="connsiteX16" fmla="*/ 1836135 w 1895157"/>
                <a:gd name="connsiteY16" fmla="*/ 2131094 h 2520156"/>
                <a:gd name="connsiteX17" fmla="*/ 1509322 w 1895157"/>
                <a:gd name="connsiteY17" fmla="*/ 2348433 h 2520156"/>
                <a:gd name="connsiteX18" fmla="*/ 1727870 w 1895157"/>
                <a:gd name="connsiteY18" fmla="*/ 2129885 h 2520156"/>
                <a:gd name="connsiteX19" fmla="*/ 1835934 w 1895157"/>
                <a:gd name="connsiteY19" fmla="*/ 2129885 h 252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DEABED4-C0A5-48B5-9D35-9ECA4AFCB7B8}"/>
                </a:ext>
              </a:extLst>
            </p:cNvPr>
            <p:cNvSpPr/>
            <p:nvPr/>
          </p:nvSpPr>
          <p:spPr>
            <a:xfrm>
              <a:off x="5004470" y="5906061"/>
              <a:ext cx="624999" cy="463709"/>
            </a:xfrm>
            <a:custGeom>
              <a:avLst/>
              <a:gdLst>
                <a:gd name="connsiteX0" fmla="*/ 31981 w 624998"/>
                <a:gd name="connsiteY0" fmla="*/ 436012 h 463708"/>
                <a:gd name="connsiteX1" fmla="*/ 597302 w 624998"/>
                <a:gd name="connsiteY1" fmla="*/ 436012 h 463708"/>
                <a:gd name="connsiteX2" fmla="*/ 597302 w 624998"/>
                <a:gd name="connsiteY2" fmla="*/ 31981 h 463708"/>
                <a:gd name="connsiteX3" fmla="*/ 31981 w 624998"/>
                <a:gd name="connsiteY3" fmla="*/ 31981 h 4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5" name="Полилиния: фигура 94">
              <a:extLst>
                <a:ext uri="{FF2B5EF4-FFF2-40B4-BE49-F238E27FC236}">
                  <a16:creationId xmlns:a16="http://schemas.microsoft.com/office/drawing/2014/main" id="{907D683F-5FA6-45EA-B838-4C8A8701DB8F}"/>
                </a:ext>
              </a:extLst>
            </p:cNvPr>
            <p:cNvSpPr/>
            <p:nvPr/>
          </p:nvSpPr>
          <p:spPr>
            <a:xfrm>
              <a:off x="4972490" y="5874080"/>
              <a:ext cx="685483" cy="524193"/>
            </a:xfrm>
            <a:custGeom>
              <a:avLst/>
              <a:gdLst>
                <a:gd name="connsiteX0" fmla="*/ 63962 w 685482"/>
                <a:gd name="connsiteY0" fmla="*/ 467993 h 524192"/>
                <a:gd name="connsiteX1" fmla="*/ 629283 w 685482"/>
                <a:gd name="connsiteY1" fmla="*/ 467993 h 524192"/>
                <a:gd name="connsiteX2" fmla="*/ 629283 w 685482"/>
                <a:gd name="connsiteY2" fmla="*/ 63962 h 524192"/>
                <a:gd name="connsiteX3" fmla="*/ 63962 w 685482"/>
                <a:gd name="connsiteY3" fmla="*/ 63962 h 5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6" name="Полилиния: фигура 95">
              <a:extLst>
                <a:ext uri="{FF2B5EF4-FFF2-40B4-BE49-F238E27FC236}">
                  <a16:creationId xmlns:a16="http://schemas.microsoft.com/office/drawing/2014/main" id="{E2E61E87-C91F-44FB-9BB1-C927EE6C5EE0}"/>
                </a:ext>
              </a:extLst>
            </p:cNvPr>
            <p:cNvSpPr/>
            <p:nvPr/>
          </p:nvSpPr>
          <p:spPr>
            <a:xfrm>
              <a:off x="5625235" y="5994569"/>
              <a:ext cx="201613" cy="221774"/>
            </a:xfrm>
            <a:custGeom>
              <a:avLst/>
              <a:gdLst>
                <a:gd name="connsiteX0" fmla="*/ 183190 w 201612"/>
                <a:gd name="connsiteY0" fmla="*/ 208392 h 221773"/>
                <a:gd name="connsiteX1" fmla="*/ 31981 w 201612"/>
                <a:gd name="connsiteY1" fmla="*/ 208392 h 221773"/>
                <a:gd name="connsiteX2" fmla="*/ 107585 w 201612"/>
                <a:gd name="connsiteY2" fmla="*/ 31981 h 221773"/>
                <a:gd name="connsiteX3" fmla="*/ 183190 w 201612"/>
                <a:gd name="connsiteY3" fmla="*/ 208392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7" name="Полилиния: фигура 96">
              <a:extLst>
                <a:ext uri="{FF2B5EF4-FFF2-40B4-BE49-F238E27FC236}">
                  <a16:creationId xmlns:a16="http://schemas.microsoft.com/office/drawing/2014/main" id="{DD0FE0DF-1F7B-47DC-A71F-4AAF4E0BAE28}"/>
                </a:ext>
              </a:extLst>
            </p:cNvPr>
            <p:cNvSpPr/>
            <p:nvPr/>
          </p:nvSpPr>
          <p:spPr>
            <a:xfrm>
              <a:off x="5593254" y="5962588"/>
              <a:ext cx="262096" cy="302419"/>
            </a:xfrm>
            <a:custGeom>
              <a:avLst/>
              <a:gdLst>
                <a:gd name="connsiteX0" fmla="*/ 215171 w 262096"/>
                <a:gd name="connsiteY0" fmla="*/ 240373 h 302418"/>
                <a:gd name="connsiteX1" fmla="*/ 63962 w 262096"/>
                <a:gd name="connsiteY1" fmla="*/ 240373 h 302418"/>
                <a:gd name="connsiteX2" fmla="*/ 139566 w 262096"/>
                <a:gd name="connsiteY2" fmla="*/ 63962 h 3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6E1F9899-80A1-445C-B6DC-2F1EC0431878}"/>
                </a:ext>
              </a:extLst>
            </p:cNvPr>
            <p:cNvSpPr/>
            <p:nvPr/>
          </p:nvSpPr>
          <p:spPr>
            <a:xfrm>
              <a:off x="4847616" y="5672392"/>
              <a:ext cx="907256" cy="423386"/>
            </a:xfrm>
            <a:custGeom>
              <a:avLst/>
              <a:gdLst>
                <a:gd name="connsiteX0" fmla="*/ 888431 w 907256"/>
                <a:gd name="connsiteY0" fmla="*/ 212827 h 423386"/>
                <a:gd name="connsiteX1" fmla="*/ 460206 w 907256"/>
                <a:gd name="connsiteY1" fmla="*/ 393875 h 423386"/>
                <a:gd name="connsiteX2" fmla="*/ 31981 w 907256"/>
                <a:gd name="connsiteY2" fmla="*/ 212827 h 423386"/>
                <a:gd name="connsiteX3" fmla="*/ 460206 w 907256"/>
                <a:gd name="connsiteY3" fmla="*/ 31981 h 423386"/>
                <a:gd name="connsiteX4" fmla="*/ 888431 w 907256"/>
                <a:gd name="connsiteY4" fmla="*/ 212827 h 42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C13758BC-F750-451C-B7C2-E08BF537D759}"/>
                </a:ext>
              </a:extLst>
            </p:cNvPr>
            <p:cNvSpPr/>
            <p:nvPr/>
          </p:nvSpPr>
          <p:spPr>
            <a:xfrm>
              <a:off x="4815635" y="5640412"/>
              <a:ext cx="967740" cy="483870"/>
            </a:xfrm>
            <a:custGeom>
              <a:avLst/>
              <a:gdLst>
                <a:gd name="connsiteX0" fmla="*/ 920411 w 967740"/>
                <a:gd name="connsiteY0" fmla="*/ 244808 h 483870"/>
                <a:gd name="connsiteX1" fmla="*/ 492187 w 967740"/>
                <a:gd name="connsiteY1" fmla="*/ 425856 h 483870"/>
                <a:gd name="connsiteX2" fmla="*/ 63962 w 967740"/>
                <a:gd name="connsiteY2" fmla="*/ 244808 h 483870"/>
                <a:gd name="connsiteX3" fmla="*/ 492187 w 967740"/>
                <a:gd name="connsiteY3" fmla="*/ 63962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0" name="Полилиния: фигура 99">
              <a:extLst>
                <a:ext uri="{FF2B5EF4-FFF2-40B4-BE49-F238E27FC236}">
                  <a16:creationId xmlns:a16="http://schemas.microsoft.com/office/drawing/2014/main" id="{5B9D59A1-2B45-494A-8286-0089935003E8}"/>
                </a:ext>
              </a:extLst>
            </p:cNvPr>
            <p:cNvSpPr/>
            <p:nvPr/>
          </p:nvSpPr>
          <p:spPr>
            <a:xfrm>
              <a:off x="5704066" y="5853239"/>
              <a:ext cx="60484" cy="221774"/>
            </a:xfrm>
            <a:custGeom>
              <a:avLst/>
              <a:gdLst>
                <a:gd name="connsiteX0" fmla="*/ 31981 w 60483"/>
                <a:gd name="connsiteY0" fmla="*/ 31981 h 221773"/>
                <a:gd name="connsiteX1" fmla="*/ 31981 w 60483"/>
                <a:gd name="connsiteY1" fmla="*/ 206174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1" name="Полилиния: фигура 100">
              <a:extLst>
                <a:ext uri="{FF2B5EF4-FFF2-40B4-BE49-F238E27FC236}">
                  <a16:creationId xmlns:a16="http://schemas.microsoft.com/office/drawing/2014/main" id="{278BC7C2-04E0-4D8C-9805-D6E623F5C20C}"/>
                </a:ext>
              </a:extLst>
            </p:cNvPr>
            <p:cNvSpPr/>
            <p:nvPr/>
          </p:nvSpPr>
          <p:spPr>
            <a:xfrm>
              <a:off x="5672085" y="5821258"/>
              <a:ext cx="120968" cy="282258"/>
            </a:xfrm>
            <a:custGeom>
              <a:avLst/>
              <a:gdLst>
                <a:gd name="connsiteX0" fmla="*/ 63962 w 120967"/>
                <a:gd name="connsiteY0" fmla="*/ 63962 h 282257"/>
                <a:gd name="connsiteX1" fmla="*/ 63962 w 120967"/>
                <a:gd name="connsiteY1" fmla="*/ 238155 h 28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2" name="Полилиния: фигура 101">
              <a:extLst>
                <a:ext uri="{FF2B5EF4-FFF2-40B4-BE49-F238E27FC236}">
                  <a16:creationId xmlns:a16="http://schemas.microsoft.com/office/drawing/2014/main" id="{0919E546-CC06-446B-812D-C68454E7CF34}"/>
                </a:ext>
              </a:extLst>
            </p:cNvPr>
            <p:cNvSpPr/>
            <p:nvPr/>
          </p:nvSpPr>
          <p:spPr>
            <a:xfrm>
              <a:off x="5541163" y="8332871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537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3" name="Полилиния: фигура 102">
              <a:extLst>
                <a:ext uri="{FF2B5EF4-FFF2-40B4-BE49-F238E27FC236}">
                  <a16:creationId xmlns:a16="http://schemas.microsoft.com/office/drawing/2014/main" id="{4D5BA2FA-736D-440B-AB16-89DEDFCE27B0}"/>
                </a:ext>
              </a:extLst>
            </p:cNvPr>
            <p:cNvSpPr/>
            <p:nvPr/>
          </p:nvSpPr>
          <p:spPr>
            <a:xfrm>
              <a:off x="5509182" y="8300890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518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D08E7DD4-D2F1-4B3E-8C13-B77AD693F893}"/>
                </a:ext>
              </a:extLst>
            </p:cNvPr>
            <p:cNvSpPr/>
            <p:nvPr/>
          </p:nvSpPr>
          <p:spPr>
            <a:xfrm>
              <a:off x="4921809" y="8332871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335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5" name="Полилиния: фигура 104">
              <a:extLst>
                <a:ext uri="{FF2B5EF4-FFF2-40B4-BE49-F238E27FC236}">
                  <a16:creationId xmlns:a16="http://schemas.microsoft.com/office/drawing/2014/main" id="{DDCCA81A-A921-47B3-A445-4814F124E2F1}"/>
                </a:ext>
              </a:extLst>
            </p:cNvPr>
            <p:cNvSpPr/>
            <p:nvPr/>
          </p:nvSpPr>
          <p:spPr>
            <a:xfrm>
              <a:off x="4889828" y="8300890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316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6" name="Полилиния: фигура 105">
              <a:extLst>
                <a:ext uri="{FF2B5EF4-FFF2-40B4-BE49-F238E27FC236}">
                  <a16:creationId xmlns:a16="http://schemas.microsoft.com/office/drawing/2014/main" id="{CA31F639-AFC7-4CEE-8DEB-D52B0AE55017}"/>
                </a:ext>
              </a:extLst>
            </p:cNvPr>
            <p:cNvSpPr/>
            <p:nvPr/>
          </p:nvSpPr>
          <p:spPr>
            <a:xfrm>
              <a:off x="4431488" y="6188319"/>
              <a:ext cx="1653223" cy="2217738"/>
            </a:xfrm>
            <a:custGeom>
              <a:avLst/>
              <a:gdLst>
                <a:gd name="connsiteX0" fmla="*/ 1449115 w 1653222"/>
                <a:gd name="connsiteY0" fmla="*/ 2190646 h 2217737"/>
                <a:gd name="connsiteX1" fmla="*/ 580165 w 1653222"/>
                <a:gd name="connsiteY1" fmla="*/ 2190646 h 2217737"/>
                <a:gd name="connsiteX2" fmla="*/ 162827 w 1653222"/>
                <a:gd name="connsiteY2" fmla="*/ 1773711 h 2217737"/>
                <a:gd name="connsiteX3" fmla="*/ 162827 w 1653222"/>
                <a:gd name="connsiteY3" fmla="*/ 1773510 h 2217737"/>
                <a:gd name="connsiteX4" fmla="*/ 162827 w 1653222"/>
                <a:gd name="connsiteY4" fmla="*/ 776939 h 2217737"/>
                <a:gd name="connsiteX5" fmla="*/ 409601 w 1653222"/>
                <a:gd name="connsiteY5" fmla="*/ 530367 h 2217737"/>
                <a:gd name="connsiteX6" fmla="*/ 1378349 w 1653222"/>
                <a:gd name="connsiteY6" fmla="*/ 530367 h 2217737"/>
                <a:gd name="connsiteX7" fmla="*/ 1624921 w 1653222"/>
                <a:gd name="connsiteY7" fmla="*/ 776939 h 2217737"/>
                <a:gd name="connsiteX8" fmla="*/ 1624921 w 1653222"/>
                <a:gd name="connsiteY8" fmla="*/ 2014840 h 2217737"/>
                <a:gd name="connsiteX9" fmla="*/ 1449115 w 1653222"/>
                <a:gd name="connsiteY9" fmla="*/ 2190646 h 2217737"/>
                <a:gd name="connsiteX10" fmla="*/ 389440 w 1653222"/>
                <a:gd name="connsiteY10" fmla="*/ 389440 h 2217737"/>
                <a:gd name="connsiteX11" fmla="*/ 243472 w 1653222"/>
                <a:gd name="connsiteY11" fmla="*/ 535609 h 2217737"/>
                <a:gd name="connsiteX12" fmla="*/ 31981 w 1653222"/>
                <a:gd name="connsiteY12" fmla="*/ 31981 h 2217737"/>
                <a:gd name="connsiteX13" fmla="*/ 283795 w 1653222"/>
                <a:gd name="connsiteY13" fmla="*/ 137626 h 2217737"/>
                <a:gd name="connsiteX14" fmla="*/ 535609 w 1653222"/>
                <a:gd name="connsiteY14" fmla="*/ 243472 h 2217737"/>
                <a:gd name="connsiteX15" fmla="*/ 389440 w 1653222"/>
                <a:gd name="connsiteY15" fmla="*/ 389440 h 22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7" name="Полилиния: фигура 106">
              <a:extLst>
                <a:ext uri="{FF2B5EF4-FFF2-40B4-BE49-F238E27FC236}">
                  <a16:creationId xmlns:a16="http://schemas.microsoft.com/office/drawing/2014/main" id="{57C5A570-31BC-4D6F-B204-66D5AE398647}"/>
                </a:ext>
              </a:extLst>
            </p:cNvPr>
            <p:cNvSpPr/>
            <p:nvPr/>
          </p:nvSpPr>
          <p:spPr>
            <a:xfrm>
              <a:off x="4399507" y="6156338"/>
              <a:ext cx="624999" cy="624999"/>
            </a:xfrm>
            <a:custGeom>
              <a:avLst/>
              <a:gdLst>
                <a:gd name="connsiteX0" fmla="*/ 421421 w 624998"/>
                <a:gd name="connsiteY0" fmla="*/ 421421 h 624998"/>
                <a:gd name="connsiteX1" fmla="*/ 275453 w 624998"/>
                <a:gd name="connsiteY1" fmla="*/ 567590 h 624998"/>
                <a:gd name="connsiteX2" fmla="*/ 63962 w 624998"/>
                <a:gd name="connsiteY2" fmla="*/ 63962 h 624998"/>
                <a:gd name="connsiteX3" fmla="*/ 315776 w 624998"/>
                <a:gd name="connsiteY3" fmla="*/ 169607 h 624998"/>
                <a:gd name="connsiteX4" fmla="*/ 567590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8" name="Полилиния: фигура 107">
              <a:extLst>
                <a:ext uri="{FF2B5EF4-FFF2-40B4-BE49-F238E27FC236}">
                  <a16:creationId xmlns:a16="http://schemas.microsoft.com/office/drawing/2014/main" id="{0509D3F2-3233-4726-8D03-6049E36D1015}"/>
                </a:ext>
              </a:extLst>
            </p:cNvPr>
            <p:cNvSpPr/>
            <p:nvPr/>
          </p:nvSpPr>
          <p:spPr>
            <a:xfrm>
              <a:off x="5639146" y="6188319"/>
              <a:ext cx="564515" cy="564515"/>
            </a:xfrm>
            <a:custGeom>
              <a:avLst/>
              <a:gdLst>
                <a:gd name="connsiteX0" fmla="*/ 178150 w 564515"/>
                <a:gd name="connsiteY0" fmla="*/ 389440 h 564515"/>
                <a:gd name="connsiteX1" fmla="*/ 324117 w 564515"/>
                <a:gd name="connsiteY1" fmla="*/ 535609 h 564515"/>
                <a:gd name="connsiteX2" fmla="*/ 535609 w 564515"/>
                <a:gd name="connsiteY2" fmla="*/ 31981 h 564515"/>
                <a:gd name="connsiteX3" fmla="*/ 283795 w 564515"/>
                <a:gd name="connsiteY3" fmla="*/ 137626 h 564515"/>
                <a:gd name="connsiteX4" fmla="*/ 31981 w 564515"/>
                <a:gd name="connsiteY4" fmla="*/ 243472 h 564515"/>
                <a:gd name="connsiteX5" fmla="*/ 178150 w 564515"/>
                <a:gd name="connsiteY5" fmla="*/ 389440 h 56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9" name="Полилиния: фигура 108">
              <a:extLst>
                <a:ext uri="{FF2B5EF4-FFF2-40B4-BE49-F238E27FC236}">
                  <a16:creationId xmlns:a16="http://schemas.microsoft.com/office/drawing/2014/main" id="{04D2B221-C8E8-4280-87B1-F28C368D6275}"/>
                </a:ext>
              </a:extLst>
            </p:cNvPr>
            <p:cNvSpPr/>
            <p:nvPr/>
          </p:nvSpPr>
          <p:spPr>
            <a:xfrm>
              <a:off x="5607166" y="6156338"/>
              <a:ext cx="624999" cy="624999"/>
            </a:xfrm>
            <a:custGeom>
              <a:avLst/>
              <a:gdLst>
                <a:gd name="connsiteX0" fmla="*/ 210131 w 624998"/>
                <a:gd name="connsiteY0" fmla="*/ 421421 h 624998"/>
                <a:gd name="connsiteX1" fmla="*/ 356098 w 624998"/>
                <a:gd name="connsiteY1" fmla="*/ 567590 h 624998"/>
                <a:gd name="connsiteX2" fmla="*/ 567590 w 624998"/>
                <a:gd name="connsiteY2" fmla="*/ 63962 h 624998"/>
                <a:gd name="connsiteX3" fmla="*/ 315776 w 624998"/>
                <a:gd name="connsiteY3" fmla="*/ 169607 h 624998"/>
                <a:gd name="connsiteX4" fmla="*/ 63962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0" name="Полилиния: фигура 109">
              <a:extLst>
                <a:ext uri="{FF2B5EF4-FFF2-40B4-BE49-F238E27FC236}">
                  <a16:creationId xmlns:a16="http://schemas.microsoft.com/office/drawing/2014/main" id="{7598730F-9D53-46AF-8ED5-AD472653083B}"/>
                </a:ext>
              </a:extLst>
            </p:cNvPr>
            <p:cNvSpPr/>
            <p:nvPr/>
          </p:nvSpPr>
          <p:spPr>
            <a:xfrm>
              <a:off x="4609713" y="6133883"/>
              <a:ext cx="1411288" cy="786289"/>
            </a:xfrm>
            <a:custGeom>
              <a:avLst/>
              <a:gdLst>
                <a:gd name="connsiteX0" fmla="*/ 1392462 w 1411287"/>
                <a:gd name="connsiteY0" fmla="*/ 712222 h 786288"/>
                <a:gd name="connsiteX1" fmla="*/ 712221 w 1411287"/>
                <a:gd name="connsiteY1" fmla="*/ 563028 h 786288"/>
                <a:gd name="connsiteX2" fmla="*/ 31981 w 1411287"/>
                <a:gd name="connsiteY2" fmla="*/ 712222 h 786288"/>
                <a:gd name="connsiteX3" fmla="*/ 712221 w 1411287"/>
                <a:gd name="connsiteY3" fmla="*/ 31981 h 786288"/>
                <a:gd name="connsiteX4" fmla="*/ 1392462 w 1411287"/>
                <a:gd name="connsiteY4" fmla="*/ 712222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1" name="Полилиния: фигура 110">
              <a:extLst>
                <a:ext uri="{FF2B5EF4-FFF2-40B4-BE49-F238E27FC236}">
                  <a16:creationId xmlns:a16="http://schemas.microsoft.com/office/drawing/2014/main" id="{84D8FE3F-6417-4F08-A857-4988AB17F51B}"/>
                </a:ext>
              </a:extLst>
            </p:cNvPr>
            <p:cNvSpPr/>
            <p:nvPr/>
          </p:nvSpPr>
          <p:spPr>
            <a:xfrm>
              <a:off x="4577732" y="6101903"/>
              <a:ext cx="1471771" cy="846773"/>
            </a:xfrm>
            <a:custGeom>
              <a:avLst/>
              <a:gdLst>
                <a:gd name="connsiteX0" fmla="*/ 1424443 w 1471771"/>
                <a:gd name="connsiteY0" fmla="*/ 744202 h 846772"/>
                <a:gd name="connsiteX1" fmla="*/ 744202 w 1471771"/>
                <a:gd name="connsiteY1" fmla="*/ 595009 h 846772"/>
                <a:gd name="connsiteX2" fmla="*/ 63962 w 1471771"/>
                <a:gd name="connsiteY2" fmla="*/ 744202 h 846772"/>
                <a:gd name="connsiteX3" fmla="*/ 744202 w 1471771"/>
                <a:gd name="connsiteY3" fmla="*/ 63962 h 846772"/>
                <a:gd name="connsiteX4" fmla="*/ 1424443 w 1471771"/>
                <a:gd name="connsiteY4" fmla="*/ 744202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291" cap="flat">
              <a:solidFill>
                <a:srgbClr val="814C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42272416-6338-49BD-992D-9076F3909788}"/>
                </a:ext>
              </a:extLst>
            </p:cNvPr>
            <p:cNvSpPr/>
            <p:nvPr/>
          </p:nvSpPr>
          <p:spPr>
            <a:xfrm>
              <a:off x="5162333" y="6828438"/>
              <a:ext cx="302419" cy="322580"/>
            </a:xfrm>
            <a:custGeom>
              <a:avLst/>
              <a:gdLst>
                <a:gd name="connsiteX0" fmla="*/ 287222 w 302418"/>
                <a:gd name="connsiteY0" fmla="*/ 166860 h 322580"/>
                <a:gd name="connsiteX1" fmla="*/ 159602 w 302418"/>
                <a:gd name="connsiteY1" fmla="*/ 294480 h 322580"/>
                <a:gd name="connsiteX2" fmla="*/ 31981 w 302418"/>
                <a:gd name="connsiteY2" fmla="*/ 166860 h 322580"/>
                <a:gd name="connsiteX3" fmla="*/ 159602 w 302418"/>
                <a:gd name="connsiteY3" fmla="*/ 31981 h 322580"/>
                <a:gd name="connsiteX4" fmla="*/ 287222 w 302418"/>
                <a:gd name="connsiteY4" fmla="*/ 16686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3" name="Полилиния: фигура 112">
              <a:extLst>
                <a:ext uri="{FF2B5EF4-FFF2-40B4-BE49-F238E27FC236}">
                  <a16:creationId xmlns:a16="http://schemas.microsoft.com/office/drawing/2014/main" id="{C2148D22-3916-4265-8D79-D5F35AB79F5D}"/>
                </a:ext>
              </a:extLst>
            </p:cNvPr>
            <p:cNvSpPr/>
            <p:nvPr/>
          </p:nvSpPr>
          <p:spPr>
            <a:xfrm>
              <a:off x="5130352" y="6796458"/>
              <a:ext cx="383064" cy="383064"/>
            </a:xfrm>
            <a:custGeom>
              <a:avLst/>
              <a:gdLst>
                <a:gd name="connsiteX0" fmla="*/ 319203 w 383063"/>
                <a:gd name="connsiteY0" fmla="*/ 198840 h 383063"/>
                <a:gd name="connsiteX1" fmla="*/ 191582 w 383063"/>
                <a:gd name="connsiteY1" fmla="*/ 326461 h 383063"/>
                <a:gd name="connsiteX2" fmla="*/ 63962 w 383063"/>
                <a:gd name="connsiteY2" fmla="*/ 198840 h 383063"/>
                <a:gd name="connsiteX3" fmla="*/ 191582 w 383063"/>
                <a:gd name="connsiteY3" fmla="*/ 63962 h 38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B60EA316-A5AD-40FE-8A2C-7C5C203ABD63}"/>
                </a:ext>
              </a:extLst>
            </p:cNvPr>
            <p:cNvSpPr/>
            <p:nvPr/>
          </p:nvSpPr>
          <p:spPr>
            <a:xfrm>
              <a:off x="4557109" y="6241948"/>
              <a:ext cx="1512094" cy="846773"/>
            </a:xfrm>
            <a:custGeom>
              <a:avLst/>
              <a:gdLst>
                <a:gd name="connsiteX0" fmla="*/ 1105551 w 1512093"/>
                <a:gd name="connsiteY0" fmla="*/ 31981 h 846772"/>
                <a:gd name="connsiteX1" fmla="*/ 764826 w 1512093"/>
                <a:gd name="connsiteY1" fmla="*/ 229964 h 846772"/>
                <a:gd name="connsiteX2" fmla="*/ 229931 w 1512093"/>
                <a:gd name="connsiteY2" fmla="*/ 83574 h 846772"/>
                <a:gd name="connsiteX3" fmla="*/ 83543 w 1512093"/>
                <a:gd name="connsiteY3" fmla="*/ 618472 h 846772"/>
                <a:gd name="connsiteX4" fmla="*/ 618439 w 1512093"/>
                <a:gd name="connsiteY4" fmla="*/ 764862 h 846772"/>
                <a:gd name="connsiteX5" fmla="*/ 764826 w 1512093"/>
                <a:gd name="connsiteY5" fmla="*/ 618472 h 846772"/>
                <a:gd name="connsiteX6" fmla="*/ 1299095 w 1512093"/>
                <a:gd name="connsiteY6" fmla="*/ 766052 h 846772"/>
                <a:gd name="connsiteX7" fmla="*/ 1497687 w 1512093"/>
                <a:gd name="connsiteY7" fmla="*/ 424117 h 846772"/>
                <a:gd name="connsiteX8" fmla="*/ 1105551 w 1512093"/>
                <a:gd name="connsiteY8" fmla="*/ 31981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5" name="Полилиния: фигура 114">
              <a:extLst>
                <a:ext uri="{FF2B5EF4-FFF2-40B4-BE49-F238E27FC236}">
                  <a16:creationId xmlns:a16="http://schemas.microsoft.com/office/drawing/2014/main" id="{F2030DAC-93A0-4122-AFC8-955CCB026684}"/>
                </a:ext>
              </a:extLst>
            </p:cNvPr>
            <p:cNvSpPr/>
            <p:nvPr/>
          </p:nvSpPr>
          <p:spPr>
            <a:xfrm>
              <a:off x="4525128" y="6209967"/>
              <a:ext cx="1592739" cy="907256"/>
            </a:xfrm>
            <a:custGeom>
              <a:avLst/>
              <a:gdLst>
                <a:gd name="connsiteX0" fmla="*/ 1137532 w 1592738"/>
                <a:gd name="connsiteY0" fmla="*/ 63962 h 907256"/>
                <a:gd name="connsiteX1" fmla="*/ 796807 w 1592738"/>
                <a:gd name="connsiteY1" fmla="*/ 261945 h 907256"/>
                <a:gd name="connsiteX2" fmla="*/ 261912 w 1592738"/>
                <a:gd name="connsiteY2" fmla="*/ 115554 h 907256"/>
                <a:gd name="connsiteX3" fmla="*/ 115524 w 1592738"/>
                <a:gd name="connsiteY3" fmla="*/ 650452 h 907256"/>
                <a:gd name="connsiteX4" fmla="*/ 650420 w 1592738"/>
                <a:gd name="connsiteY4" fmla="*/ 796843 h 907256"/>
                <a:gd name="connsiteX5" fmla="*/ 796807 w 1592738"/>
                <a:gd name="connsiteY5" fmla="*/ 650452 h 907256"/>
                <a:gd name="connsiteX6" fmla="*/ 1331076 w 1592738"/>
                <a:gd name="connsiteY6" fmla="*/ 798033 h 907256"/>
                <a:gd name="connsiteX7" fmla="*/ 1529668 w 1592738"/>
                <a:gd name="connsiteY7" fmla="*/ 456098 h 907256"/>
                <a:gd name="connsiteX8" fmla="*/ 1137532 w 1592738"/>
                <a:gd name="connsiteY8" fmla="*/ 63962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6" name="Полилиния: фигура 115">
              <a:extLst>
                <a:ext uri="{FF2B5EF4-FFF2-40B4-BE49-F238E27FC236}">
                  <a16:creationId xmlns:a16="http://schemas.microsoft.com/office/drawing/2014/main" id="{DDC9F58F-5F7F-4242-80EB-5FF6BB162FE7}"/>
                </a:ext>
              </a:extLst>
            </p:cNvPr>
            <p:cNvSpPr/>
            <p:nvPr/>
          </p:nvSpPr>
          <p:spPr>
            <a:xfrm>
              <a:off x="4937938" y="6691846"/>
              <a:ext cx="866934" cy="161290"/>
            </a:xfrm>
            <a:custGeom>
              <a:avLst/>
              <a:gdLst>
                <a:gd name="connsiteX0" fmla="*/ 140247 w 866933"/>
                <a:gd name="connsiteY0" fmla="*/ 86114 h 161290"/>
                <a:gd name="connsiteX1" fmla="*/ 86114 w 866933"/>
                <a:gd name="connsiteY1" fmla="*/ 140247 h 161290"/>
                <a:gd name="connsiteX2" fmla="*/ 31981 w 866933"/>
                <a:gd name="connsiteY2" fmla="*/ 86114 h 161290"/>
                <a:gd name="connsiteX3" fmla="*/ 86114 w 866933"/>
                <a:gd name="connsiteY3" fmla="*/ 31981 h 161290"/>
                <a:gd name="connsiteX4" fmla="*/ 140247 w 866933"/>
                <a:gd name="connsiteY4" fmla="*/ 86114 h 161290"/>
                <a:gd name="connsiteX5" fmla="*/ 851132 w 866933"/>
                <a:gd name="connsiteY5" fmla="*/ 86114 h 161290"/>
                <a:gd name="connsiteX6" fmla="*/ 797100 w 866933"/>
                <a:gd name="connsiteY6" fmla="*/ 140146 h 161290"/>
                <a:gd name="connsiteX7" fmla="*/ 743068 w 866933"/>
                <a:gd name="connsiteY7" fmla="*/ 86114 h 161290"/>
                <a:gd name="connsiteX8" fmla="*/ 797100 w 866933"/>
                <a:gd name="connsiteY8" fmla="*/ 32082 h 161290"/>
                <a:gd name="connsiteX9" fmla="*/ 851132 w 866933"/>
                <a:gd name="connsiteY9" fmla="*/ 86114 h 16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ABA84EE2-60F3-4CB8-A082-4A7CC41903C5}"/>
                </a:ext>
              </a:extLst>
            </p:cNvPr>
            <p:cNvSpPr/>
            <p:nvPr/>
          </p:nvSpPr>
          <p:spPr>
            <a:xfrm>
              <a:off x="4528740" y="6588797"/>
              <a:ext cx="1592739" cy="1834674"/>
            </a:xfrm>
            <a:custGeom>
              <a:avLst/>
              <a:gdLst>
                <a:gd name="connsiteX0" fmla="*/ 1529281 w 1592738"/>
                <a:gd name="connsiteY0" fmla="*/ 64163 h 1834673"/>
                <a:gd name="connsiteX1" fmla="*/ 1529281 w 1592738"/>
                <a:gd name="connsiteY1" fmla="*/ 1625854 h 1834673"/>
                <a:gd name="connsiteX2" fmla="*/ 1378475 w 1592738"/>
                <a:gd name="connsiteY2" fmla="*/ 1776861 h 1834673"/>
                <a:gd name="connsiteX3" fmla="*/ 488759 w 1592738"/>
                <a:gd name="connsiteY3" fmla="*/ 1776861 h 1834673"/>
                <a:gd name="connsiteX4" fmla="*/ 63962 w 1592738"/>
                <a:gd name="connsiteY4" fmla="*/ 1352064 h 1834673"/>
                <a:gd name="connsiteX5" fmla="*/ 63962 w 1592738"/>
                <a:gd name="connsiteY5" fmla="*/ 1351862 h 1834673"/>
                <a:gd name="connsiteX6" fmla="*/ 63962 w 1592738"/>
                <a:gd name="connsiteY6" fmla="*/ 63962 h 183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8" name="Полилиния: фигура 117">
              <a:extLst>
                <a:ext uri="{FF2B5EF4-FFF2-40B4-BE49-F238E27FC236}">
                  <a16:creationId xmlns:a16="http://schemas.microsoft.com/office/drawing/2014/main" id="{A8FA38EC-4F28-4336-B9C6-095C570D167A}"/>
                </a:ext>
              </a:extLst>
            </p:cNvPr>
            <p:cNvSpPr/>
            <p:nvPr/>
          </p:nvSpPr>
          <p:spPr>
            <a:xfrm>
              <a:off x="4581084" y="7502833"/>
              <a:ext cx="1229836" cy="866934"/>
            </a:xfrm>
            <a:custGeom>
              <a:avLst/>
              <a:gdLst>
                <a:gd name="connsiteX0" fmla="*/ 31981 w 1229836"/>
                <a:gd name="connsiteY0" fmla="*/ 442061 h 866933"/>
                <a:gd name="connsiteX1" fmla="*/ 442061 w 1229836"/>
                <a:gd name="connsiteY1" fmla="*/ 31981 h 866933"/>
                <a:gd name="connsiteX2" fmla="*/ 792060 w 1229836"/>
                <a:gd name="connsiteY2" fmla="*/ 31981 h 866933"/>
                <a:gd name="connsiteX3" fmla="*/ 1202140 w 1229836"/>
                <a:gd name="connsiteY3" fmla="*/ 442061 h 866933"/>
                <a:gd name="connsiteX4" fmla="*/ 1202140 w 1229836"/>
                <a:gd name="connsiteY4" fmla="*/ 791858 h 866933"/>
                <a:gd name="connsiteX5" fmla="*/ 1150325 w 1229836"/>
                <a:gd name="connsiteY5" fmla="*/ 843874 h 866933"/>
                <a:gd name="connsiteX6" fmla="*/ 433795 w 1229836"/>
                <a:gd name="connsiteY6" fmla="*/ 843874 h 866933"/>
                <a:gd name="connsiteX7" fmla="*/ 31981 w 1229836"/>
                <a:gd name="connsiteY7" fmla="*/ 442061 h 8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9" name="Полилиния: фигура 118">
              <a:extLst>
                <a:ext uri="{FF2B5EF4-FFF2-40B4-BE49-F238E27FC236}">
                  <a16:creationId xmlns:a16="http://schemas.microsoft.com/office/drawing/2014/main" id="{41B0202E-A575-4E27-A572-12D8D7984A15}"/>
                </a:ext>
              </a:extLst>
            </p:cNvPr>
            <p:cNvSpPr/>
            <p:nvPr/>
          </p:nvSpPr>
          <p:spPr>
            <a:xfrm>
              <a:off x="5101446" y="7486502"/>
              <a:ext cx="1794351" cy="907256"/>
            </a:xfrm>
            <a:custGeom>
              <a:avLst/>
              <a:gdLst>
                <a:gd name="connsiteX0" fmla="*/ 31981 w 1794351"/>
                <a:gd name="connsiteY0" fmla="*/ 876334 h 907256"/>
                <a:gd name="connsiteX1" fmla="*/ 1774518 w 1794351"/>
                <a:gd name="connsiteY1" fmla="*/ 876334 h 907256"/>
                <a:gd name="connsiteX2" fmla="*/ 1774518 w 1794351"/>
                <a:gd name="connsiteY2" fmla="*/ 31981 h 907256"/>
                <a:gd name="connsiteX3" fmla="*/ 31981 w 1794351"/>
                <a:gd name="connsiteY3" fmla="*/ 31981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0" name="Полилиния: фигура 119">
              <a:extLst>
                <a:ext uri="{FF2B5EF4-FFF2-40B4-BE49-F238E27FC236}">
                  <a16:creationId xmlns:a16="http://schemas.microsoft.com/office/drawing/2014/main" id="{70853FB5-7B2D-48BB-BB49-AC2CB8FFC5D5}"/>
                </a:ext>
              </a:extLst>
            </p:cNvPr>
            <p:cNvSpPr/>
            <p:nvPr/>
          </p:nvSpPr>
          <p:spPr>
            <a:xfrm>
              <a:off x="5069465" y="7454521"/>
              <a:ext cx="1854835" cy="967740"/>
            </a:xfrm>
            <a:custGeom>
              <a:avLst/>
              <a:gdLst>
                <a:gd name="connsiteX0" fmla="*/ 63962 w 1854835"/>
                <a:gd name="connsiteY0" fmla="*/ 908315 h 967740"/>
                <a:gd name="connsiteX1" fmla="*/ 1806498 w 1854835"/>
                <a:gd name="connsiteY1" fmla="*/ 908315 h 967740"/>
                <a:gd name="connsiteX2" fmla="*/ 1806498 w 1854835"/>
                <a:gd name="connsiteY2" fmla="*/ 63962 h 967740"/>
                <a:gd name="connsiteX3" fmla="*/ 63962 w 1854835"/>
                <a:gd name="connsiteY3" fmla="*/ 63962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1" name="Полилиния: фигура 120">
              <a:extLst>
                <a:ext uri="{FF2B5EF4-FFF2-40B4-BE49-F238E27FC236}">
                  <a16:creationId xmlns:a16="http://schemas.microsoft.com/office/drawing/2014/main" id="{430AE146-212B-4D00-8A66-95AD4FB3F16E}"/>
                </a:ext>
              </a:extLst>
            </p:cNvPr>
            <p:cNvSpPr/>
            <p:nvPr/>
          </p:nvSpPr>
          <p:spPr>
            <a:xfrm>
              <a:off x="5669388" y="8066944"/>
              <a:ext cx="665321" cy="181451"/>
            </a:xfrm>
            <a:custGeom>
              <a:avLst/>
              <a:gdLst>
                <a:gd name="connsiteX0" fmla="*/ 31981 w 665321"/>
                <a:gd name="connsiteY0" fmla="*/ 168876 h 181451"/>
                <a:gd name="connsiteX1" fmla="*/ 652342 w 665321"/>
                <a:gd name="connsiteY1" fmla="*/ 168876 h 181451"/>
                <a:gd name="connsiteX2" fmla="*/ 652342 w 665321"/>
                <a:gd name="connsiteY2" fmla="*/ 31981 h 181451"/>
                <a:gd name="connsiteX3" fmla="*/ 31981 w 66532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5C6B6536-FD59-4F0F-9BB5-22FA11EECCBE}"/>
                </a:ext>
              </a:extLst>
            </p:cNvPr>
            <p:cNvSpPr/>
            <p:nvPr/>
          </p:nvSpPr>
          <p:spPr>
            <a:xfrm>
              <a:off x="5637408" y="8034963"/>
              <a:ext cx="745966" cy="262096"/>
            </a:xfrm>
            <a:custGeom>
              <a:avLst/>
              <a:gdLst>
                <a:gd name="connsiteX0" fmla="*/ 63962 w 745966"/>
                <a:gd name="connsiteY0" fmla="*/ 200857 h 262096"/>
                <a:gd name="connsiteX1" fmla="*/ 684323 w 745966"/>
                <a:gd name="connsiteY1" fmla="*/ 200857 h 262096"/>
                <a:gd name="connsiteX2" fmla="*/ 684323 w 745966"/>
                <a:gd name="connsiteY2" fmla="*/ 63962 h 262096"/>
                <a:gd name="connsiteX3" fmla="*/ 63962 w 74596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3" name="Полилиния: фигура 122">
              <a:extLst>
                <a:ext uri="{FF2B5EF4-FFF2-40B4-BE49-F238E27FC236}">
                  <a16:creationId xmlns:a16="http://schemas.microsoft.com/office/drawing/2014/main" id="{C39214CB-74A9-4792-932F-6BAB5253C44C}"/>
                </a:ext>
              </a:extLst>
            </p:cNvPr>
            <p:cNvSpPr/>
            <p:nvPr/>
          </p:nvSpPr>
          <p:spPr>
            <a:xfrm>
              <a:off x="5436123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23">
              <a:extLst>
                <a:ext uri="{FF2B5EF4-FFF2-40B4-BE49-F238E27FC236}">
                  <a16:creationId xmlns:a16="http://schemas.microsoft.com/office/drawing/2014/main" id="{B2C4358F-4CB4-49F6-A794-484AF2572702}"/>
                </a:ext>
              </a:extLst>
            </p:cNvPr>
            <p:cNvSpPr/>
            <p:nvPr/>
          </p:nvSpPr>
          <p:spPr>
            <a:xfrm>
              <a:off x="5404142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24">
              <a:extLst>
                <a:ext uri="{FF2B5EF4-FFF2-40B4-BE49-F238E27FC236}">
                  <a16:creationId xmlns:a16="http://schemas.microsoft.com/office/drawing/2014/main" id="{77AB1150-B93F-49EE-8B1D-6B792FCC79B0}"/>
                </a:ext>
              </a:extLst>
            </p:cNvPr>
            <p:cNvSpPr/>
            <p:nvPr/>
          </p:nvSpPr>
          <p:spPr>
            <a:xfrm>
              <a:off x="5204268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6" name="Полилиния: фигура 125">
              <a:extLst>
                <a:ext uri="{FF2B5EF4-FFF2-40B4-BE49-F238E27FC236}">
                  <a16:creationId xmlns:a16="http://schemas.microsoft.com/office/drawing/2014/main" id="{AF667517-5918-4EBD-9CB5-61B25786B33D}"/>
                </a:ext>
              </a:extLst>
            </p:cNvPr>
            <p:cNvSpPr/>
            <p:nvPr/>
          </p:nvSpPr>
          <p:spPr>
            <a:xfrm>
              <a:off x="5172288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7" name="Полилиния: фигура 126">
              <a:extLst>
                <a:ext uri="{FF2B5EF4-FFF2-40B4-BE49-F238E27FC236}">
                  <a16:creationId xmlns:a16="http://schemas.microsoft.com/office/drawing/2014/main" id="{7F349E7C-9646-4494-8CBB-AF24E76934AE}"/>
                </a:ext>
              </a:extLst>
            </p:cNvPr>
            <p:cNvSpPr/>
            <p:nvPr/>
          </p:nvSpPr>
          <p:spPr>
            <a:xfrm>
              <a:off x="5669388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8" name="Полилиния: фигура 127">
              <a:extLst>
                <a:ext uri="{FF2B5EF4-FFF2-40B4-BE49-F238E27FC236}">
                  <a16:creationId xmlns:a16="http://schemas.microsoft.com/office/drawing/2014/main" id="{D3DF678B-13D1-4075-A961-242F696D6A84}"/>
                </a:ext>
              </a:extLst>
            </p:cNvPr>
            <p:cNvSpPr/>
            <p:nvPr/>
          </p:nvSpPr>
          <p:spPr>
            <a:xfrm>
              <a:off x="5637408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9" name="Полилиния: фигура 128">
              <a:extLst>
                <a:ext uri="{FF2B5EF4-FFF2-40B4-BE49-F238E27FC236}">
                  <a16:creationId xmlns:a16="http://schemas.microsoft.com/office/drawing/2014/main" id="{915BD6A1-3EBC-45FD-8130-6F8F81757381}"/>
                </a:ext>
              </a:extLst>
            </p:cNvPr>
            <p:cNvSpPr/>
            <p:nvPr/>
          </p:nvSpPr>
          <p:spPr>
            <a:xfrm>
              <a:off x="5910920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0" name="Полилиния: фигура 129">
              <a:extLst>
                <a:ext uri="{FF2B5EF4-FFF2-40B4-BE49-F238E27FC236}">
                  <a16:creationId xmlns:a16="http://schemas.microsoft.com/office/drawing/2014/main" id="{CE3DF609-D25F-4BBF-8BCF-28A0E962EDA2}"/>
                </a:ext>
              </a:extLst>
            </p:cNvPr>
            <p:cNvSpPr/>
            <p:nvPr/>
          </p:nvSpPr>
          <p:spPr>
            <a:xfrm>
              <a:off x="5878939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1" name="Полилиния: фигура 130">
              <a:extLst>
                <a:ext uri="{FF2B5EF4-FFF2-40B4-BE49-F238E27FC236}">
                  <a16:creationId xmlns:a16="http://schemas.microsoft.com/office/drawing/2014/main" id="{0114C575-EF7C-4238-B4CB-2B1494FCA4DB}"/>
                </a:ext>
              </a:extLst>
            </p:cNvPr>
            <p:cNvSpPr/>
            <p:nvPr/>
          </p:nvSpPr>
          <p:spPr>
            <a:xfrm>
              <a:off x="6152654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2" name="Полилиния: фигура 131">
              <a:extLst>
                <a:ext uri="{FF2B5EF4-FFF2-40B4-BE49-F238E27FC236}">
                  <a16:creationId xmlns:a16="http://schemas.microsoft.com/office/drawing/2014/main" id="{93E3722F-FD4A-4FD1-829F-094242A6D2C0}"/>
                </a:ext>
              </a:extLst>
            </p:cNvPr>
            <p:cNvSpPr/>
            <p:nvPr/>
          </p:nvSpPr>
          <p:spPr>
            <a:xfrm>
              <a:off x="6120673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3" name="Полилиния: фигура 132">
              <a:extLst>
                <a:ext uri="{FF2B5EF4-FFF2-40B4-BE49-F238E27FC236}">
                  <a16:creationId xmlns:a16="http://schemas.microsoft.com/office/drawing/2014/main" id="{6C3245BC-E50D-4A60-9C8A-B7C01F6CE42D}"/>
                </a:ext>
              </a:extLst>
            </p:cNvPr>
            <p:cNvSpPr/>
            <p:nvPr/>
          </p:nvSpPr>
          <p:spPr>
            <a:xfrm>
              <a:off x="5204268" y="7840130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326FD046-D3AC-46EF-AC28-104EDFEFC188}"/>
                </a:ext>
              </a:extLst>
            </p:cNvPr>
            <p:cNvSpPr/>
            <p:nvPr/>
          </p:nvSpPr>
          <p:spPr>
            <a:xfrm>
              <a:off x="5172288" y="7808149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5" name="Полилиния: фигура 134">
              <a:extLst>
                <a:ext uri="{FF2B5EF4-FFF2-40B4-BE49-F238E27FC236}">
                  <a16:creationId xmlns:a16="http://schemas.microsoft.com/office/drawing/2014/main" id="{DA4B6194-2B7F-4931-8E5A-47283292154D}"/>
                </a:ext>
              </a:extLst>
            </p:cNvPr>
            <p:cNvSpPr/>
            <p:nvPr/>
          </p:nvSpPr>
          <p:spPr>
            <a:xfrm>
              <a:off x="6383298" y="7840130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6" name="Полилиния: фигура 135">
              <a:extLst>
                <a:ext uri="{FF2B5EF4-FFF2-40B4-BE49-F238E27FC236}">
                  <a16:creationId xmlns:a16="http://schemas.microsoft.com/office/drawing/2014/main" id="{05ED66C7-021A-463B-AAB1-521E15D6E970}"/>
                </a:ext>
              </a:extLst>
            </p:cNvPr>
            <p:cNvSpPr/>
            <p:nvPr/>
          </p:nvSpPr>
          <p:spPr>
            <a:xfrm>
              <a:off x="6351317" y="7808149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B1B279ED-25BC-486F-A80F-BB270868011A}"/>
                </a:ext>
              </a:extLst>
            </p:cNvPr>
            <p:cNvSpPr/>
            <p:nvPr/>
          </p:nvSpPr>
          <p:spPr>
            <a:xfrm>
              <a:off x="6615153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8" name="Полилиния: фигура 137">
              <a:extLst>
                <a:ext uri="{FF2B5EF4-FFF2-40B4-BE49-F238E27FC236}">
                  <a16:creationId xmlns:a16="http://schemas.microsoft.com/office/drawing/2014/main" id="{43DD976C-A0B5-4314-82EE-3BC31F9E2FFE}"/>
                </a:ext>
              </a:extLst>
            </p:cNvPr>
            <p:cNvSpPr/>
            <p:nvPr/>
          </p:nvSpPr>
          <p:spPr>
            <a:xfrm>
              <a:off x="6583172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9" name="Полилиния: фигура 138">
              <a:extLst>
                <a:ext uri="{FF2B5EF4-FFF2-40B4-BE49-F238E27FC236}">
                  <a16:creationId xmlns:a16="http://schemas.microsoft.com/office/drawing/2014/main" id="{D0F817BC-76E8-40AB-BFB5-F72898FCF3FD}"/>
                </a:ext>
              </a:extLst>
            </p:cNvPr>
            <p:cNvSpPr/>
            <p:nvPr/>
          </p:nvSpPr>
          <p:spPr>
            <a:xfrm>
              <a:off x="6383298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0" name="Полилиния: фигура 139">
              <a:extLst>
                <a:ext uri="{FF2B5EF4-FFF2-40B4-BE49-F238E27FC236}">
                  <a16:creationId xmlns:a16="http://schemas.microsoft.com/office/drawing/2014/main" id="{C1A37FAA-E9CD-485A-B508-DBB0DEDB7CAC}"/>
                </a:ext>
              </a:extLst>
            </p:cNvPr>
            <p:cNvSpPr/>
            <p:nvPr/>
          </p:nvSpPr>
          <p:spPr>
            <a:xfrm>
              <a:off x="6351317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1" name="Полилиния: фигура 140">
              <a:extLst>
                <a:ext uri="{FF2B5EF4-FFF2-40B4-BE49-F238E27FC236}">
                  <a16:creationId xmlns:a16="http://schemas.microsoft.com/office/drawing/2014/main" id="{0D8DF0A1-A671-43CE-AC78-6B0C0E41342A}"/>
                </a:ext>
              </a:extLst>
            </p:cNvPr>
            <p:cNvSpPr/>
            <p:nvPr/>
          </p:nvSpPr>
          <p:spPr>
            <a:xfrm>
              <a:off x="5436123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2" name="Полилиния: фигура 141">
              <a:extLst>
                <a:ext uri="{FF2B5EF4-FFF2-40B4-BE49-F238E27FC236}">
                  <a16:creationId xmlns:a16="http://schemas.microsoft.com/office/drawing/2014/main" id="{74E10745-62E4-4798-BBE2-7A7DCAB3AE8B}"/>
                </a:ext>
              </a:extLst>
            </p:cNvPr>
            <p:cNvSpPr/>
            <p:nvPr/>
          </p:nvSpPr>
          <p:spPr>
            <a:xfrm>
              <a:off x="5404142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3" name="Полилиния: фигура 142">
              <a:extLst>
                <a:ext uri="{FF2B5EF4-FFF2-40B4-BE49-F238E27FC236}">
                  <a16:creationId xmlns:a16="http://schemas.microsoft.com/office/drawing/2014/main" id="{6F1E6120-7004-4ABA-84A4-B841B2CD51DA}"/>
                </a:ext>
              </a:extLst>
            </p:cNvPr>
            <p:cNvSpPr/>
            <p:nvPr/>
          </p:nvSpPr>
          <p:spPr>
            <a:xfrm>
              <a:off x="520426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4" name="Полилиния: фигура 143">
              <a:extLst>
                <a:ext uri="{FF2B5EF4-FFF2-40B4-BE49-F238E27FC236}">
                  <a16:creationId xmlns:a16="http://schemas.microsoft.com/office/drawing/2014/main" id="{FBC94139-93A3-439F-96EB-6FABDCD5C9D7}"/>
                </a:ext>
              </a:extLst>
            </p:cNvPr>
            <p:cNvSpPr/>
            <p:nvPr/>
          </p:nvSpPr>
          <p:spPr>
            <a:xfrm>
              <a:off x="5172288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156CDEAF-C514-400B-89E3-AAA07A30338B}"/>
                </a:ext>
              </a:extLst>
            </p:cNvPr>
            <p:cNvSpPr/>
            <p:nvPr/>
          </p:nvSpPr>
          <p:spPr>
            <a:xfrm>
              <a:off x="566938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67781AA3-483C-4285-B677-40E6A42D6AF3}"/>
                </a:ext>
              </a:extLst>
            </p:cNvPr>
            <p:cNvSpPr/>
            <p:nvPr/>
          </p:nvSpPr>
          <p:spPr>
            <a:xfrm>
              <a:off x="5637408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C54C2C4-4C0B-4823-9CF0-9747A8AC17DB}"/>
                </a:ext>
              </a:extLst>
            </p:cNvPr>
            <p:cNvSpPr/>
            <p:nvPr/>
          </p:nvSpPr>
          <p:spPr>
            <a:xfrm>
              <a:off x="5910920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8" name="Полилиния: фигура 147">
              <a:extLst>
                <a:ext uri="{FF2B5EF4-FFF2-40B4-BE49-F238E27FC236}">
                  <a16:creationId xmlns:a16="http://schemas.microsoft.com/office/drawing/2014/main" id="{E30C2631-024E-49E1-9112-6FA3BCDE824B}"/>
                </a:ext>
              </a:extLst>
            </p:cNvPr>
            <p:cNvSpPr/>
            <p:nvPr/>
          </p:nvSpPr>
          <p:spPr>
            <a:xfrm>
              <a:off x="5878939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76FBD215-4E73-48C7-AC95-7EEA52FC57B8}"/>
                </a:ext>
              </a:extLst>
            </p:cNvPr>
            <p:cNvSpPr/>
            <p:nvPr/>
          </p:nvSpPr>
          <p:spPr>
            <a:xfrm>
              <a:off x="6152654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49">
              <a:extLst>
                <a:ext uri="{FF2B5EF4-FFF2-40B4-BE49-F238E27FC236}">
                  <a16:creationId xmlns:a16="http://schemas.microsoft.com/office/drawing/2014/main" id="{7C56E1D2-AD19-4486-B3ED-0D3748744773}"/>
                </a:ext>
              </a:extLst>
            </p:cNvPr>
            <p:cNvSpPr/>
            <p:nvPr/>
          </p:nvSpPr>
          <p:spPr>
            <a:xfrm>
              <a:off x="6120673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DD9C9959-E40E-47A0-BC61-BFB39ACDAF3B}"/>
                </a:ext>
              </a:extLst>
            </p:cNvPr>
            <p:cNvSpPr/>
            <p:nvPr/>
          </p:nvSpPr>
          <p:spPr>
            <a:xfrm>
              <a:off x="6615153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2" name="Полилиния: фигура 151">
              <a:extLst>
                <a:ext uri="{FF2B5EF4-FFF2-40B4-BE49-F238E27FC236}">
                  <a16:creationId xmlns:a16="http://schemas.microsoft.com/office/drawing/2014/main" id="{6CE665CC-A8AA-47AC-81DF-28A290A102E3}"/>
                </a:ext>
              </a:extLst>
            </p:cNvPr>
            <p:cNvSpPr/>
            <p:nvPr/>
          </p:nvSpPr>
          <p:spPr>
            <a:xfrm>
              <a:off x="6583172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3" name="Полилиния: фигура 152">
              <a:extLst>
                <a:ext uri="{FF2B5EF4-FFF2-40B4-BE49-F238E27FC236}">
                  <a16:creationId xmlns:a16="http://schemas.microsoft.com/office/drawing/2014/main" id="{4695DD34-5EB0-4289-92B4-E8507A5C5CA1}"/>
                </a:ext>
              </a:extLst>
            </p:cNvPr>
            <p:cNvSpPr/>
            <p:nvPr/>
          </p:nvSpPr>
          <p:spPr>
            <a:xfrm>
              <a:off x="638329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4" name="Полилиния: фигура 153">
              <a:extLst>
                <a:ext uri="{FF2B5EF4-FFF2-40B4-BE49-F238E27FC236}">
                  <a16:creationId xmlns:a16="http://schemas.microsoft.com/office/drawing/2014/main" id="{DC763AE0-D22D-4D40-A330-732E82160944}"/>
                </a:ext>
              </a:extLst>
            </p:cNvPr>
            <p:cNvSpPr/>
            <p:nvPr/>
          </p:nvSpPr>
          <p:spPr>
            <a:xfrm>
              <a:off x="6351317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5" name="Полилиния: фигура 154">
              <a:extLst>
                <a:ext uri="{FF2B5EF4-FFF2-40B4-BE49-F238E27FC236}">
                  <a16:creationId xmlns:a16="http://schemas.microsoft.com/office/drawing/2014/main" id="{689F88F4-DDC8-42E2-991F-BC7685DA4901}"/>
                </a:ext>
              </a:extLst>
            </p:cNvPr>
            <p:cNvSpPr/>
            <p:nvPr/>
          </p:nvSpPr>
          <p:spPr>
            <a:xfrm>
              <a:off x="5900638" y="7247793"/>
              <a:ext cx="423386" cy="947579"/>
            </a:xfrm>
            <a:custGeom>
              <a:avLst/>
              <a:gdLst>
                <a:gd name="connsiteX0" fmla="*/ 100932 w 423386"/>
                <a:gd name="connsiteY0" fmla="*/ 148715 h 947578"/>
                <a:gd name="connsiteX1" fmla="*/ 31981 w 423386"/>
                <a:gd name="connsiteY1" fmla="*/ 255166 h 947578"/>
                <a:gd name="connsiteX2" fmla="*/ 111819 w 423386"/>
                <a:gd name="connsiteY2" fmla="*/ 924519 h 947578"/>
                <a:gd name="connsiteX3" fmla="*/ 360994 w 423386"/>
                <a:gd name="connsiteY3" fmla="*/ 250589 h 947578"/>
                <a:gd name="connsiteX4" fmla="*/ 168472 w 423386"/>
                <a:gd name="connsiteY4" fmla="*/ 31981 h 947578"/>
                <a:gd name="connsiteX5" fmla="*/ 100932 w 423386"/>
                <a:gd name="connsiteY5" fmla="*/ 148715 h 94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6" name="Полилиния: фигура 155">
              <a:extLst>
                <a:ext uri="{FF2B5EF4-FFF2-40B4-BE49-F238E27FC236}">
                  <a16:creationId xmlns:a16="http://schemas.microsoft.com/office/drawing/2014/main" id="{4B0337F3-1857-4013-A5B9-19B1913D45DF}"/>
                </a:ext>
              </a:extLst>
            </p:cNvPr>
            <p:cNvSpPr/>
            <p:nvPr/>
          </p:nvSpPr>
          <p:spPr>
            <a:xfrm>
              <a:off x="5868657" y="7215812"/>
              <a:ext cx="483870" cy="1008063"/>
            </a:xfrm>
            <a:custGeom>
              <a:avLst/>
              <a:gdLst>
                <a:gd name="connsiteX0" fmla="*/ 132913 w 483870"/>
                <a:gd name="connsiteY0" fmla="*/ 180695 h 1008062"/>
                <a:gd name="connsiteX1" fmla="*/ 63962 w 483870"/>
                <a:gd name="connsiteY1" fmla="*/ 287147 h 1008062"/>
                <a:gd name="connsiteX2" fmla="*/ 143800 w 483870"/>
                <a:gd name="connsiteY2" fmla="*/ 956500 h 1008062"/>
                <a:gd name="connsiteX3" fmla="*/ 392975 w 483870"/>
                <a:gd name="connsiteY3" fmla="*/ 282570 h 1008062"/>
                <a:gd name="connsiteX4" fmla="*/ 200453 w 483870"/>
                <a:gd name="connsiteY4" fmla="*/ 63962 h 1008062"/>
                <a:gd name="connsiteX5" fmla="*/ 132913 w 483870"/>
                <a:gd name="connsiteY5" fmla="*/ 180695 h 1008062"/>
                <a:gd name="connsiteX6" fmla="*/ 141986 w 483870"/>
                <a:gd name="connsiteY6" fmla="*/ 955291 h 1008062"/>
                <a:gd name="connsiteX7" fmla="*/ 212479 w 483870"/>
                <a:gd name="connsiteY7" fmla="*/ 240252 h 1008062"/>
                <a:gd name="connsiteX8" fmla="*/ 140574 w 483870"/>
                <a:gd name="connsiteY8" fmla="*/ 168599 h 1008062"/>
                <a:gd name="connsiteX9" fmla="*/ 132913 w 483870"/>
                <a:gd name="connsiteY9" fmla="*/ 180695 h 10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6D8A6AEC-2A8E-4F62-B935-4FE8CDC76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4013512"/>
            <a:ext cx="4941449" cy="13585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Подзаголовок презентации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4C8664E8-1EDE-46C6-B0E4-F90A84F68B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56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70" name="Текст 168">
            <a:extLst>
              <a:ext uri="{FF2B5EF4-FFF2-40B4-BE49-F238E27FC236}">
                <a16:creationId xmlns:a16="http://schemas.microsoft.com/office/drawing/2014/main" id="{7EB2174C-54D6-498E-B49B-C6E36B1E6F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5491" y="6421880"/>
            <a:ext cx="2520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8BA3B45-AA37-4B80-AE0E-23070B8B84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2935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78" name="Текст 168">
            <a:extLst>
              <a:ext uri="{FF2B5EF4-FFF2-40B4-BE49-F238E27FC236}">
                <a16:creationId xmlns:a16="http://schemas.microsoft.com/office/drawing/2014/main" id="{84B926D6-C95E-4B1D-811A-84DC68161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2870" y="6421880"/>
            <a:ext cx="2520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</p:spTree>
    <p:extLst>
      <p:ext uri="{BB962C8B-B14F-4D97-AF65-F5344CB8AC3E}">
        <p14:creationId xmlns:p14="http://schemas.microsoft.com/office/powerpoint/2010/main" val="32772516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3 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1485899"/>
            <a:ext cx="5526451" cy="2280611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noAutofit/>
          </a:bodyPr>
          <a:lstStyle>
            <a:lvl1pPr algn="l">
              <a:lnSpc>
                <a:spcPct val="90000"/>
              </a:lnSpc>
              <a:defRPr lang="ru-RU" sz="4400" kern="1200" spc="0" dirty="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6DFAB5-6E1C-4C8A-B93E-1EAAB3C08CB5}"/>
              </a:ext>
            </a:extLst>
          </p:cNvPr>
          <p:cNvSpPr/>
          <p:nvPr userDrawn="1"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584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Helvetica Neue Medium"/>
            </a:endParaRP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04F6D3D-12B3-4F66-A220-B383D91D9D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" y="765174"/>
            <a:ext cx="1574271" cy="377825"/>
          </a:xfrm>
          <a:prstGeom prst="rect">
            <a:avLst/>
          </a:prstGeom>
        </p:spPr>
      </p:pic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3EAE474A-1E6E-41C5-8915-51A4BE280AC4}"/>
              </a:ext>
            </a:extLst>
          </p:cNvPr>
          <p:cNvCxnSpPr/>
          <p:nvPr userDrawn="1"/>
        </p:nvCxnSpPr>
        <p:spPr>
          <a:xfrm>
            <a:off x="0" y="6199992"/>
            <a:ext cx="9144000" cy="0"/>
          </a:xfrm>
          <a:prstGeom prst="line">
            <a:avLst/>
          </a:prstGeom>
          <a:noFill/>
          <a:ln w="9525" cap="flat">
            <a:solidFill>
              <a:schemeClr val="bg1">
                <a:alpha val="1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9" name="Рисунок 13">
            <a:extLst>
              <a:ext uri="{FF2B5EF4-FFF2-40B4-BE49-F238E27FC236}">
                <a16:creationId xmlns:a16="http://schemas.microsoft.com/office/drawing/2014/main" id="{27AA8F75-BC74-4EC5-BF54-3ABF343E2087}"/>
              </a:ext>
            </a:extLst>
          </p:cNvPr>
          <p:cNvGrpSpPr/>
          <p:nvPr userDrawn="1"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33B14D-54BA-4ED6-9360-BEDA3C109412}"/>
                </a:ext>
              </a:extLst>
            </p:cNvPr>
            <p:cNvSpPr/>
            <p:nvPr/>
          </p:nvSpPr>
          <p:spPr>
            <a:xfrm>
              <a:off x="3967577" y="6862310"/>
              <a:ext cx="846773" cy="826611"/>
            </a:xfrm>
            <a:custGeom>
              <a:avLst/>
              <a:gdLst>
                <a:gd name="connsiteX0" fmla="*/ 764641 w 846772"/>
                <a:gd name="connsiteY0" fmla="*/ 627947 h 826611"/>
                <a:gd name="connsiteX1" fmla="*/ 722302 w 846772"/>
                <a:gd name="connsiteY1" fmla="*/ 482786 h 826611"/>
                <a:gd name="connsiteX2" fmla="*/ 56376 w 846772"/>
                <a:gd name="connsiteY2" fmla="*/ 31981 h 826611"/>
                <a:gd name="connsiteX3" fmla="*/ 468163 w 846772"/>
                <a:gd name="connsiteY3" fmla="*/ 783007 h 826611"/>
                <a:gd name="connsiteX4" fmla="*/ 816858 w 846772"/>
                <a:gd name="connsiteY4" fmla="*/ 780165 h 826611"/>
                <a:gd name="connsiteX5" fmla="*/ 764439 w 846772"/>
                <a:gd name="connsiteY5" fmla="*/ 627947 h 82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772" h="826611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1" name="Полилиния: фигура 90">
              <a:extLst>
                <a:ext uri="{FF2B5EF4-FFF2-40B4-BE49-F238E27FC236}">
                  <a16:creationId xmlns:a16="http://schemas.microsoft.com/office/drawing/2014/main" id="{8C3BC03D-FDC8-45F2-93FF-2FDAA31B5230}"/>
                </a:ext>
              </a:extLst>
            </p:cNvPr>
            <p:cNvSpPr/>
            <p:nvPr/>
          </p:nvSpPr>
          <p:spPr>
            <a:xfrm>
              <a:off x="3935597" y="6830329"/>
              <a:ext cx="907256" cy="887095"/>
            </a:xfrm>
            <a:custGeom>
              <a:avLst/>
              <a:gdLst>
                <a:gd name="connsiteX0" fmla="*/ 796621 w 907256"/>
                <a:gd name="connsiteY0" fmla="*/ 659928 h 887095"/>
                <a:gd name="connsiteX1" fmla="*/ 754283 w 907256"/>
                <a:gd name="connsiteY1" fmla="*/ 514767 h 887095"/>
                <a:gd name="connsiteX2" fmla="*/ 88357 w 907256"/>
                <a:gd name="connsiteY2" fmla="*/ 63962 h 887095"/>
                <a:gd name="connsiteX3" fmla="*/ 500144 w 907256"/>
                <a:gd name="connsiteY3" fmla="*/ 814988 h 887095"/>
                <a:gd name="connsiteX4" fmla="*/ 848839 w 907256"/>
                <a:gd name="connsiteY4" fmla="*/ 812146 h 887095"/>
                <a:gd name="connsiteX5" fmla="*/ 796420 w 907256"/>
                <a:gd name="connsiteY5" fmla="*/ 659928 h 88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7256" h="887095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2" name="Полилиния: фигура 91">
              <a:extLst>
                <a:ext uri="{FF2B5EF4-FFF2-40B4-BE49-F238E27FC236}">
                  <a16:creationId xmlns:a16="http://schemas.microsoft.com/office/drawing/2014/main" id="{E4505F61-F1F9-4174-9397-ABF1CEAC2C65}"/>
                </a:ext>
              </a:extLst>
            </p:cNvPr>
            <p:cNvSpPr/>
            <p:nvPr/>
          </p:nvSpPr>
          <p:spPr>
            <a:xfrm>
              <a:off x="3994367" y="6861705"/>
              <a:ext cx="766128" cy="685483"/>
            </a:xfrm>
            <a:custGeom>
              <a:avLst/>
              <a:gdLst>
                <a:gd name="connsiteX0" fmla="*/ 737851 w 766127"/>
                <a:gd name="connsiteY0" fmla="*/ 628552 h 685482"/>
                <a:gd name="connsiteX1" fmla="*/ 651158 w 766127"/>
                <a:gd name="connsiteY1" fmla="*/ 337222 h 685482"/>
                <a:gd name="connsiteX2" fmla="*/ 32207 w 766127"/>
                <a:gd name="connsiteY2" fmla="*/ 31981 h 685482"/>
                <a:gd name="connsiteX3" fmla="*/ 621225 w 766127"/>
                <a:gd name="connsiteY3" fmla="*/ 653814 h 685482"/>
                <a:gd name="connsiteX4" fmla="*/ 742488 w 766127"/>
                <a:gd name="connsiteY4" fmla="*/ 644883 h 685482"/>
                <a:gd name="connsiteX5" fmla="*/ 737851 w 766127"/>
                <a:gd name="connsiteY5" fmla="*/ 628552 h 68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127" h="685482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3875DED4-B893-4E3D-A04D-B5780ADACA51}"/>
                </a:ext>
              </a:extLst>
            </p:cNvPr>
            <p:cNvSpPr/>
            <p:nvPr/>
          </p:nvSpPr>
          <p:spPr>
            <a:xfrm>
              <a:off x="3959992" y="6829724"/>
              <a:ext cx="1895158" cy="2520156"/>
            </a:xfrm>
            <a:custGeom>
              <a:avLst/>
              <a:gdLst>
                <a:gd name="connsiteX0" fmla="*/ 772226 w 1895157"/>
                <a:gd name="connsiteY0" fmla="*/ 660533 h 2520156"/>
                <a:gd name="connsiteX1" fmla="*/ 685533 w 1895157"/>
                <a:gd name="connsiteY1" fmla="*/ 369203 h 2520156"/>
                <a:gd name="connsiteX2" fmla="*/ 66582 w 1895157"/>
                <a:gd name="connsiteY2" fmla="*/ 63962 h 2520156"/>
                <a:gd name="connsiteX3" fmla="*/ 655600 w 1895157"/>
                <a:gd name="connsiteY3" fmla="*/ 685795 h 2520156"/>
                <a:gd name="connsiteX4" fmla="*/ 776863 w 1895157"/>
                <a:gd name="connsiteY4" fmla="*/ 676863 h 2520156"/>
                <a:gd name="connsiteX5" fmla="*/ 772226 w 1895157"/>
                <a:gd name="connsiteY5" fmla="*/ 660533 h 2520156"/>
                <a:gd name="connsiteX6" fmla="*/ 729888 w 1895157"/>
                <a:gd name="connsiteY6" fmla="*/ 515372 h 2520156"/>
                <a:gd name="connsiteX7" fmla="*/ 63962 w 1895157"/>
                <a:gd name="connsiteY7" fmla="*/ 64566 h 2520156"/>
                <a:gd name="connsiteX8" fmla="*/ 728476 w 1895157"/>
                <a:gd name="connsiteY8" fmla="*/ 2457707 h 2520156"/>
                <a:gd name="connsiteX9" fmla="*/ 1055089 w 1895157"/>
                <a:gd name="connsiteY9" fmla="*/ 2131094 h 2520156"/>
                <a:gd name="connsiteX10" fmla="*/ 1216782 w 1895157"/>
                <a:gd name="connsiteY10" fmla="*/ 2131094 h 2520156"/>
                <a:gd name="connsiteX11" fmla="*/ 889766 w 1895157"/>
                <a:gd name="connsiteY11" fmla="*/ 2348433 h 2520156"/>
                <a:gd name="connsiteX12" fmla="*/ 1108314 w 1895157"/>
                <a:gd name="connsiteY12" fmla="*/ 2129885 h 2520156"/>
                <a:gd name="connsiteX13" fmla="*/ 1216580 w 1895157"/>
                <a:gd name="connsiteY13" fmla="*/ 2129885 h 2520156"/>
                <a:gd name="connsiteX14" fmla="*/ 1347830 w 1895157"/>
                <a:gd name="connsiteY14" fmla="*/ 2457707 h 2520156"/>
                <a:gd name="connsiteX15" fmla="*/ 1674442 w 1895157"/>
                <a:gd name="connsiteY15" fmla="*/ 2131094 h 2520156"/>
                <a:gd name="connsiteX16" fmla="*/ 1836135 w 1895157"/>
                <a:gd name="connsiteY16" fmla="*/ 2131094 h 2520156"/>
                <a:gd name="connsiteX17" fmla="*/ 1509322 w 1895157"/>
                <a:gd name="connsiteY17" fmla="*/ 2348433 h 2520156"/>
                <a:gd name="connsiteX18" fmla="*/ 1727870 w 1895157"/>
                <a:gd name="connsiteY18" fmla="*/ 2129885 h 2520156"/>
                <a:gd name="connsiteX19" fmla="*/ 1835934 w 1895157"/>
                <a:gd name="connsiteY19" fmla="*/ 2129885 h 252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DEABED4-C0A5-48B5-9D35-9ECA4AFCB7B8}"/>
                </a:ext>
              </a:extLst>
            </p:cNvPr>
            <p:cNvSpPr/>
            <p:nvPr/>
          </p:nvSpPr>
          <p:spPr>
            <a:xfrm>
              <a:off x="5004470" y="5906061"/>
              <a:ext cx="624999" cy="463709"/>
            </a:xfrm>
            <a:custGeom>
              <a:avLst/>
              <a:gdLst>
                <a:gd name="connsiteX0" fmla="*/ 31981 w 624998"/>
                <a:gd name="connsiteY0" fmla="*/ 436012 h 463708"/>
                <a:gd name="connsiteX1" fmla="*/ 597302 w 624998"/>
                <a:gd name="connsiteY1" fmla="*/ 436012 h 463708"/>
                <a:gd name="connsiteX2" fmla="*/ 597302 w 624998"/>
                <a:gd name="connsiteY2" fmla="*/ 31981 h 463708"/>
                <a:gd name="connsiteX3" fmla="*/ 31981 w 624998"/>
                <a:gd name="connsiteY3" fmla="*/ 31981 h 4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5" name="Полилиния: фигура 94">
              <a:extLst>
                <a:ext uri="{FF2B5EF4-FFF2-40B4-BE49-F238E27FC236}">
                  <a16:creationId xmlns:a16="http://schemas.microsoft.com/office/drawing/2014/main" id="{907D683F-5FA6-45EA-B838-4C8A8701DB8F}"/>
                </a:ext>
              </a:extLst>
            </p:cNvPr>
            <p:cNvSpPr/>
            <p:nvPr/>
          </p:nvSpPr>
          <p:spPr>
            <a:xfrm>
              <a:off x="4972490" y="5874080"/>
              <a:ext cx="685483" cy="524193"/>
            </a:xfrm>
            <a:custGeom>
              <a:avLst/>
              <a:gdLst>
                <a:gd name="connsiteX0" fmla="*/ 63962 w 685482"/>
                <a:gd name="connsiteY0" fmla="*/ 467993 h 524192"/>
                <a:gd name="connsiteX1" fmla="*/ 629283 w 685482"/>
                <a:gd name="connsiteY1" fmla="*/ 467993 h 524192"/>
                <a:gd name="connsiteX2" fmla="*/ 629283 w 685482"/>
                <a:gd name="connsiteY2" fmla="*/ 63962 h 524192"/>
                <a:gd name="connsiteX3" fmla="*/ 63962 w 685482"/>
                <a:gd name="connsiteY3" fmla="*/ 63962 h 5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6" name="Полилиния: фигура 95">
              <a:extLst>
                <a:ext uri="{FF2B5EF4-FFF2-40B4-BE49-F238E27FC236}">
                  <a16:creationId xmlns:a16="http://schemas.microsoft.com/office/drawing/2014/main" id="{E2E61E87-C91F-44FB-9BB1-C927EE6C5EE0}"/>
                </a:ext>
              </a:extLst>
            </p:cNvPr>
            <p:cNvSpPr/>
            <p:nvPr/>
          </p:nvSpPr>
          <p:spPr>
            <a:xfrm>
              <a:off x="5625235" y="5994569"/>
              <a:ext cx="201613" cy="221774"/>
            </a:xfrm>
            <a:custGeom>
              <a:avLst/>
              <a:gdLst>
                <a:gd name="connsiteX0" fmla="*/ 183190 w 201612"/>
                <a:gd name="connsiteY0" fmla="*/ 208392 h 221773"/>
                <a:gd name="connsiteX1" fmla="*/ 31981 w 201612"/>
                <a:gd name="connsiteY1" fmla="*/ 208392 h 221773"/>
                <a:gd name="connsiteX2" fmla="*/ 107585 w 201612"/>
                <a:gd name="connsiteY2" fmla="*/ 31981 h 221773"/>
                <a:gd name="connsiteX3" fmla="*/ 183190 w 201612"/>
                <a:gd name="connsiteY3" fmla="*/ 208392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7" name="Полилиния: фигура 96">
              <a:extLst>
                <a:ext uri="{FF2B5EF4-FFF2-40B4-BE49-F238E27FC236}">
                  <a16:creationId xmlns:a16="http://schemas.microsoft.com/office/drawing/2014/main" id="{DD0FE0DF-1F7B-47DC-A71F-4AAF4E0BAE28}"/>
                </a:ext>
              </a:extLst>
            </p:cNvPr>
            <p:cNvSpPr/>
            <p:nvPr/>
          </p:nvSpPr>
          <p:spPr>
            <a:xfrm>
              <a:off x="5593254" y="5962588"/>
              <a:ext cx="262096" cy="302419"/>
            </a:xfrm>
            <a:custGeom>
              <a:avLst/>
              <a:gdLst>
                <a:gd name="connsiteX0" fmla="*/ 215171 w 262096"/>
                <a:gd name="connsiteY0" fmla="*/ 240373 h 302418"/>
                <a:gd name="connsiteX1" fmla="*/ 63962 w 262096"/>
                <a:gd name="connsiteY1" fmla="*/ 240373 h 302418"/>
                <a:gd name="connsiteX2" fmla="*/ 139566 w 262096"/>
                <a:gd name="connsiteY2" fmla="*/ 63962 h 3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6E1F9899-80A1-445C-B6DC-2F1EC0431878}"/>
                </a:ext>
              </a:extLst>
            </p:cNvPr>
            <p:cNvSpPr/>
            <p:nvPr/>
          </p:nvSpPr>
          <p:spPr>
            <a:xfrm>
              <a:off x="4847616" y="5672392"/>
              <a:ext cx="907256" cy="423386"/>
            </a:xfrm>
            <a:custGeom>
              <a:avLst/>
              <a:gdLst>
                <a:gd name="connsiteX0" fmla="*/ 888431 w 907256"/>
                <a:gd name="connsiteY0" fmla="*/ 212827 h 423386"/>
                <a:gd name="connsiteX1" fmla="*/ 460206 w 907256"/>
                <a:gd name="connsiteY1" fmla="*/ 393875 h 423386"/>
                <a:gd name="connsiteX2" fmla="*/ 31981 w 907256"/>
                <a:gd name="connsiteY2" fmla="*/ 212827 h 423386"/>
                <a:gd name="connsiteX3" fmla="*/ 460206 w 907256"/>
                <a:gd name="connsiteY3" fmla="*/ 31981 h 423386"/>
                <a:gd name="connsiteX4" fmla="*/ 888431 w 907256"/>
                <a:gd name="connsiteY4" fmla="*/ 212827 h 42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C13758BC-F750-451C-B7C2-E08BF537D759}"/>
                </a:ext>
              </a:extLst>
            </p:cNvPr>
            <p:cNvSpPr/>
            <p:nvPr/>
          </p:nvSpPr>
          <p:spPr>
            <a:xfrm>
              <a:off x="4815635" y="5640412"/>
              <a:ext cx="967740" cy="483870"/>
            </a:xfrm>
            <a:custGeom>
              <a:avLst/>
              <a:gdLst>
                <a:gd name="connsiteX0" fmla="*/ 920411 w 967740"/>
                <a:gd name="connsiteY0" fmla="*/ 244808 h 483870"/>
                <a:gd name="connsiteX1" fmla="*/ 492187 w 967740"/>
                <a:gd name="connsiteY1" fmla="*/ 425856 h 483870"/>
                <a:gd name="connsiteX2" fmla="*/ 63962 w 967740"/>
                <a:gd name="connsiteY2" fmla="*/ 244808 h 483870"/>
                <a:gd name="connsiteX3" fmla="*/ 492187 w 967740"/>
                <a:gd name="connsiteY3" fmla="*/ 63962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0" name="Полилиния: фигура 99">
              <a:extLst>
                <a:ext uri="{FF2B5EF4-FFF2-40B4-BE49-F238E27FC236}">
                  <a16:creationId xmlns:a16="http://schemas.microsoft.com/office/drawing/2014/main" id="{5B9D59A1-2B45-494A-8286-0089935003E8}"/>
                </a:ext>
              </a:extLst>
            </p:cNvPr>
            <p:cNvSpPr/>
            <p:nvPr/>
          </p:nvSpPr>
          <p:spPr>
            <a:xfrm>
              <a:off x="5704066" y="5853239"/>
              <a:ext cx="60484" cy="221774"/>
            </a:xfrm>
            <a:custGeom>
              <a:avLst/>
              <a:gdLst>
                <a:gd name="connsiteX0" fmla="*/ 31981 w 60483"/>
                <a:gd name="connsiteY0" fmla="*/ 31981 h 221773"/>
                <a:gd name="connsiteX1" fmla="*/ 31981 w 60483"/>
                <a:gd name="connsiteY1" fmla="*/ 206174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1" name="Полилиния: фигура 100">
              <a:extLst>
                <a:ext uri="{FF2B5EF4-FFF2-40B4-BE49-F238E27FC236}">
                  <a16:creationId xmlns:a16="http://schemas.microsoft.com/office/drawing/2014/main" id="{278BC7C2-04E0-4D8C-9805-D6E623F5C20C}"/>
                </a:ext>
              </a:extLst>
            </p:cNvPr>
            <p:cNvSpPr/>
            <p:nvPr/>
          </p:nvSpPr>
          <p:spPr>
            <a:xfrm>
              <a:off x="5672085" y="5821258"/>
              <a:ext cx="120968" cy="282258"/>
            </a:xfrm>
            <a:custGeom>
              <a:avLst/>
              <a:gdLst>
                <a:gd name="connsiteX0" fmla="*/ 63962 w 120967"/>
                <a:gd name="connsiteY0" fmla="*/ 63962 h 282257"/>
                <a:gd name="connsiteX1" fmla="*/ 63962 w 120967"/>
                <a:gd name="connsiteY1" fmla="*/ 238155 h 28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2" name="Полилиния: фигура 101">
              <a:extLst>
                <a:ext uri="{FF2B5EF4-FFF2-40B4-BE49-F238E27FC236}">
                  <a16:creationId xmlns:a16="http://schemas.microsoft.com/office/drawing/2014/main" id="{0919E546-CC06-446B-812D-C68454E7CF34}"/>
                </a:ext>
              </a:extLst>
            </p:cNvPr>
            <p:cNvSpPr/>
            <p:nvPr/>
          </p:nvSpPr>
          <p:spPr>
            <a:xfrm>
              <a:off x="5541163" y="8332871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537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3" name="Полилиния: фигура 102">
              <a:extLst>
                <a:ext uri="{FF2B5EF4-FFF2-40B4-BE49-F238E27FC236}">
                  <a16:creationId xmlns:a16="http://schemas.microsoft.com/office/drawing/2014/main" id="{4D5BA2FA-736D-440B-AB16-89DEDFCE27B0}"/>
                </a:ext>
              </a:extLst>
            </p:cNvPr>
            <p:cNvSpPr/>
            <p:nvPr/>
          </p:nvSpPr>
          <p:spPr>
            <a:xfrm>
              <a:off x="5509182" y="8300890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518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D08E7DD4-D2F1-4B3E-8C13-B77AD693F893}"/>
                </a:ext>
              </a:extLst>
            </p:cNvPr>
            <p:cNvSpPr/>
            <p:nvPr/>
          </p:nvSpPr>
          <p:spPr>
            <a:xfrm>
              <a:off x="4921809" y="8332871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335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5" name="Полилиния: фигура 104">
              <a:extLst>
                <a:ext uri="{FF2B5EF4-FFF2-40B4-BE49-F238E27FC236}">
                  <a16:creationId xmlns:a16="http://schemas.microsoft.com/office/drawing/2014/main" id="{DDCCA81A-A921-47B3-A445-4814F124E2F1}"/>
                </a:ext>
              </a:extLst>
            </p:cNvPr>
            <p:cNvSpPr/>
            <p:nvPr/>
          </p:nvSpPr>
          <p:spPr>
            <a:xfrm>
              <a:off x="4889828" y="8300890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316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6" name="Полилиния: фигура 105">
              <a:extLst>
                <a:ext uri="{FF2B5EF4-FFF2-40B4-BE49-F238E27FC236}">
                  <a16:creationId xmlns:a16="http://schemas.microsoft.com/office/drawing/2014/main" id="{CA31F639-AFC7-4CEE-8DEB-D52B0AE55017}"/>
                </a:ext>
              </a:extLst>
            </p:cNvPr>
            <p:cNvSpPr/>
            <p:nvPr/>
          </p:nvSpPr>
          <p:spPr>
            <a:xfrm>
              <a:off x="4431488" y="6188319"/>
              <a:ext cx="1653223" cy="2217738"/>
            </a:xfrm>
            <a:custGeom>
              <a:avLst/>
              <a:gdLst>
                <a:gd name="connsiteX0" fmla="*/ 1449115 w 1653222"/>
                <a:gd name="connsiteY0" fmla="*/ 2190646 h 2217737"/>
                <a:gd name="connsiteX1" fmla="*/ 580165 w 1653222"/>
                <a:gd name="connsiteY1" fmla="*/ 2190646 h 2217737"/>
                <a:gd name="connsiteX2" fmla="*/ 162827 w 1653222"/>
                <a:gd name="connsiteY2" fmla="*/ 1773711 h 2217737"/>
                <a:gd name="connsiteX3" fmla="*/ 162827 w 1653222"/>
                <a:gd name="connsiteY3" fmla="*/ 1773510 h 2217737"/>
                <a:gd name="connsiteX4" fmla="*/ 162827 w 1653222"/>
                <a:gd name="connsiteY4" fmla="*/ 776939 h 2217737"/>
                <a:gd name="connsiteX5" fmla="*/ 409601 w 1653222"/>
                <a:gd name="connsiteY5" fmla="*/ 530367 h 2217737"/>
                <a:gd name="connsiteX6" fmla="*/ 1378349 w 1653222"/>
                <a:gd name="connsiteY6" fmla="*/ 530367 h 2217737"/>
                <a:gd name="connsiteX7" fmla="*/ 1624921 w 1653222"/>
                <a:gd name="connsiteY7" fmla="*/ 776939 h 2217737"/>
                <a:gd name="connsiteX8" fmla="*/ 1624921 w 1653222"/>
                <a:gd name="connsiteY8" fmla="*/ 2014840 h 2217737"/>
                <a:gd name="connsiteX9" fmla="*/ 1449115 w 1653222"/>
                <a:gd name="connsiteY9" fmla="*/ 2190646 h 2217737"/>
                <a:gd name="connsiteX10" fmla="*/ 389440 w 1653222"/>
                <a:gd name="connsiteY10" fmla="*/ 389440 h 2217737"/>
                <a:gd name="connsiteX11" fmla="*/ 243472 w 1653222"/>
                <a:gd name="connsiteY11" fmla="*/ 535609 h 2217737"/>
                <a:gd name="connsiteX12" fmla="*/ 31981 w 1653222"/>
                <a:gd name="connsiteY12" fmla="*/ 31981 h 2217737"/>
                <a:gd name="connsiteX13" fmla="*/ 283795 w 1653222"/>
                <a:gd name="connsiteY13" fmla="*/ 137626 h 2217737"/>
                <a:gd name="connsiteX14" fmla="*/ 535609 w 1653222"/>
                <a:gd name="connsiteY14" fmla="*/ 243472 h 2217737"/>
                <a:gd name="connsiteX15" fmla="*/ 389440 w 1653222"/>
                <a:gd name="connsiteY15" fmla="*/ 389440 h 22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7" name="Полилиния: фигура 106">
              <a:extLst>
                <a:ext uri="{FF2B5EF4-FFF2-40B4-BE49-F238E27FC236}">
                  <a16:creationId xmlns:a16="http://schemas.microsoft.com/office/drawing/2014/main" id="{57C5A570-31BC-4D6F-B204-66D5AE398647}"/>
                </a:ext>
              </a:extLst>
            </p:cNvPr>
            <p:cNvSpPr/>
            <p:nvPr/>
          </p:nvSpPr>
          <p:spPr>
            <a:xfrm>
              <a:off x="4399507" y="6156338"/>
              <a:ext cx="624999" cy="624999"/>
            </a:xfrm>
            <a:custGeom>
              <a:avLst/>
              <a:gdLst>
                <a:gd name="connsiteX0" fmla="*/ 421421 w 624998"/>
                <a:gd name="connsiteY0" fmla="*/ 421421 h 624998"/>
                <a:gd name="connsiteX1" fmla="*/ 275453 w 624998"/>
                <a:gd name="connsiteY1" fmla="*/ 567590 h 624998"/>
                <a:gd name="connsiteX2" fmla="*/ 63962 w 624998"/>
                <a:gd name="connsiteY2" fmla="*/ 63962 h 624998"/>
                <a:gd name="connsiteX3" fmla="*/ 315776 w 624998"/>
                <a:gd name="connsiteY3" fmla="*/ 169607 h 624998"/>
                <a:gd name="connsiteX4" fmla="*/ 567590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8" name="Полилиния: фигура 107">
              <a:extLst>
                <a:ext uri="{FF2B5EF4-FFF2-40B4-BE49-F238E27FC236}">
                  <a16:creationId xmlns:a16="http://schemas.microsoft.com/office/drawing/2014/main" id="{0509D3F2-3233-4726-8D03-6049E36D1015}"/>
                </a:ext>
              </a:extLst>
            </p:cNvPr>
            <p:cNvSpPr/>
            <p:nvPr/>
          </p:nvSpPr>
          <p:spPr>
            <a:xfrm>
              <a:off x="5639146" y="6188319"/>
              <a:ext cx="564515" cy="564515"/>
            </a:xfrm>
            <a:custGeom>
              <a:avLst/>
              <a:gdLst>
                <a:gd name="connsiteX0" fmla="*/ 178150 w 564515"/>
                <a:gd name="connsiteY0" fmla="*/ 389440 h 564515"/>
                <a:gd name="connsiteX1" fmla="*/ 324117 w 564515"/>
                <a:gd name="connsiteY1" fmla="*/ 535609 h 564515"/>
                <a:gd name="connsiteX2" fmla="*/ 535609 w 564515"/>
                <a:gd name="connsiteY2" fmla="*/ 31981 h 564515"/>
                <a:gd name="connsiteX3" fmla="*/ 283795 w 564515"/>
                <a:gd name="connsiteY3" fmla="*/ 137626 h 564515"/>
                <a:gd name="connsiteX4" fmla="*/ 31981 w 564515"/>
                <a:gd name="connsiteY4" fmla="*/ 243472 h 564515"/>
                <a:gd name="connsiteX5" fmla="*/ 178150 w 564515"/>
                <a:gd name="connsiteY5" fmla="*/ 389440 h 56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9" name="Полилиния: фигура 108">
              <a:extLst>
                <a:ext uri="{FF2B5EF4-FFF2-40B4-BE49-F238E27FC236}">
                  <a16:creationId xmlns:a16="http://schemas.microsoft.com/office/drawing/2014/main" id="{04D2B221-C8E8-4280-87B1-F28C368D6275}"/>
                </a:ext>
              </a:extLst>
            </p:cNvPr>
            <p:cNvSpPr/>
            <p:nvPr/>
          </p:nvSpPr>
          <p:spPr>
            <a:xfrm>
              <a:off x="5607166" y="6156338"/>
              <a:ext cx="624999" cy="624999"/>
            </a:xfrm>
            <a:custGeom>
              <a:avLst/>
              <a:gdLst>
                <a:gd name="connsiteX0" fmla="*/ 210131 w 624998"/>
                <a:gd name="connsiteY0" fmla="*/ 421421 h 624998"/>
                <a:gd name="connsiteX1" fmla="*/ 356098 w 624998"/>
                <a:gd name="connsiteY1" fmla="*/ 567590 h 624998"/>
                <a:gd name="connsiteX2" fmla="*/ 567590 w 624998"/>
                <a:gd name="connsiteY2" fmla="*/ 63962 h 624998"/>
                <a:gd name="connsiteX3" fmla="*/ 315776 w 624998"/>
                <a:gd name="connsiteY3" fmla="*/ 169607 h 624998"/>
                <a:gd name="connsiteX4" fmla="*/ 63962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0" name="Полилиния: фигура 109">
              <a:extLst>
                <a:ext uri="{FF2B5EF4-FFF2-40B4-BE49-F238E27FC236}">
                  <a16:creationId xmlns:a16="http://schemas.microsoft.com/office/drawing/2014/main" id="{7598730F-9D53-46AF-8ED5-AD472653083B}"/>
                </a:ext>
              </a:extLst>
            </p:cNvPr>
            <p:cNvSpPr/>
            <p:nvPr/>
          </p:nvSpPr>
          <p:spPr>
            <a:xfrm>
              <a:off x="4609713" y="6133883"/>
              <a:ext cx="1411288" cy="786289"/>
            </a:xfrm>
            <a:custGeom>
              <a:avLst/>
              <a:gdLst>
                <a:gd name="connsiteX0" fmla="*/ 1392462 w 1411287"/>
                <a:gd name="connsiteY0" fmla="*/ 712222 h 786288"/>
                <a:gd name="connsiteX1" fmla="*/ 712221 w 1411287"/>
                <a:gd name="connsiteY1" fmla="*/ 563028 h 786288"/>
                <a:gd name="connsiteX2" fmla="*/ 31981 w 1411287"/>
                <a:gd name="connsiteY2" fmla="*/ 712222 h 786288"/>
                <a:gd name="connsiteX3" fmla="*/ 712221 w 1411287"/>
                <a:gd name="connsiteY3" fmla="*/ 31981 h 786288"/>
                <a:gd name="connsiteX4" fmla="*/ 1392462 w 1411287"/>
                <a:gd name="connsiteY4" fmla="*/ 712222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1" name="Полилиния: фигура 110">
              <a:extLst>
                <a:ext uri="{FF2B5EF4-FFF2-40B4-BE49-F238E27FC236}">
                  <a16:creationId xmlns:a16="http://schemas.microsoft.com/office/drawing/2014/main" id="{84D8FE3F-6417-4F08-A857-4988AB17F51B}"/>
                </a:ext>
              </a:extLst>
            </p:cNvPr>
            <p:cNvSpPr/>
            <p:nvPr/>
          </p:nvSpPr>
          <p:spPr>
            <a:xfrm>
              <a:off x="4577732" y="6101903"/>
              <a:ext cx="1471771" cy="846773"/>
            </a:xfrm>
            <a:custGeom>
              <a:avLst/>
              <a:gdLst>
                <a:gd name="connsiteX0" fmla="*/ 1424443 w 1471771"/>
                <a:gd name="connsiteY0" fmla="*/ 744202 h 846772"/>
                <a:gd name="connsiteX1" fmla="*/ 744202 w 1471771"/>
                <a:gd name="connsiteY1" fmla="*/ 595009 h 846772"/>
                <a:gd name="connsiteX2" fmla="*/ 63962 w 1471771"/>
                <a:gd name="connsiteY2" fmla="*/ 744202 h 846772"/>
                <a:gd name="connsiteX3" fmla="*/ 744202 w 1471771"/>
                <a:gd name="connsiteY3" fmla="*/ 63962 h 846772"/>
                <a:gd name="connsiteX4" fmla="*/ 1424443 w 1471771"/>
                <a:gd name="connsiteY4" fmla="*/ 744202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291" cap="flat">
              <a:solidFill>
                <a:srgbClr val="814C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42272416-6338-49BD-992D-9076F3909788}"/>
                </a:ext>
              </a:extLst>
            </p:cNvPr>
            <p:cNvSpPr/>
            <p:nvPr/>
          </p:nvSpPr>
          <p:spPr>
            <a:xfrm>
              <a:off x="5162333" y="6828438"/>
              <a:ext cx="302419" cy="322580"/>
            </a:xfrm>
            <a:custGeom>
              <a:avLst/>
              <a:gdLst>
                <a:gd name="connsiteX0" fmla="*/ 287222 w 302418"/>
                <a:gd name="connsiteY0" fmla="*/ 166860 h 322580"/>
                <a:gd name="connsiteX1" fmla="*/ 159602 w 302418"/>
                <a:gd name="connsiteY1" fmla="*/ 294480 h 322580"/>
                <a:gd name="connsiteX2" fmla="*/ 31981 w 302418"/>
                <a:gd name="connsiteY2" fmla="*/ 166860 h 322580"/>
                <a:gd name="connsiteX3" fmla="*/ 159602 w 302418"/>
                <a:gd name="connsiteY3" fmla="*/ 31981 h 322580"/>
                <a:gd name="connsiteX4" fmla="*/ 287222 w 302418"/>
                <a:gd name="connsiteY4" fmla="*/ 16686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3" name="Полилиния: фигура 112">
              <a:extLst>
                <a:ext uri="{FF2B5EF4-FFF2-40B4-BE49-F238E27FC236}">
                  <a16:creationId xmlns:a16="http://schemas.microsoft.com/office/drawing/2014/main" id="{C2148D22-3916-4265-8D79-D5F35AB79F5D}"/>
                </a:ext>
              </a:extLst>
            </p:cNvPr>
            <p:cNvSpPr/>
            <p:nvPr/>
          </p:nvSpPr>
          <p:spPr>
            <a:xfrm>
              <a:off x="5130352" y="6796458"/>
              <a:ext cx="383064" cy="383064"/>
            </a:xfrm>
            <a:custGeom>
              <a:avLst/>
              <a:gdLst>
                <a:gd name="connsiteX0" fmla="*/ 319203 w 383063"/>
                <a:gd name="connsiteY0" fmla="*/ 198840 h 383063"/>
                <a:gd name="connsiteX1" fmla="*/ 191582 w 383063"/>
                <a:gd name="connsiteY1" fmla="*/ 326461 h 383063"/>
                <a:gd name="connsiteX2" fmla="*/ 63962 w 383063"/>
                <a:gd name="connsiteY2" fmla="*/ 198840 h 383063"/>
                <a:gd name="connsiteX3" fmla="*/ 191582 w 383063"/>
                <a:gd name="connsiteY3" fmla="*/ 63962 h 38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B60EA316-A5AD-40FE-8A2C-7C5C203ABD63}"/>
                </a:ext>
              </a:extLst>
            </p:cNvPr>
            <p:cNvSpPr/>
            <p:nvPr/>
          </p:nvSpPr>
          <p:spPr>
            <a:xfrm>
              <a:off x="4557109" y="6241948"/>
              <a:ext cx="1512094" cy="846773"/>
            </a:xfrm>
            <a:custGeom>
              <a:avLst/>
              <a:gdLst>
                <a:gd name="connsiteX0" fmla="*/ 1105551 w 1512093"/>
                <a:gd name="connsiteY0" fmla="*/ 31981 h 846772"/>
                <a:gd name="connsiteX1" fmla="*/ 764826 w 1512093"/>
                <a:gd name="connsiteY1" fmla="*/ 229964 h 846772"/>
                <a:gd name="connsiteX2" fmla="*/ 229931 w 1512093"/>
                <a:gd name="connsiteY2" fmla="*/ 83574 h 846772"/>
                <a:gd name="connsiteX3" fmla="*/ 83543 w 1512093"/>
                <a:gd name="connsiteY3" fmla="*/ 618472 h 846772"/>
                <a:gd name="connsiteX4" fmla="*/ 618439 w 1512093"/>
                <a:gd name="connsiteY4" fmla="*/ 764862 h 846772"/>
                <a:gd name="connsiteX5" fmla="*/ 764826 w 1512093"/>
                <a:gd name="connsiteY5" fmla="*/ 618472 h 846772"/>
                <a:gd name="connsiteX6" fmla="*/ 1299095 w 1512093"/>
                <a:gd name="connsiteY6" fmla="*/ 766052 h 846772"/>
                <a:gd name="connsiteX7" fmla="*/ 1497687 w 1512093"/>
                <a:gd name="connsiteY7" fmla="*/ 424117 h 846772"/>
                <a:gd name="connsiteX8" fmla="*/ 1105551 w 1512093"/>
                <a:gd name="connsiteY8" fmla="*/ 31981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5" name="Полилиния: фигура 114">
              <a:extLst>
                <a:ext uri="{FF2B5EF4-FFF2-40B4-BE49-F238E27FC236}">
                  <a16:creationId xmlns:a16="http://schemas.microsoft.com/office/drawing/2014/main" id="{F2030DAC-93A0-4122-AFC8-955CCB026684}"/>
                </a:ext>
              </a:extLst>
            </p:cNvPr>
            <p:cNvSpPr/>
            <p:nvPr/>
          </p:nvSpPr>
          <p:spPr>
            <a:xfrm>
              <a:off x="4525128" y="6209967"/>
              <a:ext cx="1592739" cy="907256"/>
            </a:xfrm>
            <a:custGeom>
              <a:avLst/>
              <a:gdLst>
                <a:gd name="connsiteX0" fmla="*/ 1137532 w 1592738"/>
                <a:gd name="connsiteY0" fmla="*/ 63962 h 907256"/>
                <a:gd name="connsiteX1" fmla="*/ 796807 w 1592738"/>
                <a:gd name="connsiteY1" fmla="*/ 261945 h 907256"/>
                <a:gd name="connsiteX2" fmla="*/ 261912 w 1592738"/>
                <a:gd name="connsiteY2" fmla="*/ 115554 h 907256"/>
                <a:gd name="connsiteX3" fmla="*/ 115524 w 1592738"/>
                <a:gd name="connsiteY3" fmla="*/ 650452 h 907256"/>
                <a:gd name="connsiteX4" fmla="*/ 650420 w 1592738"/>
                <a:gd name="connsiteY4" fmla="*/ 796843 h 907256"/>
                <a:gd name="connsiteX5" fmla="*/ 796807 w 1592738"/>
                <a:gd name="connsiteY5" fmla="*/ 650452 h 907256"/>
                <a:gd name="connsiteX6" fmla="*/ 1331076 w 1592738"/>
                <a:gd name="connsiteY6" fmla="*/ 798033 h 907256"/>
                <a:gd name="connsiteX7" fmla="*/ 1529668 w 1592738"/>
                <a:gd name="connsiteY7" fmla="*/ 456098 h 907256"/>
                <a:gd name="connsiteX8" fmla="*/ 1137532 w 1592738"/>
                <a:gd name="connsiteY8" fmla="*/ 63962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6" name="Полилиния: фигура 115">
              <a:extLst>
                <a:ext uri="{FF2B5EF4-FFF2-40B4-BE49-F238E27FC236}">
                  <a16:creationId xmlns:a16="http://schemas.microsoft.com/office/drawing/2014/main" id="{DDC9F58F-5F7F-4242-80EB-5FF6BB162FE7}"/>
                </a:ext>
              </a:extLst>
            </p:cNvPr>
            <p:cNvSpPr/>
            <p:nvPr/>
          </p:nvSpPr>
          <p:spPr>
            <a:xfrm>
              <a:off x="4937938" y="6691846"/>
              <a:ext cx="866934" cy="161290"/>
            </a:xfrm>
            <a:custGeom>
              <a:avLst/>
              <a:gdLst>
                <a:gd name="connsiteX0" fmla="*/ 140247 w 866933"/>
                <a:gd name="connsiteY0" fmla="*/ 86114 h 161290"/>
                <a:gd name="connsiteX1" fmla="*/ 86114 w 866933"/>
                <a:gd name="connsiteY1" fmla="*/ 140247 h 161290"/>
                <a:gd name="connsiteX2" fmla="*/ 31981 w 866933"/>
                <a:gd name="connsiteY2" fmla="*/ 86114 h 161290"/>
                <a:gd name="connsiteX3" fmla="*/ 86114 w 866933"/>
                <a:gd name="connsiteY3" fmla="*/ 31981 h 161290"/>
                <a:gd name="connsiteX4" fmla="*/ 140247 w 866933"/>
                <a:gd name="connsiteY4" fmla="*/ 86114 h 161290"/>
                <a:gd name="connsiteX5" fmla="*/ 851132 w 866933"/>
                <a:gd name="connsiteY5" fmla="*/ 86114 h 161290"/>
                <a:gd name="connsiteX6" fmla="*/ 797100 w 866933"/>
                <a:gd name="connsiteY6" fmla="*/ 140146 h 161290"/>
                <a:gd name="connsiteX7" fmla="*/ 743068 w 866933"/>
                <a:gd name="connsiteY7" fmla="*/ 86114 h 161290"/>
                <a:gd name="connsiteX8" fmla="*/ 797100 w 866933"/>
                <a:gd name="connsiteY8" fmla="*/ 32082 h 161290"/>
                <a:gd name="connsiteX9" fmla="*/ 851132 w 866933"/>
                <a:gd name="connsiteY9" fmla="*/ 86114 h 16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ABA84EE2-60F3-4CB8-A082-4A7CC41903C5}"/>
                </a:ext>
              </a:extLst>
            </p:cNvPr>
            <p:cNvSpPr/>
            <p:nvPr/>
          </p:nvSpPr>
          <p:spPr>
            <a:xfrm>
              <a:off x="4528740" y="6588797"/>
              <a:ext cx="1592739" cy="1834674"/>
            </a:xfrm>
            <a:custGeom>
              <a:avLst/>
              <a:gdLst>
                <a:gd name="connsiteX0" fmla="*/ 1529281 w 1592738"/>
                <a:gd name="connsiteY0" fmla="*/ 64163 h 1834673"/>
                <a:gd name="connsiteX1" fmla="*/ 1529281 w 1592738"/>
                <a:gd name="connsiteY1" fmla="*/ 1625854 h 1834673"/>
                <a:gd name="connsiteX2" fmla="*/ 1378475 w 1592738"/>
                <a:gd name="connsiteY2" fmla="*/ 1776861 h 1834673"/>
                <a:gd name="connsiteX3" fmla="*/ 488759 w 1592738"/>
                <a:gd name="connsiteY3" fmla="*/ 1776861 h 1834673"/>
                <a:gd name="connsiteX4" fmla="*/ 63962 w 1592738"/>
                <a:gd name="connsiteY4" fmla="*/ 1352064 h 1834673"/>
                <a:gd name="connsiteX5" fmla="*/ 63962 w 1592738"/>
                <a:gd name="connsiteY5" fmla="*/ 1351862 h 1834673"/>
                <a:gd name="connsiteX6" fmla="*/ 63962 w 1592738"/>
                <a:gd name="connsiteY6" fmla="*/ 63962 h 183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8" name="Полилиния: фигура 117">
              <a:extLst>
                <a:ext uri="{FF2B5EF4-FFF2-40B4-BE49-F238E27FC236}">
                  <a16:creationId xmlns:a16="http://schemas.microsoft.com/office/drawing/2014/main" id="{A8FA38EC-4F28-4336-B9C6-095C570D167A}"/>
                </a:ext>
              </a:extLst>
            </p:cNvPr>
            <p:cNvSpPr/>
            <p:nvPr/>
          </p:nvSpPr>
          <p:spPr>
            <a:xfrm>
              <a:off x="4581084" y="7502833"/>
              <a:ext cx="1229836" cy="866934"/>
            </a:xfrm>
            <a:custGeom>
              <a:avLst/>
              <a:gdLst>
                <a:gd name="connsiteX0" fmla="*/ 31981 w 1229836"/>
                <a:gd name="connsiteY0" fmla="*/ 442061 h 866933"/>
                <a:gd name="connsiteX1" fmla="*/ 442061 w 1229836"/>
                <a:gd name="connsiteY1" fmla="*/ 31981 h 866933"/>
                <a:gd name="connsiteX2" fmla="*/ 792060 w 1229836"/>
                <a:gd name="connsiteY2" fmla="*/ 31981 h 866933"/>
                <a:gd name="connsiteX3" fmla="*/ 1202140 w 1229836"/>
                <a:gd name="connsiteY3" fmla="*/ 442061 h 866933"/>
                <a:gd name="connsiteX4" fmla="*/ 1202140 w 1229836"/>
                <a:gd name="connsiteY4" fmla="*/ 791858 h 866933"/>
                <a:gd name="connsiteX5" fmla="*/ 1150325 w 1229836"/>
                <a:gd name="connsiteY5" fmla="*/ 843874 h 866933"/>
                <a:gd name="connsiteX6" fmla="*/ 433795 w 1229836"/>
                <a:gd name="connsiteY6" fmla="*/ 843874 h 866933"/>
                <a:gd name="connsiteX7" fmla="*/ 31981 w 1229836"/>
                <a:gd name="connsiteY7" fmla="*/ 442061 h 8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9" name="Полилиния: фигура 118">
              <a:extLst>
                <a:ext uri="{FF2B5EF4-FFF2-40B4-BE49-F238E27FC236}">
                  <a16:creationId xmlns:a16="http://schemas.microsoft.com/office/drawing/2014/main" id="{41B0202E-A575-4E27-A572-12D8D7984A15}"/>
                </a:ext>
              </a:extLst>
            </p:cNvPr>
            <p:cNvSpPr/>
            <p:nvPr/>
          </p:nvSpPr>
          <p:spPr>
            <a:xfrm>
              <a:off x="5101446" y="7486502"/>
              <a:ext cx="1794351" cy="907256"/>
            </a:xfrm>
            <a:custGeom>
              <a:avLst/>
              <a:gdLst>
                <a:gd name="connsiteX0" fmla="*/ 31981 w 1794351"/>
                <a:gd name="connsiteY0" fmla="*/ 876334 h 907256"/>
                <a:gd name="connsiteX1" fmla="*/ 1774518 w 1794351"/>
                <a:gd name="connsiteY1" fmla="*/ 876334 h 907256"/>
                <a:gd name="connsiteX2" fmla="*/ 1774518 w 1794351"/>
                <a:gd name="connsiteY2" fmla="*/ 31981 h 907256"/>
                <a:gd name="connsiteX3" fmla="*/ 31981 w 1794351"/>
                <a:gd name="connsiteY3" fmla="*/ 31981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0" name="Полилиния: фигура 119">
              <a:extLst>
                <a:ext uri="{FF2B5EF4-FFF2-40B4-BE49-F238E27FC236}">
                  <a16:creationId xmlns:a16="http://schemas.microsoft.com/office/drawing/2014/main" id="{70853FB5-7B2D-48BB-BB49-AC2CB8FFC5D5}"/>
                </a:ext>
              </a:extLst>
            </p:cNvPr>
            <p:cNvSpPr/>
            <p:nvPr/>
          </p:nvSpPr>
          <p:spPr>
            <a:xfrm>
              <a:off x="5069465" y="7454521"/>
              <a:ext cx="1854835" cy="967740"/>
            </a:xfrm>
            <a:custGeom>
              <a:avLst/>
              <a:gdLst>
                <a:gd name="connsiteX0" fmla="*/ 63962 w 1854835"/>
                <a:gd name="connsiteY0" fmla="*/ 908315 h 967740"/>
                <a:gd name="connsiteX1" fmla="*/ 1806498 w 1854835"/>
                <a:gd name="connsiteY1" fmla="*/ 908315 h 967740"/>
                <a:gd name="connsiteX2" fmla="*/ 1806498 w 1854835"/>
                <a:gd name="connsiteY2" fmla="*/ 63962 h 967740"/>
                <a:gd name="connsiteX3" fmla="*/ 63962 w 1854835"/>
                <a:gd name="connsiteY3" fmla="*/ 63962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1" name="Полилиния: фигура 120">
              <a:extLst>
                <a:ext uri="{FF2B5EF4-FFF2-40B4-BE49-F238E27FC236}">
                  <a16:creationId xmlns:a16="http://schemas.microsoft.com/office/drawing/2014/main" id="{430AE146-212B-4D00-8A66-95AD4FB3F16E}"/>
                </a:ext>
              </a:extLst>
            </p:cNvPr>
            <p:cNvSpPr/>
            <p:nvPr/>
          </p:nvSpPr>
          <p:spPr>
            <a:xfrm>
              <a:off x="5669388" y="8066944"/>
              <a:ext cx="665321" cy="181451"/>
            </a:xfrm>
            <a:custGeom>
              <a:avLst/>
              <a:gdLst>
                <a:gd name="connsiteX0" fmla="*/ 31981 w 665321"/>
                <a:gd name="connsiteY0" fmla="*/ 168876 h 181451"/>
                <a:gd name="connsiteX1" fmla="*/ 652342 w 665321"/>
                <a:gd name="connsiteY1" fmla="*/ 168876 h 181451"/>
                <a:gd name="connsiteX2" fmla="*/ 652342 w 665321"/>
                <a:gd name="connsiteY2" fmla="*/ 31981 h 181451"/>
                <a:gd name="connsiteX3" fmla="*/ 31981 w 66532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5C6B6536-FD59-4F0F-9BB5-22FA11EECCBE}"/>
                </a:ext>
              </a:extLst>
            </p:cNvPr>
            <p:cNvSpPr/>
            <p:nvPr/>
          </p:nvSpPr>
          <p:spPr>
            <a:xfrm>
              <a:off x="5637408" y="8034963"/>
              <a:ext cx="745966" cy="262096"/>
            </a:xfrm>
            <a:custGeom>
              <a:avLst/>
              <a:gdLst>
                <a:gd name="connsiteX0" fmla="*/ 63962 w 745966"/>
                <a:gd name="connsiteY0" fmla="*/ 200857 h 262096"/>
                <a:gd name="connsiteX1" fmla="*/ 684323 w 745966"/>
                <a:gd name="connsiteY1" fmla="*/ 200857 h 262096"/>
                <a:gd name="connsiteX2" fmla="*/ 684323 w 745966"/>
                <a:gd name="connsiteY2" fmla="*/ 63962 h 262096"/>
                <a:gd name="connsiteX3" fmla="*/ 63962 w 74596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3" name="Полилиния: фигура 122">
              <a:extLst>
                <a:ext uri="{FF2B5EF4-FFF2-40B4-BE49-F238E27FC236}">
                  <a16:creationId xmlns:a16="http://schemas.microsoft.com/office/drawing/2014/main" id="{C39214CB-74A9-4792-932F-6BAB5253C44C}"/>
                </a:ext>
              </a:extLst>
            </p:cNvPr>
            <p:cNvSpPr/>
            <p:nvPr/>
          </p:nvSpPr>
          <p:spPr>
            <a:xfrm>
              <a:off x="5436123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23">
              <a:extLst>
                <a:ext uri="{FF2B5EF4-FFF2-40B4-BE49-F238E27FC236}">
                  <a16:creationId xmlns:a16="http://schemas.microsoft.com/office/drawing/2014/main" id="{B2C4358F-4CB4-49F6-A794-484AF2572702}"/>
                </a:ext>
              </a:extLst>
            </p:cNvPr>
            <p:cNvSpPr/>
            <p:nvPr/>
          </p:nvSpPr>
          <p:spPr>
            <a:xfrm>
              <a:off x="5404142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24">
              <a:extLst>
                <a:ext uri="{FF2B5EF4-FFF2-40B4-BE49-F238E27FC236}">
                  <a16:creationId xmlns:a16="http://schemas.microsoft.com/office/drawing/2014/main" id="{77AB1150-B93F-49EE-8B1D-6B792FCC79B0}"/>
                </a:ext>
              </a:extLst>
            </p:cNvPr>
            <p:cNvSpPr/>
            <p:nvPr/>
          </p:nvSpPr>
          <p:spPr>
            <a:xfrm>
              <a:off x="5204268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6" name="Полилиния: фигура 125">
              <a:extLst>
                <a:ext uri="{FF2B5EF4-FFF2-40B4-BE49-F238E27FC236}">
                  <a16:creationId xmlns:a16="http://schemas.microsoft.com/office/drawing/2014/main" id="{AF667517-5918-4EBD-9CB5-61B25786B33D}"/>
                </a:ext>
              </a:extLst>
            </p:cNvPr>
            <p:cNvSpPr/>
            <p:nvPr/>
          </p:nvSpPr>
          <p:spPr>
            <a:xfrm>
              <a:off x="5172288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7" name="Полилиния: фигура 126">
              <a:extLst>
                <a:ext uri="{FF2B5EF4-FFF2-40B4-BE49-F238E27FC236}">
                  <a16:creationId xmlns:a16="http://schemas.microsoft.com/office/drawing/2014/main" id="{7F349E7C-9646-4494-8CBB-AF24E76934AE}"/>
                </a:ext>
              </a:extLst>
            </p:cNvPr>
            <p:cNvSpPr/>
            <p:nvPr/>
          </p:nvSpPr>
          <p:spPr>
            <a:xfrm>
              <a:off x="5669388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8" name="Полилиния: фигура 127">
              <a:extLst>
                <a:ext uri="{FF2B5EF4-FFF2-40B4-BE49-F238E27FC236}">
                  <a16:creationId xmlns:a16="http://schemas.microsoft.com/office/drawing/2014/main" id="{D3DF678B-13D1-4075-A961-242F696D6A84}"/>
                </a:ext>
              </a:extLst>
            </p:cNvPr>
            <p:cNvSpPr/>
            <p:nvPr/>
          </p:nvSpPr>
          <p:spPr>
            <a:xfrm>
              <a:off x="5637408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9" name="Полилиния: фигура 128">
              <a:extLst>
                <a:ext uri="{FF2B5EF4-FFF2-40B4-BE49-F238E27FC236}">
                  <a16:creationId xmlns:a16="http://schemas.microsoft.com/office/drawing/2014/main" id="{915BD6A1-3EBC-45FD-8130-6F8F81757381}"/>
                </a:ext>
              </a:extLst>
            </p:cNvPr>
            <p:cNvSpPr/>
            <p:nvPr/>
          </p:nvSpPr>
          <p:spPr>
            <a:xfrm>
              <a:off x="5910920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0" name="Полилиния: фигура 129">
              <a:extLst>
                <a:ext uri="{FF2B5EF4-FFF2-40B4-BE49-F238E27FC236}">
                  <a16:creationId xmlns:a16="http://schemas.microsoft.com/office/drawing/2014/main" id="{CE3DF609-D25F-4BBF-8BCF-28A0E962EDA2}"/>
                </a:ext>
              </a:extLst>
            </p:cNvPr>
            <p:cNvSpPr/>
            <p:nvPr/>
          </p:nvSpPr>
          <p:spPr>
            <a:xfrm>
              <a:off x="5878939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1" name="Полилиния: фигура 130">
              <a:extLst>
                <a:ext uri="{FF2B5EF4-FFF2-40B4-BE49-F238E27FC236}">
                  <a16:creationId xmlns:a16="http://schemas.microsoft.com/office/drawing/2014/main" id="{0114C575-EF7C-4238-B4CB-2B1494FCA4DB}"/>
                </a:ext>
              </a:extLst>
            </p:cNvPr>
            <p:cNvSpPr/>
            <p:nvPr/>
          </p:nvSpPr>
          <p:spPr>
            <a:xfrm>
              <a:off x="6152654" y="784013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2" name="Полилиния: фигура 131">
              <a:extLst>
                <a:ext uri="{FF2B5EF4-FFF2-40B4-BE49-F238E27FC236}">
                  <a16:creationId xmlns:a16="http://schemas.microsoft.com/office/drawing/2014/main" id="{93E3722F-FD4A-4FD1-829F-094242A6D2C0}"/>
                </a:ext>
              </a:extLst>
            </p:cNvPr>
            <p:cNvSpPr/>
            <p:nvPr/>
          </p:nvSpPr>
          <p:spPr>
            <a:xfrm>
              <a:off x="6120673" y="7808149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3" name="Полилиния: фигура 132">
              <a:extLst>
                <a:ext uri="{FF2B5EF4-FFF2-40B4-BE49-F238E27FC236}">
                  <a16:creationId xmlns:a16="http://schemas.microsoft.com/office/drawing/2014/main" id="{6C3245BC-E50D-4A60-9C8A-B7C01F6CE42D}"/>
                </a:ext>
              </a:extLst>
            </p:cNvPr>
            <p:cNvSpPr/>
            <p:nvPr/>
          </p:nvSpPr>
          <p:spPr>
            <a:xfrm>
              <a:off x="5204268" y="7840130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326FD046-D3AC-46EF-AC28-104EDFEFC188}"/>
                </a:ext>
              </a:extLst>
            </p:cNvPr>
            <p:cNvSpPr/>
            <p:nvPr/>
          </p:nvSpPr>
          <p:spPr>
            <a:xfrm>
              <a:off x="5172288" y="7808149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5" name="Полилиния: фигура 134">
              <a:extLst>
                <a:ext uri="{FF2B5EF4-FFF2-40B4-BE49-F238E27FC236}">
                  <a16:creationId xmlns:a16="http://schemas.microsoft.com/office/drawing/2014/main" id="{DA4B6194-2B7F-4931-8E5A-47283292154D}"/>
                </a:ext>
              </a:extLst>
            </p:cNvPr>
            <p:cNvSpPr/>
            <p:nvPr/>
          </p:nvSpPr>
          <p:spPr>
            <a:xfrm>
              <a:off x="6383298" y="7840130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6" name="Полилиния: фигура 135">
              <a:extLst>
                <a:ext uri="{FF2B5EF4-FFF2-40B4-BE49-F238E27FC236}">
                  <a16:creationId xmlns:a16="http://schemas.microsoft.com/office/drawing/2014/main" id="{05ED66C7-021A-463B-AAB1-521E15D6E970}"/>
                </a:ext>
              </a:extLst>
            </p:cNvPr>
            <p:cNvSpPr/>
            <p:nvPr/>
          </p:nvSpPr>
          <p:spPr>
            <a:xfrm>
              <a:off x="6351317" y="7808149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B1B279ED-25BC-486F-A80F-BB270868011A}"/>
                </a:ext>
              </a:extLst>
            </p:cNvPr>
            <p:cNvSpPr/>
            <p:nvPr/>
          </p:nvSpPr>
          <p:spPr>
            <a:xfrm>
              <a:off x="6615153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8" name="Полилиния: фигура 137">
              <a:extLst>
                <a:ext uri="{FF2B5EF4-FFF2-40B4-BE49-F238E27FC236}">
                  <a16:creationId xmlns:a16="http://schemas.microsoft.com/office/drawing/2014/main" id="{43DD976C-A0B5-4314-82EE-3BC31F9E2FFE}"/>
                </a:ext>
              </a:extLst>
            </p:cNvPr>
            <p:cNvSpPr/>
            <p:nvPr/>
          </p:nvSpPr>
          <p:spPr>
            <a:xfrm>
              <a:off x="6583172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9" name="Полилиния: фигура 138">
              <a:extLst>
                <a:ext uri="{FF2B5EF4-FFF2-40B4-BE49-F238E27FC236}">
                  <a16:creationId xmlns:a16="http://schemas.microsoft.com/office/drawing/2014/main" id="{D0F817BC-76E8-40AB-BFB5-F72898FCF3FD}"/>
                </a:ext>
              </a:extLst>
            </p:cNvPr>
            <p:cNvSpPr/>
            <p:nvPr/>
          </p:nvSpPr>
          <p:spPr>
            <a:xfrm>
              <a:off x="6383298" y="8066944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0" name="Полилиния: фигура 139">
              <a:extLst>
                <a:ext uri="{FF2B5EF4-FFF2-40B4-BE49-F238E27FC236}">
                  <a16:creationId xmlns:a16="http://schemas.microsoft.com/office/drawing/2014/main" id="{C1A37FAA-E9CD-485A-B508-DBB0DEDB7CAC}"/>
                </a:ext>
              </a:extLst>
            </p:cNvPr>
            <p:cNvSpPr/>
            <p:nvPr/>
          </p:nvSpPr>
          <p:spPr>
            <a:xfrm>
              <a:off x="6351317" y="8034963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1" name="Полилиния: фигура 140">
              <a:extLst>
                <a:ext uri="{FF2B5EF4-FFF2-40B4-BE49-F238E27FC236}">
                  <a16:creationId xmlns:a16="http://schemas.microsoft.com/office/drawing/2014/main" id="{0D8DF0A1-A671-43CE-AC78-6B0C0E41342A}"/>
                </a:ext>
              </a:extLst>
            </p:cNvPr>
            <p:cNvSpPr/>
            <p:nvPr/>
          </p:nvSpPr>
          <p:spPr>
            <a:xfrm>
              <a:off x="5436123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2" name="Полилиния: фигура 141">
              <a:extLst>
                <a:ext uri="{FF2B5EF4-FFF2-40B4-BE49-F238E27FC236}">
                  <a16:creationId xmlns:a16="http://schemas.microsoft.com/office/drawing/2014/main" id="{74E10745-62E4-4798-BBE2-7A7DCAB3AE8B}"/>
                </a:ext>
              </a:extLst>
            </p:cNvPr>
            <p:cNvSpPr/>
            <p:nvPr/>
          </p:nvSpPr>
          <p:spPr>
            <a:xfrm>
              <a:off x="5404142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3" name="Полилиния: фигура 142">
              <a:extLst>
                <a:ext uri="{FF2B5EF4-FFF2-40B4-BE49-F238E27FC236}">
                  <a16:creationId xmlns:a16="http://schemas.microsoft.com/office/drawing/2014/main" id="{6F1E6120-7004-4ABA-84A4-B841B2CD51DA}"/>
                </a:ext>
              </a:extLst>
            </p:cNvPr>
            <p:cNvSpPr/>
            <p:nvPr/>
          </p:nvSpPr>
          <p:spPr>
            <a:xfrm>
              <a:off x="520426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4" name="Полилиния: фигура 143">
              <a:extLst>
                <a:ext uri="{FF2B5EF4-FFF2-40B4-BE49-F238E27FC236}">
                  <a16:creationId xmlns:a16="http://schemas.microsoft.com/office/drawing/2014/main" id="{FBC94139-93A3-439F-96EB-6FABDCD5C9D7}"/>
                </a:ext>
              </a:extLst>
            </p:cNvPr>
            <p:cNvSpPr/>
            <p:nvPr/>
          </p:nvSpPr>
          <p:spPr>
            <a:xfrm>
              <a:off x="5172288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156CDEAF-C514-400B-89E3-AAA07A30338B}"/>
                </a:ext>
              </a:extLst>
            </p:cNvPr>
            <p:cNvSpPr/>
            <p:nvPr/>
          </p:nvSpPr>
          <p:spPr>
            <a:xfrm>
              <a:off x="566938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67781AA3-483C-4285-B677-40E6A42D6AF3}"/>
                </a:ext>
              </a:extLst>
            </p:cNvPr>
            <p:cNvSpPr/>
            <p:nvPr/>
          </p:nvSpPr>
          <p:spPr>
            <a:xfrm>
              <a:off x="5637408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C54C2C4-4C0B-4823-9CF0-9747A8AC17DB}"/>
                </a:ext>
              </a:extLst>
            </p:cNvPr>
            <p:cNvSpPr/>
            <p:nvPr/>
          </p:nvSpPr>
          <p:spPr>
            <a:xfrm>
              <a:off x="5910920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8" name="Полилиния: фигура 147">
              <a:extLst>
                <a:ext uri="{FF2B5EF4-FFF2-40B4-BE49-F238E27FC236}">
                  <a16:creationId xmlns:a16="http://schemas.microsoft.com/office/drawing/2014/main" id="{E30C2631-024E-49E1-9112-6FA3BCDE824B}"/>
                </a:ext>
              </a:extLst>
            </p:cNvPr>
            <p:cNvSpPr/>
            <p:nvPr/>
          </p:nvSpPr>
          <p:spPr>
            <a:xfrm>
              <a:off x="5878939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76FBD215-4E73-48C7-AC95-7EEA52FC57B8}"/>
                </a:ext>
              </a:extLst>
            </p:cNvPr>
            <p:cNvSpPr/>
            <p:nvPr/>
          </p:nvSpPr>
          <p:spPr>
            <a:xfrm>
              <a:off x="6152654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49">
              <a:extLst>
                <a:ext uri="{FF2B5EF4-FFF2-40B4-BE49-F238E27FC236}">
                  <a16:creationId xmlns:a16="http://schemas.microsoft.com/office/drawing/2014/main" id="{7C56E1D2-AD19-4486-B3ED-0D3748744773}"/>
                </a:ext>
              </a:extLst>
            </p:cNvPr>
            <p:cNvSpPr/>
            <p:nvPr/>
          </p:nvSpPr>
          <p:spPr>
            <a:xfrm>
              <a:off x="6120673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DD9C9959-E40E-47A0-BC61-BFB39ACDAF3B}"/>
                </a:ext>
              </a:extLst>
            </p:cNvPr>
            <p:cNvSpPr/>
            <p:nvPr/>
          </p:nvSpPr>
          <p:spPr>
            <a:xfrm>
              <a:off x="6615153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2" name="Полилиния: фигура 151">
              <a:extLst>
                <a:ext uri="{FF2B5EF4-FFF2-40B4-BE49-F238E27FC236}">
                  <a16:creationId xmlns:a16="http://schemas.microsoft.com/office/drawing/2014/main" id="{6CE665CC-A8AA-47AC-81DF-28A290A102E3}"/>
                </a:ext>
              </a:extLst>
            </p:cNvPr>
            <p:cNvSpPr/>
            <p:nvPr/>
          </p:nvSpPr>
          <p:spPr>
            <a:xfrm>
              <a:off x="6583172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3" name="Полилиния: фигура 152">
              <a:extLst>
                <a:ext uri="{FF2B5EF4-FFF2-40B4-BE49-F238E27FC236}">
                  <a16:creationId xmlns:a16="http://schemas.microsoft.com/office/drawing/2014/main" id="{4695DD34-5EB0-4289-92B4-E8507A5C5CA1}"/>
                </a:ext>
              </a:extLst>
            </p:cNvPr>
            <p:cNvSpPr/>
            <p:nvPr/>
          </p:nvSpPr>
          <p:spPr>
            <a:xfrm>
              <a:off x="6383298" y="7602227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4" name="Полилиния: фигура 153">
              <a:extLst>
                <a:ext uri="{FF2B5EF4-FFF2-40B4-BE49-F238E27FC236}">
                  <a16:creationId xmlns:a16="http://schemas.microsoft.com/office/drawing/2014/main" id="{DC763AE0-D22D-4D40-A330-732E82160944}"/>
                </a:ext>
              </a:extLst>
            </p:cNvPr>
            <p:cNvSpPr/>
            <p:nvPr/>
          </p:nvSpPr>
          <p:spPr>
            <a:xfrm>
              <a:off x="6351317" y="7570247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5" name="Полилиния: фигура 154">
              <a:extLst>
                <a:ext uri="{FF2B5EF4-FFF2-40B4-BE49-F238E27FC236}">
                  <a16:creationId xmlns:a16="http://schemas.microsoft.com/office/drawing/2014/main" id="{689F88F4-DDC8-42E2-991F-BC7685DA4901}"/>
                </a:ext>
              </a:extLst>
            </p:cNvPr>
            <p:cNvSpPr/>
            <p:nvPr/>
          </p:nvSpPr>
          <p:spPr>
            <a:xfrm>
              <a:off x="5900638" y="7247793"/>
              <a:ext cx="423386" cy="947579"/>
            </a:xfrm>
            <a:custGeom>
              <a:avLst/>
              <a:gdLst>
                <a:gd name="connsiteX0" fmla="*/ 100932 w 423386"/>
                <a:gd name="connsiteY0" fmla="*/ 148715 h 947578"/>
                <a:gd name="connsiteX1" fmla="*/ 31981 w 423386"/>
                <a:gd name="connsiteY1" fmla="*/ 255166 h 947578"/>
                <a:gd name="connsiteX2" fmla="*/ 111819 w 423386"/>
                <a:gd name="connsiteY2" fmla="*/ 924519 h 947578"/>
                <a:gd name="connsiteX3" fmla="*/ 360994 w 423386"/>
                <a:gd name="connsiteY3" fmla="*/ 250589 h 947578"/>
                <a:gd name="connsiteX4" fmla="*/ 168472 w 423386"/>
                <a:gd name="connsiteY4" fmla="*/ 31981 h 947578"/>
                <a:gd name="connsiteX5" fmla="*/ 100932 w 423386"/>
                <a:gd name="connsiteY5" fmla="*/ 148715 h 94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 w="20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6" name="Полилиния: фигура 155">
              <a:extLst>
                <a:ext uri="{FF2B5EF4-FFF2-40B4-BE49-F238E27FC236}">
                  <a16:creationId xmlns:a16="http://schemas.microsoft.com/office/drawing/2014/main" id="{4B0337F3-1857-4013-A5B9-19B1913D45DF}"/>
                </a:ext>
              </a:extLst>
            </p:cNvPr>
            <p:cNvSpPr/>
            <p:nvPr/>
          </p:nvSpPr>
          <p:spPr>
            <a:xfrm>
              <a:off x="5868657" y="7215812"/>
              <a:ext cx="483870" cy="1008063"/>
            </a:xfrm>
            <a:custGeom>
              <a:avLst/>
              <a:gdLst>
                <a:gd name="connsiteX0" fmla="*/ 132913 w 483870"/>
                <a:gd name="connsiteY0" fmla="*/ 180695 h 1008062"/>
                <a:gd name="connsiteX1" fmla="*/ 63962 w 483870"/>
                <a:gd name="connsiteY1" fmla="*/ 287147 h 1008062"/>
                <a:gd name="connsiteX2" fmla="*/ 143800 w 483870"/>
                <a:gd name="connsiteY2" fmla="*/ 956500 h 1008062"/>
                <a:gd name="connsiteX3" fmla="*/ 392975 w 483870"/>
                <a:gd name="connsiteY3" fmla="*/ 282570 h 1008062"/>
                <a:gd name="connsiteX4" fmla="*/ 200453 w 483870"/>
                <a:gd name="connsiteY4" fmla="*/ 63962 h 1008062"/>
                <a:gd name="connsiteX5" fmla="*/ 132913 w 483870"/>
                <a:gd name="connsiteY5" fmla="*/ 180695 h 1008062"/>
                <a:gd name="connsiteX6" fmla="*/ 141986 w 483870"/>
                <a:gd name="connsiteY6" fmla="*/ 955291 h 1008062"/>
                <a:gd name="connsiteX7" fmla="*/ 212479 w 483870"/>
                <a:gd name="connsiteY7" fmla="*/ 240252 h 1008062"/>
                <a:gd name="connsiteX8" fmla="*/ 140574 w 483870"/>
                <a:gd name="connsiteY8" fmla="*/ 168599 h 1008062"/>
                <a:gd name="connsiteX9" fmla="*/ 132913 w 483870"/>
                <a:gd name="connsiteY9" fmla="*/ 180695 h 10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91" cap="rnd">
              <a:solidFill>
                <a:srgbClr val="814C5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6D8A6AEC-2A8E-4F62-B935-4FE8CDC76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4013512"/>
            <a:ext cx="4941449" cy="13585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Подзаголовок презентации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4C8664E8-1EDE-46C6-B0E4-F90A84F68B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56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70" name="Текст 168">
            <a:extLst>
              <a:ext uri="{FF2B5EF4-FFF2-40B4-BE49-F238E27FC236}">
                <a16:creationId xmlns:a16="http://schemas.microsoft.com/office/drawing/2014/main" id="{7EB2174C-54D6-498E-B49B-C6E36B1E6F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5491" y="6421880"/>
            <a:ext cx="1548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8BA3B45-AA37-4B80-AE0E-23070B8B84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9980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78" name="Текст 168">
            <a:extLst>
              <a:ext uri="{FF2B5EF4-FFF2-40B4-BE49-F238E27FC236}">
                <a16:creationId xmlns:a16="http://schemas.microsoft.com/office/drawing/2014/main" id="{84B926D6-C95E-4B1D-811A-84DC68161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29915" y="6421880"/>
            <a:ext cx="1548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62921E03-2F4E-4914-A1FD-8799FE2FDA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4405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80" name="Текст 168">
            <a:extLst>
              <a:ext uri="{FF2B5EF4-FFF2-40B4-BE49-F238E27FC236}">
                <a16:creationId xmlns:a16="http://schemas.microsoft.com/office/drawing/2014/main" id="{2D07C33E-508C-4345-977B-A920095CC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4340" y="6421880"/>
            <a:ext cx="1548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</p:spTree>
    <p:extLst>
      <p:ext uri="{BB962C8B-B14F-4D97-AF65-F5344CB8AC3E}">
        <p14:creationId xmlns:p14="http://schemas.microsoft.com/office/powerpoint/2010/main" val="400093222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Б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B870DA3-2B69-4EEA-B452-F1119569CA93}"/>
              </a:ext>
            </a:extLst>
          </p:cNvPr>
          <p:cNvGrpSpPr/>
          <p:nvPr userDrawn="1"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C6DFAB5-6E1C-4C8A-B93E-1EAAB3C08CB5}"/>
                </a:ext>
              </a:extLst>
            </p:cNvPr>
            <p:cNvSpPr/>
            <p:nvPr userDrawn="1"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defTabSz="5842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sym typeface="Helvetica Neue Medium"/>
              </a:endParaRPr>
            </a:p>
          </p:txBody>
        </p: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3EAE474A-1E6E-41C5-8915-51A4BE280AC4}"/>
                </a:ext>
              </a:extLst>
            </p:cNvPr>
            <p:cNvCxnSpPr/>
            <p:nvPr userDrawn="1"/>
          </p:nvCxnSpPr>
          <p:spPr>
            <a:xfrm>
              <a:off x="0" y="6199992"/>
              <a:ext cx="9144000" cy="0"/>
            </a:xfrm>
            <a:prstGeom prst="line">
              <a:avLst/>
            </a:prstGeom>
            <a:noFill/>
            <a:ln w="9525" cap="flat">
              <a:solidFill>
                <a:schemeClr val="bg1">
                  <a:lumMod val="85000"/>
                  <a:alpha val="46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1485899"/>
            <a:ext cx="5526451" cy="2280611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noAutofit/>
          </a:bodyPr>
          <a:lstStyle>
            <a:lvl1pPr algn="l">
              <a:lnSpc>
                <a:spcPct val="90000"/>
              </a:lnSpc>
              <a:defRPr lang="ru-RU" sz="4400" kern="1200" spc="0" dirty="0">
                <a:solidFill>
                  <a:schemeClr val="bg2">
                    <a:lumMod val="50000"/>
                    <a:alpha val="85000"/>
                  </a:schemeClr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F094E6D-5973-401B-9A8E-4C7EEAE1A826}"/>
              </a:ext>
            </a:extLst>
          </p:cNvPr>
          <p:cNvGrpSpPr/>
          <p:nvPr userDrawn="1"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1E3BDAB4-17C1-457E-929F-0A06A04368DB}"/>
                </a:ext>
              </a:extLst>
            </p:cNvPr>
            <p:cNvGrpSpPr/>
            <p:nvPr userDrawn="1"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33B14D-54BA-4ED6-9360-BEDA3C109412}"/>
                  </a:ext>
                </a:extLst>
              </p:cNvPr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avLst/>
                <a:gdLst>
                  <a:gd name="connsiteX0" fmla="*/ 764641 w 846772"/>
                  <a:gd name="connsiteY0" fmla="*/ 627947 h 826611"/>
                  <a:gd name="connsiteX1" fmla="*/ 722302 w 846772"/>
                  <a:gd name="connsiteY1" fmla="*/ 482786 h 826611"/>
                  <a:gd name="connsiteX2" fmla="*/ 56376 w 846772"/>
                  <a:gd name="connsiteY2" fmla="*/ 31981 h 826611"/>
                  <a:gd name="connsiteX3" fmla="*/ 468163 w 846772"/>
                  <a:gd name="connsiteY3" fmla="*/ 783007 h 826611"/>
                  <a:gd name="connsiteX4" fmla="*/ 816858 w 846772"/>
                  <a:gd name="connsiteY4" fmla="*/ 780165 h 826611"/>
                  <a:gd name="connsiteX5" fmla="*/ 764439 w 846772"/>
                  <a:gd name="connsiteY5" fmla="*/ 627947 h 826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6772" h="826611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bg1"/>
              </a:solidFill>
              <a:ln w="2014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91" name="Полилиния: фигура 90">
                <a:extLst>
                  <a:ext uri="{FF2B5EF4-FFF2-40B4-BE49-F238E27FC236}">
                    <a16:creationId xmlns:a16="http://schemas.microsoft.com/office/drawing/2014/main" id="{8C3BC03D-FDC8-45F2-93FF-2FDAA31B5230}"/>
                  </a:ext>
                </a:extLst>
              </p:cNvPr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avLst/>
                <a:gdLst>
                  <a:gd name="connsiteX0" fmla="*/ 796621 w 907256"/>
                  <a:gd name="connsiteY0" fmla="*/ 659928 h 887095"/>
                  <a:gd name="connsiteX1" fmla="*/ 754283 w 907256"/>
                  <a:gd name="connsiteY1" fmla="*/ 514767 h 887095"/>
                  <a:gd name="connsiteX2" fmla="*/ 88357 w 907256"/>
                  <a:gd name="connsiteY2" fmla="*/ 63962 h 887095"/>
                  <a:gd name="connsiteX3" fmla="*/ 500144 w 907256"/>
                  <a:gd name="connsiteY3" fmla="*/ 814988 h 887095"/>
                  <a:gd name="connsiteX4" fmla="*/ 848839 w 907256"/>
                  <a:gd name="connsiteY4" fmla="*/ 812146 h 887095"/>
                  <a:gd name="connsiteX5" fmla="*/ 796420 w 907256"/>
                  <a:gd name="connsiteY5" fmla="*/ 659928 h 88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7256" h="887095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bg1"/>
              </a:solidFill>
              <a:ln w="40291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92" name="Полилиния: фигура 91">
                <a:extLst>
                  <a:ext uri="{FF2B5EF4-FFF2-40B4-BE49-F238E27FC236}">
                    <a16:creationId xmlns:a16="http://schemas.microsoft.com/office/drawing/2014/main" id="{E4505F61-F1F9-4174-9397-ABF1CEAC2C65}"/>
                  </a:ext>
                </a:extLst>
              </p:cNvPr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avLst/>
                <a:gdLst>
                  <a:gd name="connsiteX0" fmla="*/ 737851 w 766127"/>
                  <a:gd name="connsiteY0" fmla="*/ 628552 h 685482"/>
                  <a:gd name="connsiteX1" fmla="*/ 651158 w 766127"/>
                  <a:gd name="connsiteY1" fmla="*/ 337222 h 685482"/>
                  <a:gd name="connsiteX2" fmla="*/ 32207 w 766127"/>
                  <a:gd name="connsiteY2" fmla="*/ 31981 h 685482"/>
                  <a:gd name="connsiteX3" fmla="*/ 621225 w 766127"/>
                  <a:gd name="connsiteY3" fmla="*/ 653814 h 685482"/>
                  <a:gd name="connsiteX4" fmla="*/ 742488 w 766127"/>
                  <a:gd name="connsiteY4" fmla="*/ 644883 h 685482"/>
                  <a:gd name="connsiteX5" fmla="*/ 737851 w 766127"/>
                  <a:gd name="connsiteY5" fmla="*/ 628552 h 68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6127" h="685482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bg1"/>
              </a:solidFill>
              <a:ln w="2014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3875DED4-B893-4E3D-A04D-B5780ADACA51}"/>
                </a:ext>
              </a:extLst>
            </p:cNvPr>
            <p:cNvSpPr/>
            <p:nvPr/>
          </p:nvSpPr>
          <p:spPr>
            <a:xfrm>
              <a:off x="5857734" y="4054560"/>
              <a:ext cx="1895158" cy="2520156"/>
            </a:xfrm>
            <a:custGeom>
              <a:avLst/>
              <a:gdLst>
                <a:gd name="connsiteX0" fmla="*/ 772226 w 1895157"/>
                <a:gd name="connsiteY0" fmla="*/ 660533 h 2520156"/>
                <a:gd name="connsiteX1" fmla="*/ 685533 w 1895157"/>
                <a:gd name="connsiteY1" fmla="*/ 369203 h 2520156"/>
                <a:gd name="connsiteX2" fmla="*/ 66582 w 1895157"/>
                <a:gd name="connsiteY2" fmla="*/ 63962 h 2520156"/>
                <a:gd name="connsiteX3" fmla="*/ 655600 w 1895157"/>
                <a:gd name="connsiteY3" fmla="*/ 685795 h 2520156"/>
                <a:gd name="connsiteX4" fmla="*/ 776863 w 1895157"/>
                <a:gd name="connsiteY4" fmla="*/ 676863 h 2520156"/>
                <a:gd name="connsiteX5" fmla="*/ 772226 w 1895157"/>
                <a:gd name="connsiteY5" fmla="*/ 660533 h 2520156"/>
                <a:gd name="connsiteX6" fmla="*/ 729888 w 1895157"/>
                <a:gd name="connsiteY6" fmla="*/ 515372 h 2520156"/>
                <a:gd name="connsiteX7" fmla="*/ 63962 w 1895157"/>
                <a:gd name="connsiteY7" fmla="*/ 64566 h 2520156"/>
                <a:gd name="connsiteX8" fmla="*/ 728476 w 1895157"/>
                <a:gd name="connsiteY8" fmla="*/ 2457707 h 2520156"/>
                <a:gd name="connsiteX9" fmla="*/ 1055089 w 1895157"/>
                <a:gd name="connsiteY9" fmla="*/ 2131094 h 2520156"/>
                <a:gd name="connsiteX10" fmla="*/ 1216782 w 1895157"/>
                <a:gd name="connsiteY10" fmla="*/ 2131094 h 2520156"/>
                <a:gd name="connsiteX11" fmla="*/ 889766 w 1895157"/>
                <a:gd name="connsiteY11" fmla="*/ 2348433 h 2520156"/>
                <a:gd name="connsiteX12" fmla="*/ 1108314 w 1895157"/>
                <a:gd name="connsiteY12" fmla="*/ 2129885 h 2520156"/>
                <a:gd name="connsiteX13" fmla="*/ 1216580 w 1895157"/>
                <a:gd name="connsiteY13" fmla="*/ 2129885 h 2520156"/>
                <a:gd name="connsiteX14" fmla="*/ 1347830 w 1895157"/>
                <a:gd name="connsiteY14" fmla="*/ 2457707 h 2520156"/>
                <a:gd name="connsiteX15" fmla="*/ 1674442 w 1895157"/>
                <a:gd name="connsiteY15" fmla="*/ 2131094 h 2520156"/>
                <a:gd name="connsiteX16" fmla="*/ 1836135 w 1895157"/>
                <a:gd name="connsiteY16" fmla="*/ 2131094 h 2520156"/>
                <a:gd name="connsiteX17" fmla="*/ 1509322 w 1895157"/>
                <a:gd name="connsiteY17" fmla="*/ 2348433 h 2520156"/>
                <a:gd name="connsiteX18" fmla="*/ 1727870 w 1895157"/>
                <a:gd name="connsiteY18" fmla="*/ 2129885 h 2520156"/>
                <a:gd name="connsiteX19" fmla="*/ 1835934 w 1895157"/>
                <a:gd name="connsiteY19" fmla="*/ 2129885 h 252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6" name="Полилиния: фигура 105">
              <a:extLst>
                <a:ext uri="{FF2B5EF4-FFF2-40B4-BE49-F238E27FC236}">
                  <a16:creationId xmlns:a16="http://schemas.microsoft.com/office/drawing/2014/main" id="{CA31F639-AFC7-4CEE-8DEB-D52B0AE55017}"/>
                </a:ext>
              </a:extLst>
            </p:cNvPr>
            <p:cNvSpPr/>
            <p:nvPr/>
          </p:nvSpPr>
          <p:spPr>
            <a:xfrm>
              <a:off x="6329230" y="3413155"/>
              <a:ext cx="1653223" cy="2217738"/>
            </a:xfrm>
            <a:custGeom>
              <a:avLst/>
              <a:gdLst>
                <a:gd name="connsiteX0" fmla="*/ 1449115 w 1653222"/>
                <a:gd name="connsiteY0" fmla="*/ 2190646 h 2217737"/>
                <a:gd name="connsiteX1" fmla="*/ 580165 w 1653222"/>
                <a:gd name="connsiteY1" fmla="*/ 2190646 h 2217737"/>
                <a:gd name="connsiteX2" fmla="*/ 162827 w 1653222"/>
                <a:gd name="connsiteY2" fmla="*/ 1773711 h 2217737"/>
                <a:gd name="connsiteX3" fmla="*/ 162827 w 1653222"/>
                <a:gd name="connsiteY3" fmla="*/ 1773510 h 2217737"/>
                <a:gd name="connsiteX4" fmla="*/ 162827 w 1653222"/>
                <a:gd name="connsiteY4" fmla="*/ 776939 h 2217737"/>
                <a:gd name="connsiteX5" fmla="*/ 409601 w 1653222"/>
                <a:gd name="connsiteY5" fmla="*/ 530367 h 2217737"/>
                <a:gd name="connsiteX6" fmla="*/ 1378349 w 1653222"/>
                <a:gd name="connsiteY6" fmla="*/ 530367 h 2217737"/>
                <a:gd name="connsiteX7" fmla="*/ 1624921 w 1653222"/>
                <a:gd name="connsiteY7" fmla="*/ 776939 h 2217737"/>
                <a:gd name="connsiteX8" fmla="*/ 1624921 w 1653222"/>
                <a:gd name="connsiteY8" fmla="*/ 2014840 h 2217737"/>
                <a:gd name="connsiteX9" fmla="*/ 1449115 w 1653222"/>
                <a:gd name="connsiteY9" fmla="*/ 2190646 h 2217737"/>
                <a:gd name="connsiteX10" fmla="*/ 389440 w 1653222"/>
                <a:gd name="connsiteY10" fmla="*/ 389440 h 2217737"/>
                <a:gd name="connsiteX11" fmla="*/ 243472 w 1653222"/>
                <a:gd name="connsiteY11" fmla="*/ 535609 h 2217737"/>
                <a:gd name="connsiteX12" fmla="*/ 31981 w 1653222"/>
                <a:gd name="connsiteY12" fmla="*/ 31981 h 2217737"/>
                <a:gd name="connsiteX13" fmla="*/ 283795 w 1653222"/>
                <a:gd name="connsiteY13" fmla="*/ 137626 h 2217737"/>
                <a:gd name="connsiteX14" fmla="*/ 535609 w 1653222"/>
                <a:gd name="connsiteY14" fmla="*/ 243472 h 2217737"/>
                <a:gd name="connsiteX15" fmla="*/ 389440 w 1653222"/>
                <a:gd name="connsiteY15" fmla="*/ 389440 h 22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5" name="Полилиния: фигура 114">
              <a:extLst>
                <a:ext uri="{FF2B5EF4-FFF2-40B4-BE49-F238E27FC236}">
                  <a16:creationId xmlns:a16="http://schemas.microsoft.com/office/drawing/2014/main" id="{F2030DAC-93A0-4122-AFC8-955CCB026684}"/>
                </a:ext>
              </a:extLst>
            </p:cNvPr>
            <p:cNvSpPr/>
            <p:nvPr/>
          </p:nvSpPr>
          <p:spPr>
            <a:xfrm>
              <a:off x="6422870" y="3434803"/>
              <a:ext cx="1592739" cy="907256"/>
            </a:xfrm>
            <a:custGeom>
              <a:avLst/>
              <a:gdLst>
                <a:gd name="connsiteX0" fmla="*/ 1137532 w 1592738"/>
                <a:gd name="connsiteY0" fmla="*/ 63962 h 907256"/>
                <a:gd name="connsiteX1" fmla="*/ 796807 w 1592738"/>
                <a:gd name="connsiteY1" fmla="*/ 261945 h 907256"/>
                <a:gd name="connsiteX2" fmla="*/ 261912 w 1592738"/>
                <a:gd name="connsiteY2" fmla="*/ 115554 h 907256"/>
                <a:gd name="connsiteX3" fmla="*/ 115524 w 1592738"/>
                <a:gd name="connsiteY3" fmla="*/ 650452 h 907256"/>
                <a:gd name="connsiteX4" fmla="*/ 650420 w 1592738"/>
                <a:gd name="connsiteY4" fmla="*/ 796843 h 907256"/>
                <a:gd name="connsiteX5" fmla="*/ 796807 w 1592738"/>
                <a:gd name="connsiteY5" fmla="*/ 650452 h 907256"/>
                <a:gd name="connsiteX6" fmla="*/ 1331076 w 1592738"/>
                <a:gd name="connsiteY6" fmla="*/ 798033 h 907256"/>
                <a:gd name="connsiteX7" fmla="*/ 1529668 w 1592738"/>
                <a:gd name="connsiteY7" fmla="*/ 456098 h 907256"/>
                <a:gd name="connsiteX8" fmla="*/ 1137532 w 1592738"/>
                <a:gd name="connsiteY8" fmla="*/ 63962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ABA84EE2-60F3-4CB8-A082-4A7CC41903C5}"/>
                </a:ext>
              </a:extLst>
            </p:cNvPr>
            <p:cNvSpPr/>
            <p:nvPr/>
          </p:nvSpPr>
          <p:spPr>
            <a:xfrm>
              <a:off x="6426482" y="3813633"/>
              <a:ext cx="1592739" cy="1834674"/>
            </a:xfrm>
            <a:custGeom>
              <a:avLst/>
              <a:gdLst>
                <a:gd name="connsiteX0" fmla="*/ 1529281 w 1592738"/>
                <a:gd name="connsiteY0" fmla="*/ 64163 h 1834673"/>
                <a:gd name="connsiteX1" fmla="*/ 1529281 w 1592738"/>
                <a:gd name="connsiteY1" fmla="*/ 1625854 h 1834673"/>
                <a:gd name="connsiteX2" fmla="*/ 1378475 w 1592738"/>
                <a:gd name="connsiteY2" fmla="*/ 1776861 h 1834673"/>
                <a:gd name="connsiteX3" fmla="*/ 488759 w 1592738"/>
                <a:gd name="connsiteY3" fmla="*/ 1776861 h 1834673"/>
                <a:gd name="connsiteX4" fmla="*/ 63962 w 1592738"/>
                <a:gd name="connsiteY4" fmla="*/ 1352064 h 1834673"/>
                <a:gd name="connsiteX5" fmla="*/ 63962 w 1592738"/>
                <a:gd name="connsiteY5" fmla="*/ 1351862 h 1834673"/>
                <a:gd name="connsiteX6" fmla="*/ 63962 w 1592738"/>
                <a:gd name="connsiteY6" fmla="*/ 63962 h 183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DEABED4-C0A5-48B5-9D35-9ECA4AFCB7B8}"/>
                </a:ext>
              </a:extLst>
            </p:cNvPr>
            <p:cNvSpPr/>
            <p:nvPr/>
          </p:nvSpPr>
          <p:spPr>
            <a:xfrm>
              <a:off x="6902212" y="3130897"/>
              <a:ext cx="624999" cy="463709"/>
            </a:xfrm>
            <a:custGeom>
              <a:avLst/>
              <a:gdLst>
                <a:gd name="connsiteX0" fmla="*/ 31981 w 624998"/>
                <a:gd name="connsiteY0" fmla="*/ 436012 h 463708"/>
                <a:gd name="connsiteX1" fmla="*/ 597302 w 624998"/>
                <a:gd name="connsiteY1" fmla="*/ 436012 h 463708"/>
                <a:gd name="connsiteX2" fmla="*/ 597302 w 624998"/>
                <a:gd name="connsiteY2" fmla="*/ 31981 h 463708"/>
                <a:gd name="connsiteX3" fmla="*/ 31981 w 624998"/>
                <a:gd name="connsiteY3" fmla="*/ 31981 h 4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5" name="Полилиния: фигура 94">
              <a:extLst>
                <a:ext uri="{FF2B5EF4-FFF2-40B4-BE49-F238E27FC236}">
                  <a16:creationId xmlns:a16="http://schemas.microsoft.com/office/drawing/2014/main" id="{907D683F-5FA6-45EA-B838-4C8A8701DB8F}"/>
                </a:ext>
              </a:extLst>
            </p:cNvPr>
            <p:cNvSpPr/>
            <p:nvPr/>
          </p:nvSpPr>
          <p:spPr>
            <a:xfrm>
              <a:off x="6870232" y="3098916"/>
              <a:ext cx="685483" cy="524193"/>
            </a:xfrm>
            <a:custGeom>
              <a:avLst/>
              <a:gdLst>
                <a:gd name="connsiteX0" fmla="*/ 63962 w 685482"/>
                <a:gd name="connsiteY0" fmla="*/ 467993 h 524192"/>
                <a:gd name="connsiteX1" fmla="*/ 629283 w 685482"/>
                <a:gd name="connsiteY1" fmla="*/ 467993 h 524192"/>
                <a:gd name="connsiteX2" fmla="*/ 629283 w 685482"/>
                <a:gd name="connsiteY2" fmla="*/ 63962 h 524192"/>
                <a:gd name="connsiteX3" fmla="*/ 63962 w 685482"/>
                <a:gd name="connsiteY3" fmla="*/ 63962 h 5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6" name="Полилиния: фигура 95">
              <a:extLst>
                <a:ext uri="{FF2B5EF4-FFF2-40B4-BE49-F238E27FC236}">
                  <a16:creationId xmlns:a16="http://schemas.microsoft.com/office/drawing/2014/main" id="{E2E61E87-C91F-44FB-9BB1-C927EE6C5EE0}"/>
                </a:ext>
              </a:extLst>
            </p:cNvPr>
            <p:cNvSpPr/>
            <p:nvPr/>
          </p:nvSpPr>
          <p:spPr>
            <a:xfrm>
              <a:off x="7522977" y="3219405"/>
              <a:ext cx="201613" cy="221774"/>
            </a:xfrm>
            <a:custGeom>
              <a:avLst/>
              <a:gdLst>
                <a:gd name="connsiteX0" fmla="*/ 183190 w 201612"/>
                <a:gd name="connsiteY0" fmla="*/ 208392 h 221773"/>
                <a:gd name="connsiteX1" fmla="*/ 31981 w 201612"/>
                <a:gd name="connsiteY1" fmla="*/ 208392 h 221773"/>
                <a:gd name="connsiteX2" fmla="*/ 107585 w 201612"/>
                <a:gd name="connsiteY2" fmla="*/ 31981 h 221773"/>
                <a:gd name="connsiteX3" fmla="*/ 183190 w 201612"/>
                <a:gd name="connsiteY3" fmla="*/ 208392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7" name="Полилиния: фигура 96">
              <a:extLst>
                <a:ext uri="{FF2B5EF4-FFF2-40B4-BE49-F238E27FC236}">
                  <a16:creationId xmlns:a16="http://schemas.microsoft.com/office/drawing/2014/main" id="{DD0FE0DF-1F7B-47DC-A71F-4AAF4E0BAE28}"/>
                </a:ext>
              </a:extLst>
            </p:cNvPr>
            <p:cNvSpPr/>
            <p:nvPr/>
          </p:nvSpPr>
          <p:spPr>
            <a:xfrm>
              <a:off x="7490996" y="3187424"/>
              <a:ext cx="262096" cy="302419"/>
            </a:xfrm>
            <a:custGeom>
              <a:avLst/>
              <a:gdLst>
                <a:gd name="connsiteX0" fmla="*/ 215171 w 262096"/>
                <a:gd name="connsiteY0" fmla="*/ 240373 h 302418"/>
                <a:gd name="connsiteX1" fmla="*/ 63962 w 262096"/>
                <a:gd name="connsiteY1" fmla="*/ 240373 h 302418"/>
                <a:gd name="connsiteX2" fmla="*/ 139566 w 262096"/>
                <a:gd name="connsiteY2" fmla="*/ 63962 h 3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6E1F9899-80A1-445C-B6DC-2F1EC0431878}"/>
                </a:ext>
              </a:extLst>
            </p:cNvPr>
            <p:cNvSpPr/>
            <p:nvPr/>
          </p:nvSpPr>
          <p:spPr>
            <a:xfrm>
              <a:off x="6745358" y="2897228"/>
              <a:ext cx="907256" cy="423386"/>
            </a:xfrm>
            <a:custGeom>
              <a:avLst/>
              <a:gdLst>
                <a:gd name="connsiteX0" fmla="*/ 888431 w 907256"/>
                <a:gd name="connsiteY0" fmla="*/ 212827 h 423386"/>
                <a:gd name="connsiteX1" fmla="*/ 460206 w 907256"/>
                <a:gd name="connsiteY1" fmla="*/ 393875 h 423386"/>
                <a:gd name="connsiteX2" fmla="*/ 31981 w 907256"/>
                <a:gd name="connsiteY2" fmla="*/ 212827 h 423386"/>
                <a:gd name="connsiteX3" fmla="*/ 460206 w 907256"/>
                <a:gd name="connsiteY3" fmla="*/ 31981 h 423386"/>
                <a:gd name="connsiteX4" fmla="*/ 888431 w 907256"/>
                <a:gd name="connsiteY4" fmla="*/ 212827 h 42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C13758BC-F750-451C-B7C2-E08BF537D759}"/>
                </a:ext>
              </a:extLst>
            </p:cNvPr>
            <p:cNvSpPr/>
            <p:nvPr/>
          </p:nvSpPr>
          <p:spPr>
            <a:xfrm>
              <a:off x="6713377" y="2865248"/>
              <a:ext cx="967740" cy="483870"/>
            </a:xfrm>
            <a:custGeom>
              <a:avLst/>
              <a:gdLst>
                <a:gd name="connsiteX0" fmla="*/ 920411 w 967740"/>
                <a:gd name="connsiteY0" fmla="*/ 244808 h 483870"/>
                <a:gd name="connsiteX1" fmla="*/ 492187 w 967740"/>
                <a:gd name="connsiteY1" fmla="*/ 425856 h 483870"/>
                <a:gd name="connsiteX2" fmla="*/ 63962 w 967740"/>
                <a:gd name="connsiteY2" fmla="*/ 244808 h 483870"/>
                <a:gd name="connsiteX3" fmla="*/ 492187 w 967740"/>
                <a:gd name="connsiteY3" fmla="*/ 63962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0" name="Полилиния: фигура 99">
              <a:extLst>
                <a:ext uri="{FF2B5EF4-FFF2-40B4-BE49-F238E27FC236}">
                  <a16:creationId xmlns:a16="http://schemas.microsoft.com/office/drawing/2014/main" id="{5B9D59A1-2B45-494A-8286-0089935003E8}"/>
                </a:ext>
              </a:extLst>
            </p:cNvPr>
            <p:cNvSpPr/>
            <p:nvPr/>
          </p:nvSpPr>
          <p:spPr>
            <a:xfrm>
              <a:off x="7601808" y="3078075"/>
              <a:ext cx="60484" cy="221774"/>
            </a:xfrm>
            <a:custGeom>
              <a:avLst/>
              <a:gdLst>
                <a:gd name="connsiteX0" fmla="*/ 31981 w 60483"/>
                <a:gd name="connsiteY0" fmla="*/ 31981 h 221773"/>
                <a:gd name="connsiteX1" fmla="*/ 31981 w 60483"/>
                <a:gd name="connsiteY1" fmla="*/ 206174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1" name="Полилиния: фигура 100">
              <a:extLst>
                <a:ext uri="{FF2B5EF4-FFF2-40B4-BE49-F238E27FC236}">
                  <a16:creationId xmlns:a16="http://schemas.microsoft.com/office/drawing/2014/main" id="{278BC7C2-04E0-4D8C-9805-D6E623F5C20C}"/>
                </a:ext>
              </a:extLst>
            </p:cNvPr>
            <p:cNvSpPr/>
            <p:nvPr/>
          </p:nvSpPr>
          <p:spPr>
            <a:xfrm>
              <a:off x="7569827" y="3046094"/>
              <a:ext cx="120968" cy="282258"/>
            </a:xfrm>
            <a:custGeom>
              <a:avLst/>
              <a:gdLst>
                <a:gd name="connsiteX0" fmla="*/ 63962 w 120967"/>
                <a:gd name="connsiteY0" fmla="*/ 63962 h 282257"/>
                <a:gd name="connsiteX1" fmla="*/ 63962 w 120967"/>
                <a:gd name="connsiteY1" fmla="*/ 238155 h 28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2" name="Полилиния: фигура 101">
              <a:extLst>
                <a:ext uri="{FF2B5EF4-FFF2-40B4-BE49-F238E27FC236}">
                  <a16:creationId xmlns:a16="http://schemas.microsoft.com/office/drawing/2014/main" id="{0919E546-CC06-446B-812D-C68454E7CF34}"/>
                </a:ext>
              </a:extLst>
            </p:cNvPr>
            <p:cNvSpPr/>
            <p:nvPr/>
          </p:nvSpPr>
          <p:spPr>
            <a:xfrm>
              <a:off x="7438905" y="5557707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537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3" name="Полилиния: фигура 102">
              <a:extLst>
                <a:ext uri="{FF2B5EF4-FFF2-40B4-BE49-F238E27FC236}">
                  <a16:creationId xmlns:a16="http://schemas.microsoft.com/office/drawing/2014/main" id="{4D5BA2FA-736D-440B-AB16-89DEDFCE27B0}"/>
                </a:ext>
              </a:extLst>
            </p:cNvPr>
            <p:cNvSpPr/>
            <p:nvPr/>
          </p:nvSpPr>
          <p:spPr>
            <a:xfrm>
              <a:off x="7406924" y="5525726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518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D08E7DD4-D2F1-4B3E-8C13-B77AD693F893}"/>
                </a:ext>
              </a:extLst>
            </p:cNvPr>
            <p:cNvSpPr/>
            <p:nvPr/>
          </p:nvSpPr>
          <p:spPr>
            <a:xfrm>
              <a:off x="6819551" y="5557707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335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5" name="Полилиния: фигура 104">
              <a:extLst>
                <a:ext uri="{FF2B5EF4-FFF2-40B4-BE49-F238E27FC236}">
                  <a16:creationId xmlns:a16="http://schemas.microsoft.com/office/drawing/2014/main" id="{DDCCA81A-A921-47B3-A445-4814F124E2F1}"/>
                </a:ext>
              </a:extLst>
            </p:cNvPr>
            <p:cNvSpPr/>
            <p:nvPr/>
          </p:nvSpPr>
          <p:spPr>
            <a:xfrm>
              <a:off x="6787570" y="5525726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316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7" name="Полилиния: фигура 106">
              <a:extLst>
                <a:ext uri="{FF2B5EF4-FFF2-40B4-BE49-F238E27FC236}">
                  <a16:creationId xmlns:a16="http://schemas.microsoft.com/office/drawing/2014/main" id="{57C5A570-31BC-4D6F-B204-66D5AE398647}"/>
                </a:ext>
              </a:extLst>
            </p:cNvPr>
            <p:cNvSpPr/>
            <p:nvPr/>
          </p:nvSpPr>
          <p:spPr>
            <a:xfrm>
              <a:off x="6297249" y="3381174"/>
              <a:ext cx="624999" cy="624999"/>
            </a:xfrm>
            <a:custGeom>
              <a:avLst/>
              <a:gdLst>
                <a:gd name="connsiteX0" fmla="*/ 421421 w 624998"/>
                <a:gd name="connsiteY0" fmla="*/ 421421 h 624998"/>
                <a:gd name="connsiteX1" fmla="*/ 275453 w 624998"/>
                <a:gd name="connsiteY1" fmla="*/ 567590 h 624998"/>
                <a:gd name="connsiteX2" fmla="*/ 63962 w 624998"/>
                <a:gd name="connsiteY2" fmla="*/ 63962 h 624998"/>
                <a:gd name="connsiteX3" fmla="*/ 315776 w 624998"/>
                <a:gd name="connsiteY3" fmla="*/ 169607 h 624998"/>
                <a:gd name="connsiteX4" fmla="*/ 567590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8" name="Полилиния: фигура 107">
              <a:extLst>
                <a:ext uri="{FF2B5EF4-FFF2-40B4-BE49-F238E27FC236}">
                  <a16:creationId xmlns:a16="http://schemas.microsoft.com/office/drawing/2014/main" id="{0509D3F2-3233-4726-8D03-6049E36D1015}"/>
                </a:ext>
              </a:extLst>
            </p:cNvPr>
            <p:cNvSpPr/>
            <p:nvPr/>
          </p:nvSpPr>
          <p:spPr>
            <a:xfrm>
              <a:off x="7536888" y="3413155"/>
              <a:ext cx="564515" cy="564515"/>
            </a:xfrm>
            <a:custGeom>
              <a:avLst/>
              <a:gdLst>
                <a:gd name="connsiteX0" fmla="*/ 178150 w 564515"/>
                <a:gd name="connsiteY0" fmla="*/ 389440 h 564515"/>
                <a:gd name="connsiteX1" fmla="*/ 324117 w 564515"/>
                <a:gd name="connsiteY1" fmla="*/ 535609 h 564515"/>
                <a:gd name="connsiteX2" fmla="*/ 535609 w 564515"/>
                <a:gd name="connsiteY2" fmla="*/ 31981 h 564515"/>
                <a:gd name="connsiteX3" fmla="*/ 283795 w 564515"/>
                <a:gd name="connsiteY3" fmla="*/ 137626 h 564515"/>
                <a:gd name="connsiteX4" fmla="*/ 31981 w 564515"/>
                <a:gd name="connsiteY4" fmla="*/ 243472 h 564515"/>
                <a:gd name="connsiteX5" fmla="*/ 178150 w 564515"/>
                <a:gd name="connsiteY5" fmla="*/ 389440 h 56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9" name="Полилиния: фигура 108">
              <a:extLst>
                <a:ext uri="{FF2B5EF4-FFF2-40B4-BE49-F238E27FC236}">
                  <a16:creationId xmlns:a16="http://schemas.microsoft.com/office/drawing/2014/main" id="{04D2B221-C8E8-4280-87B1-F28C368D6275}"/>
                </a:ext>
              </a:extLst>
            </p:cNvPr>
            <p:cNvSpPr/>
            <p:nvPr/>
          </p:nvSpPr>
          <p:spPr>
            <a:xfrm>
              <a:off x="7504908" y="3381174"/>
              <a:ext cx="624999" cy="624999"/>
            </a:xfrm>
            <a:custGeom>
              <a:avLst/>
              <a:gdLst>
                <a:gd name="connsiteX0" fmla="*/ 210131 w 624998"/>
                <a:gd name="connsiteY0" fmla="*/ 421421 h 624998"/>
                <a:gd name="connsiteX1" fmla="*/ 356098 w 624998"/>
                <a:gd name="connsiteY1" fmla="*/ 567590 h 624998"/>
                <a:gd name="connsiteX2" fmla="*/ 567590 w 624998"/>
                <a:gd name="connsiteY2" fmla="*/ 63962 h 624998"/>
                <a:gd name="connsiteX3" fmla="*/ 315776 w 624998"/>
                <a:gd name="connsiteY3" fmla="*/ 169607 h 624998"/>
                <a:gd name="connsiteX4" fmla="*/ 63962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0" name="Полилиния: фигура 109">
              <a:extLst>
                <a:ext uri="{FF2B5EF4-FFF2-40B4-BE49-F238E27FC236}">
                  <a16:creationId xmlns:a16="http://schemas.microsoft.com/office/drawing/2014/main" id="{7598730F-9D53-46AF-8ED5-AD472653083B}"/>
                </a:ext>
              </a:extLst>
            </p:cNvPr>
            <p:cNvSpPr/>
            <p:nvPr/>
          </p:nvSpPr>
          <p:spPr>
            <a:xfrm>
              <a:off x="6507455" y="3358719"/>
              <a:ext cx="1411288" cy="786289"/>
            </a:xfrm>
            <a:custGeom>
              <a:avLst/>
              <a:gdLst>
                <a:gd name="connsiteX0" fmla="*/ 1392462 w 1411287"/>
                <a:gd name="connsiteY0" fmla="*/ 712222 h 786288"/>
                <a:gd name="connsiteX1" fmla="*/ 712221 w 1411287"/>
                <a:gd name="connsiteY1" fmla="*/ 563028 h 786288"/>
                <a:gd name="connsiteX2" fmla="*/ 31981 w 1411287"/>
                <a:gd name="connsiteY2" fmla="*/ 712222 h 786288"/>
                <a:gd name="connsiteX3" fmla="*/ 712221 w 1411287"/>
                <a:gd name="connsiteY3" fmla="*/ 31981 h 786288"/>
                <a:gd name="connsiteX4" fmla="*/ 1392462 w 1411287"/>
                <a:gd name="connsiteY4" fmla="*/ 712222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1" name="Полилиния: фигура 110">
              <a:extLst>
                <a:ext uri="{FF2B5EF4-FFF2-40B4-BE49-F238E27FC236}">
                  <a16:creationId xmlns:a16="http://schemas.microsoft.com/office/drawing/2014/main" id="{84D8FE3F-6417-4F08-A857-4988AB17F51B}"/>
                </a:ext>
              </a:extLst>
            </p:cNvPr>
            <p:cNvSpPr/>
            <p:nvPr/>
          </p:nvSpPr>
          <p:spPr>
            <a:xfrm>
              <a:off x="6475474" y="3326739"/>
              <a:ext cx="1471771" cy="846773"/>
            </a:xfrm>
            <a:custGeom>
              <a:avLst/>
              <a:gdLst>
                <a:gd name="connsiteX0" fmla="*/ 1424443 w 1471771"/>
                <a:gd name="connsiteY0" fmla="*/ 744202 h 846772"/>
                <a:gd name="connsiteX1" fmla="*/ 744202 w 1471771"/>
                <a:gd name="connsiteY1" fmla="*/ 595009 h 846772"/>
                <a:gd name="connsiteX2" fmla="*/ 63962 w 1471771"/>
                <a:gd name="connsiteY2" fmla="*/ 744202 h 846772"/>
                <a:gd name="connsiteX3" fmla="*/ 744202 w 1471771"/>
                <a:gd name="connsiteY3" fmla="*/ 63962 h 846772"/>
                <a:gd name="connsiteX4" fmla="*/ 1424443 w 1471771"/>
                <a:gd name="connsiteY4" fmla="*/ 744202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bg1"/>
            </a:solidFill>
            <a:ln w="40291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42272416-6338-49BD-992D-9076F3909788}"/>
                </a:ext>
              </a:extLst>
            </p:cNvPr>
            <p:cNvSpPr/>
            <p:nvPr/>
          </p:nvSpPr>
          <p:spPr>
            <a:xfrm>
              <a:off x="7060075" y="4053274"/>
              <a:ext cx="302419" cy="322580"/>
            </a:xfrm>
            <a:custGeom>
              <a:avLst/>
              <a:gdLst>
                <a:gd name="connsiteX0" fmla="*/ 287222 w 302418"/>
                <a:gd name="connsiteY0" fmla="*/ 166860 h 322580"/>
                <a:gd name="connsiteX1" fmla="*/ 159602 w 302418"/>
                <a:gd name="connsiteY1" fmla="*/ 294480 h 322580"/>
                <a:gd name="connsiteX2" fmla="*/ 31981 w 302418"/>
                <a:gd name="connsiteY2" fmla="*/ 166860 h 322580"/>
                <a:gd name="connsiteX3" fmla="*/ 159602 w 302418"/>
                <a:gd name="connsiteY3" fmla="*/ 31981 h 322580"/>
                <a:gd name="connsiteX4" fmla="*/ 287222 w 302418"/>
                <a:gd name="connsiteY4" fmla="*/ 16686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3" name="Полилиния: фигура 112">
              <a:extLst>
                <a:ext uri="{FF2B5EF4-FFF2-40B4-BE49-F238E27FC236}">
                  <a16:creationId xmlns:a16="http://schemas.microsoft.com/office/drawing/2014/main" id="{C2148D22-3916-4265-8D79-D5F35AB79F5D}"/>
                </a:ext>
              </a:extLst>
            </p:cNvPr>
            <p:cNvSpPr/>
            <p:nvPr/>
          </p:nvSpPr>
          <p:spPr>
            <a:xfrm>
              <a:off x="7028094" y="4021294"/>
              <a:ext cx="383064" cy="383064"/>
            </a:xfrm>
            <a:custGeom>
              <a:avLst/>
              <a:gdLst>
                <a:gd name="connsiteX0" fmla="*/ 319203 w 383063"/>
                <a:gd name="connsiteY0" fmla="*/ 198840 h 383063"/>
                <a:gd name="connsiteX1" fmla="*/ 191582 w 383063"/>
                <a:gd name="connsiteY1" fmla="*/ 326461 h 383063"/>
                <a:gd name="connsiteX2" fmla="*/ 63962 w 383063"/>
                <a:gd name="connsiteY2" fmla="*/ 198840 h 383063"/>
                <a:gd name="connsiteX3" fmla="*/ 191582 w 383063"/>
                <a:gd name="connsiteY3" fmla="*/ 63962 h 38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B60EA316-A5AD-40FE-8A2C-7C5C203ABD63}"/>
                </a:ext>
              </a:extLst>
            </p:cNvPr>
            <p:cNvSpPr/>
            <p:nvPr/>
          </p:nvSpPr>
          <p:spPr>
            <a:xfrm>
              <a:off x="6454851" y="3466784"/>
              <a:ext cx="1512094" cy="846773"/>
            </a:xfrm>
            <a:custGeom>
              <a:avLst/>
              <a:gdLst>
                <a:gd name="connsiteX0" fmla="*/ 1105551 w 1512093"/>
                <a:gd name="connsiteY0" fmla="*/ 31981 h 846772"/>
                <a:gd name="connsiteX1" fmla="*/ 764826 w 1512093"/>
                <a:gd name="connsiteY1" fmla="*/ 229964 h 846772"/>
                <a:gd name="connsiteX2" fmla="*/ 229931 w 1512093"/>
                <a:gd name="connsiteY2" fmla="*/ 83574 h 846772"/>
                <a:gd name="connsiteX3" fmla="*/ 83543 w 1512093"/>
                <a:gd name="connsiteY3" fmla="*/ 618472 h 846772"/>
                <a:gd name="connsiteX4" fmla="*/ 618439 w 1512093"/>
                <a:gd name="connsiteY4" fmla="*/ 764862 h 846772"/>
                <a:gd name="connsiteX5" fmla="*/ 764826 w 1512093"/>
                <a:gd name="connsiteY5" fmla="*/ 618472 h 846772"/>
                <a:gd name="connsiteX6" fmla="*/ 1299095 w 1512093"/>
                <a:gd name="connsiteY6" fmla="*/ 766052 h 846772"/>
                <a:gd name="connsiteX7" fmla="*/ 1497687 w 1512093"/>
                <a:gd name="connsiteY7" fmla="*/ 424117 h 846772"/>
                <a:gd name="connsiteX8" fmla="*/ 1105551 w 1512093"/>
                <a:gd name="connsiteY8" fmla="*/ 31981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lvl="0"/>
              <a:endParaRPr lang="ru-RU" dirty="0"/>
            </a:p>
          </p:txBody>
        </p:sp>
        <p:sp>
          <p:nvSpPr>
            <p:cNvPr id="116" name="Полилиния: фигура 115">
              <a:extLst>
                <a:ext uri="{FF2B5EF4-FFF2-40B4-BE49-F238E27FC236}">
                  <a16:creationId xmlns:a16="http://schemas.microsoft.com/office/drawing/2014/main" id="{DDC9F58F-5F7F-4242-80EB-5FF6BB162FE7}"/>
                </a:ext>
              </a:extLst>
            </p:cNvPr>
            <p:cNvSpPr/>
            <p:nvPr/>
          </p:nvSpPr>
          <p:spPr>
            <a:xfrm>
              <a:off x="6835680" y="3916682"/>
              <a:ext cx="866934" cy="161290"/>
            </a:xfrm>
            <a:custGeom>
              <a:avLst/>
              <a:gdLst>
                <a:gd name="connsiteX0" fmla="*/ 140247 w 866933"/>
                <a:gd name="connsiteY0" fmla="*/ 86114 h 161290"/>
                <a:gd name="connsiteX1" fmla="*/ 86114 w 866933"/>
                <a:gd name="connsiteY1" fmla="*/ 140247 h 161290"/>
                <a:gd name="connsiteX2" fmla="*/ 31981 w 866933"/>
                <a:gd name="connsiteY2" fmla="*/ 86114 h 161290"/>
                <a:gd name="connsiteX3" fmla="*/ 86114 w 866933"/>
                <a:gd name="connsiteY3" fmla="*/ 31981 h 161290"/>
                <a:gd name="connsiteX4" fmla="*/ 140247 w 866933"/>
                <a:gd name="connsiteY4" fmla="*/ 86114 h 161290"/>
                <a:gd name="connsiteX5" fmla="*/ 851132 w 866933"/>
                <a:gd name="connsiteY5" fmla="*/ 86114 h 161290"/>
                <a:gd name="connsiteX6" fmla="*/ 797100 w 866933"/>
                <a:gd name="connsiteY6" fmla="*/ 140146 h 161290"/>
                <a:gd name="connsiteX7" fmla="*/ 743068 w 866933"/>
                <a:gd name="connsiteY7" fmla="*/ 86114 h 161290"/>
                <a:gd name="connsiteX8" fmla="*/ 797100 w 866933"/>
                <a:gd name="connsiteY8" fmla="*/ 32082 h 161290"/>
                <a:gd name="connsiteX9" fmla="*/ 851132 w 866933"/>
                <a:gd name="connsiteY9" fmla="*/ 86114 h 16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8" name="Полилиния: фигура 117">
              <a:extLst>
                <a:ext uri="{FF2B5EF4-FFF2-40B4-BE49-F238E27FC236}">
                  <a16:creationId xmlns:a16="http://schemas.microsoft.com/office/drawing/2014/main" id="{A8FA38EC-4F28-4336-B9C6-095C570D167A}"/>
                </a:ext>
              </a:extLst>
            </p:cNvPr>
            <p:cNvSpPr/>
            <p:nvPr/>
          </p:nvSpPr>
          <p:spPr>
            <a:xfrm>
              <a:off x="6478826" y="4727669"/>
              <a:ext cx="1229836" cy="866934"/>
            </a:xfrm>
            <a:custGeom>
              <a:avLst/>
              <a:gdLst>
                <a:gd name="connsiteX0" fmla="*/ 31981 w 1229836"/>
                <a:gd name="connsiteY0" fmla="*/ 442061 h 866933"/>
                <a:gd name="connsiteX1" fmla="*/ 442061 w 1229836"/>
                <a:gd name="connsiteY1" fmla="*/ 31981 h 866933"/>
                <a:gd name="connsiteX2" fmla="*/ 792060 w 1229836"/>
                <a:gd name="connsiteY2" fmla="*/ 31981 h 866933"/>
                <a:gd name="connsiteX3" fmla="*/ 1202140 w 1229836"/>
                <a:gd name="connsiteY3" fmla="*/ 442061 h 866933"/>
                <a:gd name="connsiteX4" fmla="*/ 1202140 w 1229836"/>
                <a:gd name="connsiteY4" fmla="*/ 791858 h 866933"/>
                <a:gd name="connsiteX5" fmla="*/ 1150325 w 1229836"/>
                <a:gd name="connsiteY5" fmla="*/ 843874 h 866933"/>
                <a:gd name="connsiteX6" fmla="*/ 433795 w 1229836"/>
                <a:gd name="connsiteY6" fmla="*/ 843874 h 866933"/>
                <a:gd name="connsiteX7" fmla="*/ 31981 w 1229836"/>
                <a:gd name="connsiteY7" fmla="*/ 442061 h 8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bg1"/>
            </a:solidFill>
            <a:ln w="3175" cap="flat">
              <a:solidFill>
                <a:schemeClr val="bg2">
                  <a:lumMod val="75000"/>
                  <a:alpha val="3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9" name="Полилиния: фигура 118">
              <a:extLst>
                <a:ext uri="{FF2B5EF4-FFF2-40B4-BE49-F238E27FC236}">
                  <a16:creationId xmlns:a16="http://schemas.microsoft.com/office/drawing/2014/main" id="{41B0202E-A575-4E27-A572-12D8D7984A15}"/>
                </a:ext>
              </a:extLst>
            </p:cNvPr>
            <p:cNvSpPr/>
            <p:nvPr/>
          </p:nvSpPr>
          <p:spPr>
            <a:xfrm>
              <a:off x="6999188" y="4711338"/>
              <a:ext cx="1794351" cy="907256"/>
            </a:xfrm>
            <a:custGeom>
              <a:avLst/>
              <a:gdLst>
                <a:gd name="connsiteX0" fmla="*/ 31981 w 1794351"/>
                <a:gd name="connsiteY0" fmla="*/ 876334 h 907256"/>
                <a:gd name="connsiteX1" fmla="*/ 1774518 w 1794351"/>
                <a:gd name="connsiteY1" fmla="*/ 876334 h 907256"/>
                <a:gd name="connsiteX2" fmla="*/ 1774518 w 1794351"/>
                <a:gd name="connsiteY2" fmla="*/ 31981 h 907256"/>
                <a:gd name="connsiteX3" fmla="*/ 31981 w 1794351"/>
                <a:gd name="connsiteY3" fmla="*/ 31981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0" name="Полилиния: фигура 119">
              <a:extLst>
                <a:ext uri="{FF2B5EF4-FFF2-40B4-BE49-F238E27FC236}">
                  <a16:creationId xmlns:a16="http://schemas.microsoft.com/office/drawing/2014/main" id="{70853FB5-7B2D-48BB-BB49-AC2CB8FFC5D5}"/>
                </a:ext>
              </a:extLst>
            </p:cNvPr>
            <p:cNvSpPr/>
            <p:nvPr/>
          </p:nvSpPr>
          <p:spPr>
            <a:xfrm>
              <a:off x="6967207" y="4679357"/>
              <a:ext cx="1854835" cy="967740"/>
            </a:xfrm>
            <a:custGeom>
              <a:avLst/>
              <a:gdLst>
                <a:gd name="connsiteX0" fmla="*/ 63962 w 1854835"/>
                <a:gd name="connsiteY0" fmla="*/ 908315 h 967740"/>
                <a:gd name="connsiteX1" fmla="*/ 1806498 w 1854835"/>
                <a:gd name="connsiteY1" fmla="*/ 908315 h 967740"/>
                <a:gd name="connsiteX2" fmla="*/ 1806498 w 1854835"/>
                <a:gd name="connsiteY2" fmla="*/ 63962 h 967740"/>
                <a:gd name="connsiteX3" fmla="*/ 63962 w 1854835"/>
                <a:gd name="connsiteY3" fmla="*/ 63962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1" name="Полилиния: фигура 120">
              <a:extLst>
                <a:ext uri="{FF2B5EF4-FFF2-40B4-BE49-F238E27FC236}">
                  <a16:creationId xmlns:a16="http://schemas.microsoft.com/office/drawing/2014/main" id="{430AE146-212B-4D00-8A66-95AD4FB3F16E}"/>
                </a:ext>
              </a:extLst>
            </p:cNvPr>
            <p:cNvSpPr/>
            <p:nvPr/>
          </p:nvSpPr>
          <p:spPr>
            <a:xfrm>
              <a:off x="7567130" y="5291780"/>
              <a:ext cx="665321" cy="181451"/>
            </a:xfrm>
            <a:custGeom>
              <a:avLst/>
              <a:gdLst>
                <a:gd name="connsiteX0" fmla="*/ 31981 w 665321"/>
                <a:gd name="connsiteY0" fmla="*/ 168876 h 181451"/>
                <a:gd name="connsiteX1" fmla="*/ 652342 w 665321"/>
                <a:gd name="connsiteY1" fmla="*/ 168876 h 181451"/>
                <a:gd name="connsiteX2" fmla="*/ 652342 w 665321"/>
                <a:gd name="connsiteY2" fmla="*/ 31981 h 181451"/>
                <a:gd name="connsiteX3" fmla="*/ 31981 w 66532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5C6B6536-FD59-4F0F-9BB5-22FA11EECCBE}"/>
                </a:ext>
              </a:extLst>
            </p:cNvPr>
            <p:cNvSpPr/>
            <p:nvPr/>
          </p:nvSpPr>
          <p:spPr>
            <a:xfrm>
              <a:off x="7535150" y="5259799"/>
              <a:ext cx="745966" cy="262096"/>
            </a:xfrm>
            <a:custGeom>
              <a:avLst/>
              <a:gdLst>
                <a:gd name="connsiteX0" fmla="*/ 63962 w 745966"/>
                <a:gd name="connsiteY0" fmla="*/ 200857 h 262096"/>
                <a:gd name="connsiteX1" fmla="*/ 684323 w 745966"/>
                <a:gd name="connsiteY1" fmla="*/ 200857 h 262096"/>
                <a:gd name="connsiteX2" fmla="*/ 684323 w 745966"/>
                <a:gd name="connsiteY2" fmla="*/ 63962 h 262096"/>
                <a:gd name="connsiteX3" fmla="*/ 63962 w 74596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3" name="Полилиния: фигура 122">
              <a:extLst>
                <a:ext uri="{FF2B5EF4-FFF2-40B4-BE49-F238E27FC236}">
                  <a16:creationId xmlns:a16="http://schemas.microsoft.com/office/drawing/2014/main" id="{C39214CB-74A9-4792-932F-6BAB5253C44C}"/>
                </a:ext>
              </a:extLst>
            </p:cNvPr>
            <p:cNvSpPr/>
            <p:nvPr/>
          </p:nvSpPr>
          <p:spPr>
            <a:xfrm>
              <a:off x="7333865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23">
              <a:extLst>
                <a:ext uri="{FF2B5EF4-FFF2-40B4-BE49-F238E27FC236}">
                  <a16:creationId xmlns:a16="http://schemas.microsoft.com/office/drawing/2014/main" id="{B2C4358F-4CB4-49F6-A794-484AF2572702}"/>
                </a:ext>
              </a:extLst>
            </p:cNvPr>
            <p:cNvSpPr/>
            <p:nvPr/>
          </p:nvSpPr>
          <p:spPr>
            <a:xfrm>
              <a:off x="7301884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24">
              <a:extLst>
                <a:ext uri="{FF2B5EF4-FFF2-40B4-BE49-F238E27FC236}">
                  <a16:creationId xmlns:a16="http://schemas.microsoft.com/office/drawing/2014/main" id="{77AB1150-B93F-49EE-8B1D-6B792FCC79B0}"/>
                </a:ext>
              </a:extLst>
            </p:cNvPr>
            <p:cNvSpPr/>
            <p:nvPr/>
          </p:nvSpPr>
          <p:spPr>
            <a:xfrm>
              <a:off x="7102010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6" name="Полилиния: фигура 125">
              <a:extLst>
                <a:ext uri="{FF2B5EF4-FFF2-40B4-BE49-F238E27FC236}">
                  <a16:creationId xmlns:a16="http://schemas.microsoft.com/office/drawing/2014/main" id="{AF667517-5918-4EBD-9CB5-61B25786B33D}"/>
                </a:ext>
              </a:extLst>
            </p:cNvPr>
            <p:cNvSpPr/>
            <p:nvPr/>
          </p:nvSpPr>
          <p:spPr>
            <a:xfrm>
              <a:off x="7070030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7" name="Полилиния: фигура 126">
              <a:extLst>
                <a:ext uri="{FF2B5EF4-FFF2-40B4-BE49-F238E27FC236}">
                  <a16:creationId xmlns:a16="http://schemas.microsoft.com/office/drawing/2014/main" id="{7F349E7C-9646-4494-8CBB-AF24E76934AE}"/>
                </a:ext>
              </a:extLst>
            </p:cNvPr>
            <p:cNvSpPr/>
            <p:nvPr/>
          </p:nvSpPr>
          <p:spPr>
            <a:xfrm>
              <a:off x="7567130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8" name="Полилиния: фигура 127">
              <a:extLst>
                <a:ext uri="{FF2B5EF4-FFF2-40B4-BE49-F238E27FC236}">
                  <a16:creationId xmlns:a16="http://schemas.microsoft.com/office/drawing/2014/main" id="{D3DF678B-13D1-4075-A961-242F696D6A84}"/>
                </a:ext>
              </a:extLst>
            </p:cNvPr>
            <p:cNvSpPr/>
            <p:nvPr/>
          </p:nvSpPr>
          <p:spPr>
            <a:xfrm>
              <a:off x="7535150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9" name="Полилиния: фигура 128">
              <a:extLst>
                <a:ext uri="{FF2B5EF4-FFF2-40B4-BE49-F238E27FC236}">
                  <a16:creationId xmlns:a16="http://schemas.microsoft.com/office/drawing/2014/main" id="{915BD6A1-3EBC-45FD-8130-6F8F81757381}"/>
                </a:ext>
              </a:extLst>
            </p:cNvPr>
            <p:cNvSpPr/>
            <p:nvPr/>
          </p:nvSpPr>
          <p:spPr>
            <a:xfrm>
              <a:off x="7808662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0" name="Полилиния: фигура 129">
              <a:extLst>
                <a:ext uri="{FF2B5EF4-FFF2-40B4-BE49-F238E27FC236}">
                  <a16:creationId xmlns:a16="http://schemas.microsoft.com/office/drawing/2014/main" id="{CE3DF609-D25F-4BBF-8BCF-28A0E962EDA2}"/>
                </a:ext>
              </a:extLst>
            </p:cNvPr>
            <p:cNvSpPr/>
            <p:nvPr/>
          </p:nvSpPr>
          <p:spPr>
            <a:xfrm>
              <a:off x="7776681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1" name="Полилиния: фигура 130">
              <a:extLst>
                <a:ext uri="{FF2B5EF4-FFF2-40B4-BE49-F238E27FC236}">
                  <a16:creationId xmlns:a16="http://schemas.microsoft.com/office/drawing/2014/main" id="{0114C575-EF7C-4238-B4CB-2B1494FCA4DB}"/>
                </a:ext>
              </a:extLst>
            </p:cNvPr>
            <p:cNvSpPr/>
            <p:nvPr/>
          </p:nvSpPr>
          <p:spPr>
            <a:xfrm>
              <a:off x="8050396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2" name="Полилиния: фигура 131">
              <a:extLst>
                <a:ext uri="{FF2B5EF4-FFF2-40B4-BE49-F238E27FC236}">
                  <a16:creationId xmlns:a16="http://schemas.microsoft.com/office/drawing/2014/main" id="{93E3722F-FD4A-4FD1-829F-094242A6D2C0}"/>
                </a:ext>
              </a:extLst>
            </p:cNvPr>
            <p:cNvSpPr/>
            <p:nvPr/>
          </p:nvSpPr>
          <p:spPr>
            <a:xfrm>
              <a:off x="8018415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3" name="Полилиния: фигура 132">
              <a:extLst>
                <a:ext uri="{FF2B5EF4-FFF2-40B4-BE49-F238E27FC236}">
                  <a16:creationId xmlns:a16="http://schemas.microsoft.com/office/drawing/2014/main" id="{6C3245BC-E50D-4A60-9C8A-B7C01F6CE42D}"/>
                </a:ext>
              </a:extLst>
            </p:cNvPr>
            <p:cNvSpPr/>
            <p:nvPr/>
          </p:nvSpPr>
          <p:spPr>
            <a:xfrm>
              <a:off x="7102010" y="5064966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326FD046-D3AC-46EF-AC28-104EDFEFC188}"/>
                </a:ext>
              </a:extLst>
            </p:cNvPr>
            <p:cNvSpPr/>
            <p:nvPr/>
          </p:nvSpPr>
          <p:spPr>
            <a:xfrm>
              <a:off x="7070030" y="5032985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5" name="Полилиния: фигура 134">
              <a:extLst>
                <a:ext uri="{FF2B5EF4-FFF2-40B4-BE49-F238E27FC236}">
                  <a16:creationId xmlns:a16="http://schemas.microsoft.com/office/drawing/2014/main" id="{DA4B6194-2B7F-4931-8E5A-47283292154D}"/>
                </a:ext>
              </a:extLst>
            </p:cNvPr>
            <p:cNvSpPr/>
            <p:nvPr/>
          </p:nvSpPr>
          <p:spPr>
            <a:xfrm>
              <a:off x="8281040" y="5064966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6" name="Полилиния: фигура 135">
              <a:extLst>
                <a:ext uri="{FF2B5EF4-FFF2-40B4-BE49-F238E27FC236}">
                  <a16:creationId xmlns:a16="http://schemas.microsoft.com/office/drawing/2014/main" id="{05ED66C7-021A-463B-AAB1-521E15D6E970}"/>
                </a:ext>
              </a:extLst>
            </p:cNvPr>
            <p:cNvSpPr/>
            <p:nvPr/>
          </p:nvSpPr>
          <p:spPr>
            <a:xfrm>
              <a:off x="8249059" y="5032985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B1B279ED-25BC-486F-A80F-BB270868011A}"/>
                </a:ext>
              </a:extLst>
            </p:cNvPr>
            <p:cNvSpPr/>
            <p:nvPr/>
          </p:nvSpPr>
          <p:spPr>
            <a:xfrm>
              <a:off x="8512895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8" name="Полилиния: фигура 137">
              <a:extLst>
                <a:ext uri="{FF2B5EF4-FFF2-40B4-BE49-F238E27FC236}">
                  <a16:creationId xmlns:a16="http://schemas.microsoft.com/office/drawing/2014/main" id="{43DD976C-A0B5-4314-82EE-3BC31F9E2FFE}"/>
                </a:ext>
              </a:extLst>
            </p:cNvPr>
            <p:cNvSpPr/>
            <p:nvPr/>
          </p:nvSpPr>
          <p:spPr>
            <a:xfrm>
              <a:off x="8480914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9" name="Полилиния: фигура 138">
              <a:extLst>
                <a:ext uri="{FF2B5EF4-FFF2-40B4-BE49-F238E27FC236}">
                  <a16:creationId xmlns:a16="http://schemas.microsoft.com/office/drawing/2014/main" id="{D0F817BC-76E8-40AB-BFB5-F72898FCF3FD}"/>
                </a:ext>
              </a:extLst>
            </p:cNvPr>
            <p:cNvSpPr/>
            <p:nvPr/>
          </p:nvSpPr>
          <p:spPr>
            <a:xfrm>
              <a:off x="8281040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0" name="Полилиния: фигура 139">
              <a:extLst>
                <a:ext uri="{FF2B5EF4-FFF2-40B4-BE49-F238E27FC236}">
                  <a16:creationId xmlns:a16="http://schemas.microsoft.com/office/drawing/2014/main" id="{C1A37FAA-E9CD-485A-B508-DBB0DEDB7CAC}"/>
                </a:ext>
              </a:extLst>
            </p:cNvPr>
            <p:cNvSpPr/>
            <p:nvPr/>
          </p:nvSpPr>
          <p:spPr>
            <a:xfrm>
              <a:off x="8249059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1" name="Полилиния: фигура 140">
              <a:extLst>
                <a:ext uri="{FF2B5EF4-FFF2-40B4-BE49-F238E27FC236}">
                  <a16:creationId xmlns:a16="http://schemas.microsoft.com/office/drawing/2014/main" id="{0D8DF0A1-A671-43CE-AC78-6B0C0E41342A}"/>
                </a:ext>
              </a:extLst>
            </p:cNvPr>
            <p:cNvSpPr/>
            <p:nvPr/>
          </p:nvSpPr>
          <p:spPr>
            <a:xfrm>
              <a:off x="7333865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2" name="Полилиния: фигура 141">
              <a:extLst>
                <a:ext uri="{FF2B5EF4-FFF2-40B4-BE49-F238E27FC236}">
                  <a16:creationId xmlns:a16="http://schemas.microsoft.com/office/drawing/2014/main" id="{74E10745-62E4-4798-BBE2-7A7DCAB3AE8B}"/>
                </a:ext>
              </a:extLst>
            </p:cNvPr>
            <p:cNvSpPr/>
            <p:nvPr/>
          </p:nvSpPr>
          <p:spPr>
            <a:xfrm>
              <a:off x="7301884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3" name="Полилиния: фигура 142">
              <a:extLst>
                <a:ext uri="{FF2B5EF4-FFF2-40B4-BE49-F238E27FC236}">
                  <a16:creationId xmlns:a16="http://schemas.microsoft.com/office/drawing/2014/main" id="{6F1E6120-7004-4ABA-84A4-B841B2CD51DA}"/>
                </a:ext>
              </a:extLst>
            </p:cNvPr>
            <p:cNvSpPr/>
            <p:nvPr/>
          </p:nvSpPr>
          <p:spPr>
            <a:xfrm>
              <a:off x="710201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4" name="Полилиния: фигура 143">
              <a:extLst>
                <a:ext uri="{FF2B5EF4-FFF2-40B4-BE49-F238E27FC236}">
                  <a16:creationId xmlns:a16="http://schemas.microsoft.com/office/drawing/2014/main" id="{FBC94139-93A3-439F-96EB-6FABDCD5C9D7}"/>
                </a:ext>
              </a:extLst>
            </p:cNvPr>
            <p:cNvSpPr/>
            <p:nvPr/>
          </p:nvSpPr>
          <p:spPr>
            <a:xfrm>
              <a:off x="7070030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156CDEAF-C514-400B-89E3-AAA07A30338B}"/>
                </a:ext>
              </a:extLst>
            </p:cNvPr>
            <p:cNvSpPr/>
            <p:nvPr/>
          </p:nvSpPr>
          <p:spPr>
            <a:xfrm>
              <a:off x="756713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67781AA3-483C-4285-B677-40E6A42D6AF3}"/>
                </a:ext>
              </a:extLst>
            </p:cNvPr>
            <p:cNvSpPr/>
            <p:nvPr/>
          </p:nvSpPr>
          <p:spPr>
            <a:xfrm>
              <a:off x="7535150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C54C2C4-4C0B-4823-9CF0-9747A8AC17DB}"/>
                </a:ext>
              </a:extLst>
            </p:cNvPr>
            <p:cNvSpPr/>
            <p:nvPr/>
          </p:nvSpPr>
          <p:spPr>
            <a:xfrm>
              <a:off x="7808662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8" name="Полилиния: фигура 147">
              <a:extLst>
                <a:ext uri="{FF2B5EF4-FFF2-40B4-BE49-F238E27FC236}">
                  <a16:creationId xmlns:a16="http://schemas.microsoft.com/office/drawing/2014/main" id="{E30C2631-024E-49E1-9112-6FA3BCDE824B}"/>
                </a:ext>
              </a:extLst>
            </p:cNvPr>
            <p:cNvSpPr/>
            <p:nvPr/>
          </p:nvSpPr>
          <p:spPr>
            <a:xfrm>
              <a:off x="7776681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76FBD215-4E73-48C7-AC95-7EEA52FC57B8}"/>
                </a:ext>
              </a:extLst>
            </p:cNvPr>
            <p:cNvSpPr/>
            <p:nvPr/>
          </p:nvSpPr>
          <p:spPr>
            <a:xfrm>
              <a:off x="8050396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49">
              <a:extLst>
                <a:ext uri="{FF2B5EF4-FFF2-40B4-BE49-F238E27FC236}">
                  <a16:creationId xmlns:a16="http://schemas.microsoft.com/office/drawing/2014/main" id="{7C56E1D2-AD19-4486-B3ED-0D3748744773}"/>
                </a:ext>
              </a:extLst>
            </p:cNvPr>
            <p:cNvSpPr/>
            <p:nvPr/>
          </p:nvSpPr>
          <p:spPr>
            <a:xfrm>
              <a:off x="8018415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DD9C9959-E40E-47A0-BC61-BFB39ACDAF3B}"/>
                </a:ext>
              </a:extLst>
            </p:cNvPr>
            <p:cNvSpPr/>
            <p:nvPr/>
          </p:nvSpPr>
          <p:spPr>
            <a:xfrm>
              <a:off x="8512895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2" name="Полилиния: фигура 151">
              <a:extLst>
                <a:ext uri="{FF2B5EF4-FFF2-40B4-BE49-F238E27FC236}">
                  <a16:creationId xmlns:a16="http://schemas.microsoft.com/office/drawing/2014/main" id="{6CE665CC-A8AA-47AC-81DF-28A290A102E3}"/>
                </a:ext>
              </a:extLst>
            </p:cNvPr>
            <p:cNvSpPr/>
            <p:nvPr/>
          </p:nvSpPr>
          <p:spPr>
            <a:xfrm>
              <a:off x="8480914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3" name="Полилиния: фигура 152">
              <a:extLst>
                <a:ext uri="{FF2B5EF4-FFF2-40B4-BE49-F238E27FC236}">
                  <a16:creationId xmlns:a16="http://schemas.microsoft.com/office/drawing/2014/main" id="{4695DD34-5EB0-4289-92B4-E8507A5C5CA1}"/>
                </a:ext>
              </a:extLst>
            </p:cNvPr>
            <p:cNvSpPr/>
            <p:nvPr/>
          </p:nvSpPr>
          <p:spPr>
            <a:xfrm>
              <a:off x="828104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4" name="Полилиния: фигура 153">
              <a:extLst>
                <a:ext uri="{FF2B5EF4-FFF2-40B4-BE49-F238E27FC236}">
                  <a16:creationId xmlns:a16="http://schemas.microsoft.com/office/drawing/2014/main" id="{DC763AE0-D22D-4D40-A330-732E82160944}"/>
                </a:ext>
              </a:extLst>
            </p:cNvPr>
            <p:cNvSpPr/>
            <p:nvPr/>
          </p:nvSpPr>
          <p:spPr>
            <a:xfrm>
              <a:off x="8249059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5" name="Полилиния: фигура 154">
              <a:extLst>
                <a:ext uri="{FF2B5EF4-FFF2-40B4-BE49-F238E27FC236}">
                  <a16:creationId xmlns:a16="http://schemas.microsoft.com/office/drawing/2014/main" id="{689F88F4-DDC8-42E2-991F-BC7685DA4901}"/>
                </a:ext>
              </a:extLst>
            </p:cNvPr>
            <p:cNvSpPr/>
            <p:nvPr/>
          </p:nvSpPr>
          <p:spPr>
            <a:xfrm>
              <a:off x="7798380" y="4472629"/>
              <a:ext cx="423386" cy="947579"/>
            </a:xfrm>
            <a:custGeom>
              <a:avLst/>
              <a:gdLst>
                <a:gd name="connsiteX0" fmla="*/ 100932 w 423386"/>
                <a:gd name="connsiteY0" fmla="*/ 148715 h 947578"/>
                <a:gd name="connsiteX1" fmla="*/ 31981 w 423386"/>
                <a:gd name="connsiteY1" fmla="*/ 255166 h 947578"/>
                <a:gd name="connsiteX2" fmla="*/ 111819 w 423386"/>
                <a:gd name="connsiteY2" fmla="*/ 924519 h 947578"/>
                <a:gd name="connsiteX3" fmla="*/ 360994 w 423386"/>
                <a:gd name="connsiteY3" fmla="*/ 250589 h 947578"/>
                <a:gd name="connsiteX4" fmla="*/ 168472 w 423386"/>
                <a:gd name="connsiteY4" fmla="*/ 31981 h 947578"/>
                <a:gd name="connsiteX5" fmla="*/ 100932 w 423386"/>
                <a:gd name="connsiteY5" fmla="*/ 148715 h 94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6" name="Полилиния: фигура 155">
              <a:extLst>
                <a:ext uri="{FF2B5EF4-FFF2-40B4-BE49-F238E27FC236}">
                  <a16:creationId xmlns:a16="http://schemas.microsoft.com/office/drawing/2014/main" id="{4B0337F3-1857-4013-A5B9-19B1913D45DF}"/>
                </a:ext>
              </a:extLst>
            </p:cNvPr>
            <p:cNvSpPr/>
            <p:nvPr/>
          </p:nvSpPr>
          <p:spPr>
            <a:xfrm>
              <a:off x="7766399" y="4440648"/>
              <a:ext cx="483870" cy="1008063"/>
            </a:xfrm>
            <a:custGeom>
              <a:avLst/>
              <a:gdLst>
                <a:gd name="connsiteX0" fmla="*/ 132913 w 483870"/>
                <a:gd name="connsiteY0" fmla="*/ 180695 h 1008062"/>
                <a:gd name="connsiteX1" fmla="*/ 63962 w 483870"/>
                <a:gd name="connsiteY1" fmla="*/ 287147 h 1008062"/>
                <a:gd name="connsiteX2" fmla="*/ 143800 w 483870"/>
                <a:gd name="connsiteY2" fmla="*/ 956500 h 1008062"/>
                <a:gd name="connsiteX3" fmla="*/ 392975 w 483870"/>
                <a:gd name="connsiteY3" fmla="*/ 282570 h 1008062"/>
                <a:gd name="connsiteX4" fmla="*/ 200453 w 483870"/>
                <a:gd name="connsiteY4" fmla="*/ 63962 h 1008062"/>
                <a:gd name="connsiteX5" fmla="*/ 132913 w 483870"/>
                <a:gd name="connsiteY5" fmla="*/ 180695 h 1008062"/>
                <a:gd name="connsiteX6" fmla="*/ 141986 w 483870"/>
                <a:gd name="connsiteY6" fmla="*/ 955291 h 1008062"/>
                <a:gd name="connsiteX7" fmla="*/ 212479 w 483870"/>
                <a:gd name="connsiteY7" fmla="*/ 240252 h 1008062"/>
                <a:gd name="connsiteX8" fmla="*/ 140574 w 483870"/>
                <a:gd name="connsiteY8" fmla="*/ 168599 h 1008062"/>
                <a:gd name="connsiteX9" fmla="*/ 132913 w 483870"/>
                <a:gd name="connsiteY9" fmla="*/ 180695 h 10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6D8A6AEC-2A8E-4F62-B935-4FE8CDC76BC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749" y="4013512"/>
            <a:ext cx="4941449" cy="13585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>
                    <a:alpha val="65000"/>
                  </a:schemeClr>
                </a:solidFill>
              </a:defRPr>
            </a:lvl1pPr>
          </a:lstStyle>
          <a:p>
            <a:pPr lvl="0"/>
            <a:r>
              <a:rPr lang="ru-RU" dirty="0"/>
              <a:t>Подзаголовок презентации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4C8664E8-1EDE-46C6-B0E4-F90A84F68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556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70" name="Текст 168">
            <a:extLst>
              <a:ext uri="{FF2B5EF4-FFF2-40B4-BE49-F238E27FC236}">
                <a16:creationId xmlns:a16="http://schemas.microsoft.com/office/drawing/2014/main" id="{7EB2174C-54D6-498E-B49B-C6E36B1E6F1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5492" y="6421880"/>
            <a:ext cx="5472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>
                    <a:lumMod val="25000"/>
                    <a:alpha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36E0E1-1E81-4EB0-BD7C-0B2FDDEB5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765174"/>
            <a:ext cx="1574271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703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Б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B870DA3-2B69-4EEA-B452-F1119569CA93}"/>
              </a:ext>
            </a:extLst>
          </p:cNvPr>
          <p:cNvGrpSpPr/>
          <p:nvPr userDrawn="1"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C6DFAB5-6E1C-4C8A-B93E-1EAAB3C08CB5}"/>
                </a:ext>
              </a:extLst>
            </p:cNvPr>
            <p:cNvSpPr/>
            <p:nvPr userDrawn="1"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defTabSz="5842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sym typeface="Helvetica Neue Medium"/>
              </a:endParaRPr>
            </a:p>
          </p:txBody>
        </p: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3EAE474A-1E6E-41C5-8915-51A4BE280AC4}"/>
                </a:ext>
              </a:extLst>
            </p:cNvPr>
            <p:cNvCxnSpPr/>
            <p:nvPr userDrawn="1"/>
          </p:nvCxnSpPr>
          <p:spPr>
            <a:xfrm>
              <a:off x="0" y="6199992"/>
              <a:ext cx="9144000" cy="0"/>
            </a:xfrm>
            <a:prstGeom prst="line">
              <a:avLst/>
            </a:prstGeom>
            <a:noFill/>
            <a:ln w="9525" cap="flat">
              <a:solidFill>
                <a:schemeClr val="bg1">
                  <a:lumMod val="85000"/>
                  <a:alpha val="46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1485899"/>
            <a:ext cx="5526451" cy="2280611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noAutofit/>
          </a:bodyPr>
          <a:lstStyle>
            <a:lvl1pPr algn="l">
              <a:lnSpc>
                <a:spcPct val="90000"/>
              </a:lnSpc>
              <a:defRPr lang="ru-RU" sz="4400" kern="1200" spc="0" dirty="0">
                <a:solidFill>
                  <a:schemeClr val="bg2">
                    <a:lumMod val="50000"/>
                    <a:alpha val="85000"/>
                  </a:schemeClr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F094E6D-5973-401B-9A8E-4C7EEAE1A826}"/>
              </a:ext>
            </a:extLst>
          </p:cNvPr>
          <p:cNvGrpSpPr/>
          <p:nvPr userDrawn="1"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1E3BDAB4-17C1-457E-929F-0A06A04368DB}"/>
                </a:ext>
              </a:extLst>
            </p:cNvPr>
            <p:cNvGrpSpPr/>
            <p:nvPr userDrawn="1"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33B14D-54BA-4ED6-9360-BEDA3C109412}"/>
                  </a:ext>
                </a:extLst>
              </p:cNvPr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avLst/>
                <a:gdLst>
                  <a:gd name="connsiteX0" fmla="*/ 764641 w 846772"/>
                  <a:gd name="connsiteY0" fmla="*/ 627947 h 826611"/>
                  <a:gd name="connsiteX1" fmla="*/ 722302 w 846772"/>
                  <a:gd name="connsiteY1" fmla="*/ 482786 h 826611"/>
                  <a:gd name="connsiteX2" fmla="*/ 56376 w 846772"/>
                  <a:gd name="connsiteY2" fmla="*/ 31981 h 826611"/>
                  <a:gd name="connsiteX3" fmla="*/ 468163 w 846772"/>
                  <a:gd name="connsiteY3" fmla="*/ 783007 h 826611"/>
                  <a:gd name="connsiteX4" fmla="*/ 816858 w 846772"/>
                  <a:gd name="connsiteY4" fmla="*/ 780165 h 826611"/>
                  <a:gd name="connsiteX5" fmla="*/ 764439 w 846772"/>
                  <a:gd name="connsiteY5" fmla="*/ 627947 h 826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6772" h="826611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bg1"/>
              </a:solidFill>
              <a:ln w="2014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91" name="Полилиния: фигура 90">
                <a:extLst>
                  <a:ext uri="{FF2B5EF4-FFF2-40B4-BE49-F238E27FC236}">
                    <a16:creationId xmlns:a16="http://schemas.microsoft.com/office/drawing/2014/main" id="{8C3BC03D-FDC8-45F2-93FF-2FDAA31B5230}"/>
                  </a:ext>
                </a:extLst>
              </p:cNvPr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avLst/>
                <a:gdLst>
                  <a:gd name="connsiteX0" fmla="*/ 796621 w 907256"/>
                  <a:gd name="connsiteY0" fmla="*/ 659928 h 887095"/>
                  <a:gd name="connsiteX1" fmla="*/ 754283 w 907256"/>
                  <a:gd name="connsiteY1" fmla="*/ 514767 h 887095"/>
                  <a:gd name="connsiteX2" fmla="*/ 88357 w 907256"/>
                  <a:gd name="connsiteY2" fmla="*/ 63962 h 887095"/>
                  <a:gd name="connsiteX3" fmla="*/ 500144 w 907256"/>
                  <a:gd name="connsiteY3" fmla="*/ 814988 h 887095"/>
                  <a:gd name="connsiteX4" fmla="*/ 848839 w 907256"/>
                  <a:gd name="connsiteY4" fmla="*/ 812146 h 887095"/>
                  <a:gd name="connsiteX5" fmla="*/ 796420 w 907256"/>
                  <a:gd name="connsiteY5" fmla="*/ 659928 h 88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7256" h="887095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bg1"/>
              </a:solidFill>
              <a:ln w="40291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92" name="Полилиния: фигура 91">
                <a:extLst>
                  <a:ext uri="{FF2B5EF4-FFF2-40B4-BE49-F238E27FC236}">
                    <a16:creationId xmlns:a16="http://schemas.microsoft.com/office/drawing/2014/main" id="{E4505F61-F1F9-4174-9397-ABF1CEAC2C65}"/>
                  </a:ext>
                </a:extLst>
              </p:cNvPr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avLst/>
                <a:gdLst>
                  <a:gd name="connsiteX0" fmla="*/ 737851 w 766127"/>
                  <a:gd name="connsiteY0" fmla="*/ 628552 h 685482"/>
                  <a:gd name="connsiteX1" fmla="*/ 651158 w 766127"/>
                  <a:gd name="connsiteY1" fmla="*/ 337222 h 685482"/>
                  <a:gd name="connsiteX2" fmla="*/ 32207 w 766127"/>
                  <a:gd name="connsiteY2" fmla="*/ 31981 h 685482"/>
                  <a:gd name="connsiteX3" fmla="*/ 621225 w 766127"/>
                  <a:gd name="connsiteY3" fmla="*/ 653814 h 685482"/>
                  <a:gd name="connsiteX4" fmla="*/ 742488 w 766127"/>
                  <a:gd name="connsiteY4" fmla="*/ 644883 h 685482"/>
                  <a:gd name="connsiteX5" fmla="*/ 737851 w 766127"/>
                  <a:gd name="connsiteY5" fmla="*/ 628552 h 68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6127" h="685482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bg1"/>
              </a:solidFill>
              <a:ln w="2014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3875DED4-B893-4E3D-A04D-B5780ADACA51}"/>
                </a:ext>
              </a:extLst>
            </p:cNvPr>
            <p:cNvSpPr/>
            <p:nvPr/>
          </p:nvSpPr>
          <p:spPr>
            <a:xfrm>
              <a:off x="5857734" y="4054560"/>
              <a:ext cx="1895158" cy="2520156"/>
            </a:xfrm>
            <a:custGeom>
              <a:avLst/>
              <a:gdLst>
                <a:gd name="connsiteX0" fmla="*/ 772226 w 1895157"/>
                <a:gd name="connsiteY0" fmla="*/ 660533 h 2520156"/>
                <a:gd name="connsiteX1" fmla="*/ 685533 w 1895157"/>
                <a:gd name="connsiteY1" fmla="*/ 369203 h 2520156"/>
                <a:gd name="connsiteX2" fmla="*/ 66582 w 1895157"/>
                <a:gd name="connsiteY2" fmla="*/ 63962 h 2520156"/>
                <a:gd name="connsiteX3" fmla="*/ 655600 w 1895157"/>
                <a:gd name="connsiteY3" fmla="*/ 685795 h 2520156"/>
                <a:gd name="connsiteX4" fmla="*/ 776863 w 1895157"/>
                <a:gd name="connsiteY4" fmla="*/ 676863 h 2520156"/>
                <a:gd name="connsiteX5" fmla="*/ 772226 w 1895157"/>
                <a:gd name="connsiteY5" fmla="*/ 660533 h 2520156"/>
                <a:gd name="connsiteX6" fmla="*/ 729888 w 1895157"/>
                <a:gd name="connsiteY6" fmla="*/ 515372 h 2520156"/>
                <a:gd name="connsiteX7" fmla="*/ 63962 w 1895157"/>
                <a:gd name="connsiteY7" fmla="*/ 64566 h 2520156"/>
                <a:gd name="connsiteX8" fmla="*/ 728476 w 1895157"/>
                <a:gd name="connsiteY8" fmla="*/ 2457707 h 2520156"/>
                <a:gd name="connsiteX9" fmla="*/ 1055089 w 1895157"/>
                <a:gd name="connsiteY9" fmla="*/ 2131094 h 2520156"/>
                <a:gd name="connsiteX10" fmla="*/ 1216782 w 1895157"/>
                <a:gd name="connsiteY10" fmla="*/ 2131094 h 2520156"/>
                <a:gd name="connsiteX11" fmla="*/ 889766 w 1895157"/>
                <a:gd name="connsiteY11" fmla="*/ 2348433 h 2520156"/>
                <a:gd name="connsiteX12" fmla="*/ 1108314 w 1895157"/>
                <a:gd name="connsiteY12" fmla="*/ 2129885 h 2520156"/>
                <a:gd name="connsiteX13" fmla="*/ 1216580 w 1895157"/>
                <a:gd name="connsiteY13" fmla="*/ 2129885 h 2520156"/>
                <a:gd name="connsiteX14" fmla="*/ 1347830 w 1895157"/>
                <a:gd name="connsiteY14" fmla="*/ 2457707 h 2520156"/>
                <a:gd name="connsiteX15" fmla="*/ 1674442 w 1895157"/>
                <a:gd name="connsiteY15" fmla="*/ 2131094 h 2520156"/>
                <a:gd name="connsiteX16" fmla="*/ 1836135 w 1895157"/>
                <a:gd name="connsiteY16" fmla="*/ 2131094 h 2520156"/>
                <a:gd name="connsiteX17" fmla="*/ 1509322 w 1895157"/>
                <a:gd name="connsiteY17" fmla="*/ 2348433 h 2520156"/>
                <a:gd name="connsiteX18" fmla="*/ 1727870 w 1895157"/>
                <a:gd name="connsiteY18" fmla="*/ 2129885 h 2520156"/>
                <a:gd name="connsiteX19" fmla="*/ 1835934 w 1895157"/>
                <a:gd name="connsiteY19" fmla="*/ 2129885 h 252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6" name="Полилиния: фигура 105">
              <a:extLst>
                <a:ext uri="{FF2B5EF4-FFF2-40B4-BE49-F238E27FC236}">
                  <a16:creationId xmlns:a16="http://schemas.microsoft.com/office/drawing/2014/main" id="{CA31F639-AFC7-4CEE-8DEB-D52B0AE55017}"/>
                </a:ext>
              </a:extLst>
            </p:cNvPr>
            <p:cNvSpPr/>
            <p:nvPr/>
          </p:nvSpPr>
          <p:spPr>
            <a:xfrm>
              <a:off x="6329230" y="3413155"/>
              <a:ext cx="1653223" cy="2217738"/>
            </a:xfrm>
            <a:custGeom>
              <a:avLst/>
              <a:gdLst>
                <a:gd name="connsiteX0" fmla="*/ 1449115 w 1653222"/>
                <a:gd name="connsiteY0" fmla="*/ 2190646 h 2217737"/>
                <a:gd name="connsiteX1" fmla="*/ 580165 w 1653222"/>
                <a:gd name="connsiteY1" fmla="*/ 2190646 h 2217737"/>
                <a:gd name="connsiteX2" fmla="*/ 162827 w 1653222"/>
                <a:gd name="connsiteY2" fmla="*/ 1773711 h 2217737"/>
                <a:gd name="connsiteX3" fmla="*/ 162827 w 1653222"/>
                <a:gd name="connsiteY3" fmla="*/ 1773510 h 2217737"/>
                <a:gd name="connsiteX4" fmla="*/ 162827 w 1653222"/>
                <a:gd name="connsiteY4" fmla="*/ 776939 h 2217737"/>
                <a:gd name="connsiteX5" fmla="*/ 409601 w 1653222"/>
                <a:gd name="connsiteY5" fmla="*/ 530367 h 2217737"/>
                <a:gd name="connsiteX6" fmla="*/ 1378349 w 1653222"/>
                <a:gd name="connsiteY6" fmla="*/ 530367 h 2217737"/>
                <a:gd name="connsiteX7" fmla="*/ 1624921 w 1653222"/>
                <a:gd name="connsiteY7" fmla="*/ 776939 h 2217737"/>
                <a:gd name="connsiteX8" fmla="*/ 1624921 w 1653222"/>
                <a:gd name="connsiteY8" fmla="*/ 2014840 h 2217737"/>
                <a:gd name="connsiteX9" fmla="*/ 1449115 w 1653222"/>
                <a:gd name="connsiteY9" fmla="*/ 2190646 h 2217737"/>
                <a:gd name="connsiteX10" fmla="*/ 389440 w 1653222"/>
                <a:gd name="connsiteY10" fmla="*/ 389440 h 2217737"/>
                <a:gd name="connsiteX11" fmla="*/ 243472 w 1653222"/>
                <a:gd name="connsiteY11" fmla="*/ 535609 h 2217737"/>
                <a:gd name="connsiteX12" fmla="*/ 31981 w 1653222"/>
                <a:gd name="connsiteY12" fmla="*/ 31981 h 2217737"/>
                <a:gd name="connsiteX13" fmla="*/ 283795 w 1653222"/>
                <a:gd name="connsiteY13" fmla="*/ 137626 h 2217737"/>
                <a:gd name="connsiteX14" fmla="*/ 535609 w 1653222"/>
                <a:gd name="connsiteY14" fmla="*/ 243472 h 2217737"/>
                <a:gd name="connsiteX15" fmla="*/ 389440 w 1653222"/>
                <a:gd name="connsiteY15" fmla="*/ 389440 h 22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5" name="Полилиния: фигура 114">
              <a:extLst>
                <a:ext uri="{FF2B5EF4-FFF2-40B4-BE49-F238E27FC236}">
                  <a16:creationId xmlns:a16="http://schemas.microsoft.com/office/drawing/2014/main" id="{F2030DAC-93A0-4122-AFC8-955CCB026684}"/>
                </a:ext>
              </a:extLst>
            </p:cNvPr>
            <p:cNvSpPr/>
            <p:nvPr/>
          </p:nvSpPr>
          <p:spPr>
            <a:xfrm>
              <a:off x="6422870" y="3434803"/>
              <a:ext cx="1592739" cy="907256"/>
            </a:xfrm>
            <a:custGeom>
              <a:avLst/>
              <a:gdLst>
                <a:gd name="connsiteX0" fmla="*/ 1137532 w 1592738"/>
                <a:gd name="connsiteY0" fmla="*/ 63962 h 907256"/>
                <a:gd name="connsiteX1" fmla="*/ 796807 w 1592738"/>
                <a:gd name="connsiteY1" fmla="*/ 261945 h 907256"/>
                <a:gd name="connsiteX2" fmla="*/ 261912 w 1592738"/>
                <a:gd name="connsiteY2" fmla="*/ 115554 h 907256"/>
                <a:gd name="connsiteX3" fmla="*/ 115524 w 1592738"/>
                <a:gd name="connsiteY3" fmla="*/ 650452 h 907256"/>
                <a:gd name="connsiteX4" fmla="*/ 650420 w 1592738"/>
                <a:gd name="connsiteY4" fmla="*/ 796843 h 907256"/>
                <a:gd name="connsiteX5" fmla="*/ 796807 w 1592738"/>
                <a:gd name="connsiteY5" fmla="*/ 650452 h 907256"/>
                <a:gd name="connsiteX6" fmla="*/ 1331076 w 1592738"/>
                <a:gd name="connsiteY6" fmla="*/ 798033 h 907256"/>
                <a:gd name="connsiteX7" fmla="*/ 1529668 w 1592738"/>
                <a:gd name="connsiteY7" fmla="*/ 456098 h 907256"/>
                <a:gd name="connsiteX8" fmla="*/ 1137532 w 1592738"/>
                <a:gd name="connsiteY8" fmla="*/ 63962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ABA84EE2-60F3-4CB8-A082-4A7CC41903C5}"/>
                </a:ext>
              </a:extLst>
            </p:cNvPr>
            <p:cNvSpPr/>
            <p:nvPr/>
          </p:nvSpPr>
          <p:spPr>
            <a:xfrm>
              <a:off x="6426482" y="3813633"/>
              <a:ext cx="1592739" cy="1834674"/>
            </a:xfrm>
            <a:custGeom>
              <a:avLst/>
              <a:gdLst>
                <a:gd name="connsiteX0" fmla="*/ 1529281 w 1592738"/>
                <a:gd name="connsiteY0" fmla="*/ 64163 h 1834673"/>
                <a:gd name="connsiteX1" fmla="*/ 1529281 w 1592738"/>
                <a:gd name="connsiteY1" fmla="*/ 1625854 h 1834673"/>
                <a:gd name="connsiteX2" fmla="*/ 1378475 w 1592738"/>
                <a:gd name="connsiteY2" fmla="*/ 1776861 h 1834673"/>
                <a:gd name="connsiteX3" fmla="*/ 488759 w 1592738"/>
                <a:gd name="connsiteY3" fmla="*/ 1776861 h 1834673"/>
                <a:gd name="connsiteX4" fmla="*/ 63962 w 1592738"/>
                <a:gd name="connsiteY4" fmla="*/ 1352064 h 1834673"/>
                <a:gd name="connsiteX5" fmla="*/ 63962 w 1592738"/>
                <a:gd name="connsiteY5" fmla="*/ 1351862 h 1834673"/>
                <a:gd name="connsiteX6" fmla="*/ 63962 w 1592738"/>
                <a:gd name="connsiteY6" fmla="*/ 63962 h 183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DEABED4-C0A5-48B5-9D35-9ECA4AFCB7B8}"/>
                </a:ext>
              </a:extLst>
            </p:cNvPr>
            <p:cNvSpPr/>
            <p:nvPr/>
          </p:nvSpPr>
          <p:spPr>
            <a:xfrm>
              <a:off x="6902212" y="3130897"/>
              <a:ext cx="624999" cy="463709"/>
            </a:xfrm>
            <a:custGeom>
              <a:avLst/>
              <a:gdLst>
                <a:gd name="connsiteX0" fmla="*/ 31981 w 624998"/>
                <a:gd name="connsiteY0" fmla="*/ 436012 h 463708"/>
                <a:gd name="connsiteX1" fmla="*/ 597302 w 624998"/>
                <a:gd name="connsiteY1" fmla="*/ 436012 h 463708"/>
                <a:gd name="connsiteX2" fmla="*/ 597302 w 624998"/>
                <a:gd name="connsiteY2" fmla="*/ 31981 h 463708"/>
                <a:gd name="connsiteX3" fmla="*/ 31981 w 624998"/>
                <a:gd name="connsiteY3" fmla="*/ 31981 h 4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5" name="Полилиния: фигура 94">
              <a:extLst>
                <a:ext uri="{FF2B5EF4-FFF2-40B4-BE49-F238E27FC236}">
                  <a16:creationId xmlns:a16="http://schemas.microsoft.com/office/drawing/2014/main" id="{907D683F-5FA6-45EA-B838-4C8A8701DB8F}"/>
                </a:ext>
              </a:extLst>
            </p:cNvPr>
            <p:cNvSpPr/>
            <p:nvPr/>
          </p:nvSpPr>
          <p:spPr>
            <a:xfrm>
              <a:off x="6870232" y="3098916"/>
              <a:ext cx="685483" cy="524193"/>
            </a:xfrm>
            <a:custGeom>
              <a:avLst/>
              <a:gdLst>
                <a:gd name="connsiteX0" fmla="*/ 63962 w 685482"/>
                <a:gd name="connsiteY0" fmla="*/ 467993 h 524192"/>
                <a:gd name="connsiteX1" fmla="*/ 629283 w 685482"/>
                <a:gd name="connsiteY1" fmla="*/ 467993 h 524192"/>
                <a:gd name="connsiteX2" fmla="*/ 629283 w 685482"/>
                <a:gd name="connsiteY2" fmla="*/ 63962 h 524192"/>
                <a:gd name="connsiteX3" fmla="*/ 63962 w 685482"/>
                <a:gd name="connsiteY3" fmla="*/ 63962 h 5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6" name="Полилиния: фигура 95">
              <a:extLst>
                <a:ext uri="{FF2B5EF4-FFF2-40B4-BE49-F238E27FC236}">
                  <a16:creationId xmlns:a16="http://schemas.microsoft.com/office/drawing/2014/main" id="{E2E61E87-C91F-44FB-9BB1-C927EE6C5EE0}"/>
                </a:ext>
              </a:extLst>
            </p:cNvPr>
            <p:cNvSpPr/>
            <p:nvPr/>
          </p:nvSpPr>
          <p:spPr>
            <a:xfrm>
              <a:off x="7522977" y="3219405"/>
              <a:ext cx="201613" cy="221774"/>
            </a:xfrm>
            <a:custGeom>
              <a:avLst/>
              <a:gdLst>
                <a:gd name="connsiteX0" fmla="*/ 183190 w 201612"/>
                <a:gd name="connsiteY0" fmla="*/ 208392 h 221773"/>
                <a:gd name="connsiteX1" fmla="*/ 31981 w 201612"/>
                <a:gd name="connsiteY1" fmla="*/ 208392 h 221773"/>
                <a:gd name="connsiteX2" fmla="*/ 107585 w 201612"/>
                <a:gd name="connsiteY2" fmla="*/ 31981 h 221773"/>
                <a:gd name="connsiteX3" fmla="*/ 183190 w 201612"/>
                <a:gd name="connsiteY3" fmla="*/ 208392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7" name="Полилиния: фигура 96">
              <a:extLst>
                <a:ext uri="{FF2B5EF4-FFF2-40B4-BE49-F238E27FC236}">
                  <a16:creationId xmlns:a16="http://schemas.microsoft.com/office/drawing/2014/main" id="{DD0FE0DF-1F7B-47DC-A71F-4AAF4E0BAE28}"/>
                </a:ext>
              </a:extLst>
            </p:cNvPr>
            <p:cNvSpPr/>
            <p:nvPr/>
          </p:nvSpPr>
          <p:spPr>
            <a:xfrm>
              <a:off x="7490996" y="3187424"/>
              <a:ext cx="262096" cy="302419"/>
            </a:xfrm>
            <a:custGeom>
              <a:avLst/>
              <a:gdLst>
                <a:gd name="connsiteX0" fmla="*/ 215171 w 262096"/>
                <a:gd name="connsiteY0" fmla="*/ 240373 h 302418"/>
                <a:gd name="connsiteX1" fmla="*/ 63962 w 262096"/>
                <a:gd name="connsiteY1" fmla="*/ 240373 h 302418"/>
                <a:gd name="connsiteX2" fmla="*/ 139566 w 262096"/>
                <a:gd name="connsiteY2" fmla="*/ 63962 h 3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6E1F9899-80A1-445C-B6DC-2F1EC0431878}"/>
                </a:ext>
              </a:extLst>
            </p:cNvPr>
            <p:cNvSpPr/>
            <p:nvPr/>
          </p:nvSpPr>
          <p:spPr>
            <a:xfrm>
              <a:off x="6745358" y="2897228"/>
              <a:ext cx="907256" cy="423386"/>
            </a:xfrm>
            <a:custGeom>
              <a:avLst/>
              <a:gdLst>
                <a:gd name="connsiteX0" fmla="*/ 888431 w 907256"/>
                <a:gd name="connsiteY0" fmla="*/ 212827 h 423386"/>
                <a:gd name="connsiteX1" fmla="*/ 460206 w 907256"/>
                <a:gd name="connsiteY1" fmla="*/ 393875 h 423386"/>
                <a:gd name="connsiteX2" fmla="*/ 31981 w 907256"/>
                <a:gd name="connsiteY2" fmla="*/ 212827 h 423386"/>
                <a:gd name="connsiteX3" fmla="*/ 460206 w 907256"/>
                <a:gd name="connsiteY3" fmla="*/ 31981 h 423386"/>
                <a:gd name="connsiteX4" fmla="*/ 888431 w 907256"/>
                <a:gd name="connsiteY4" fmla="*/ 212827 h 42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C13758BC-F750-451C-B7C2-E08BF537D759}"/>
                </a:ext>
              </a:extLst>
            </p:cNvPr>
            <p:cNvSpPr/>
            <p:nvPr/>
          </p:nvSpPr>
          <p:spPr>
            <a:xfrm>
              <a:off x="6713377" y="2865248"/>
              <a:ext cx="967740" cy="483870"/>
            </a:xfrm>
            <a:custGeom>
              <a:avLst/>
              <a:gdLst>
                <a:gd name="connsiteX0" fmla="*/ 920411 w 967740"/>
                <a:gd name="connsiteY0" fmla="*/ 244808 h 483870"/>
                <a:gd name="connsiteX1" fmla="*/ 492187 w 967740"/>
                <a:gd name="connsiteY1" fmla="*/ 425856 h 483870"/>
                <a:gd name="connsiteX2" fmla="*/ 63962 w 967740"/>
                <a:gd name="connsiteY2" fmla="*/ 244808 h 483870"/>
                <a:gd name="connsiteX3" fmla="*/ 492187 w 967740"/>
                <a:gd name="connsiteY3" fmla="*/ 63962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0" name="Полилиния: фигура 99">
              <a:extLst>
                <a:ext uri="{FF2B5EF4-FFF2-40B4-BE49-F238E27FC236}">
                  <a16:creationId xmlns:a16="http://schemas.microsoft.com/office/drawing/2014/main" id="{5B9D59A1-2B45-494A-8286-0089935003E8}"/>
                </a:ext>
              </a:extLst>
            </p:cNvPr>
            <p:cNvSpPr/>
            <p:nvPr/>
          </p:nvSpPr>
          <p:spPr>
            <a:xfrm>
              <a:off x="7601808" y="3078075"/>
              <a:ext cx="60484" cy="221774"/>
            </a:xfrm>
            <a:custGeom>
              <a:avLst/>
              <a:gdLst>
                <a:gd name="connsiteX0" fmla="*/ 31981 w 60483"/>
                <a:gd name="connsiteY0" fmla="*/ 31981 h 221773"/>
                <a:gd name="connsiteX1" fmla="*/ 31981 w 60483"/>
                <a:gd name="connsiteY1" fmla="*/ 206174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1" name="Полилиния: фигура 100">
              <a:extLst>
                <a:ext uri="{FF2B5EF4-FFF2-40B4-BE49-F238E27FC236}">
                  <a16:creationId xmlns:a16="http://schemas.microsoft.com/office/drawing/2014/main" id="{278BC7C2-04E0-4D8C-9805-D6E623F5C20C}"/>
                </a:ext>
              </a:extLst>
            </p:cNvPr>
            <p:cNvSpPr/>
            <p:nvPr/>
          </p:nvSpPr>
          <p:spPr>
            <a:xfrm>
              <a:off x="7569827" y="3046094"/>
              <a:ext cx="120968" cy="282258"/>
            </a:xfrm>
            <a:custGeom>
              <a:avLst/>
              <a:gdLst>
                <a:gd name="connsiteX0" fmla="*/ 63962 w 120967"/>
                <a:gd name="connsiteY0" fmla="*/ 63962 h 282257"/>
                <a:gd name="connsiteX1" fmla="*/ 63962 w 120967"/>
                <a:gd name="connsiteY1" fmla="*/ 238155 h 28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2" name="Полилиния: фигура 101">
              <a:extLst>
                <a:ext uri="{FF2B5EF4-FFF2-40B4-BE49-F238E27FC236}">
                  <a16:creationId xmlns:a16="http://schemas.microsoft.com/office/drawing/2014/main" id="{0919E546-CC06-446B-812D-C68454E7CF34}"/>
                </a:ext>
              </a:extLst>
            </p:cNvPr>
            <p:cNvSpPr/>
            <p:nvPr/>
          </p:nvSpPr>
          <p:spPr>
            <a:xfrm>
              <a:off x="7438905" y="5557707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537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3" name="Полилиния: фигура 102">
              <a:extLst>
                <a:ext uri="{FF2B5EF4-FFF2-40B4-BE49-F238E27FC236}">
                  <a16:creationId xmlns:a16="http://schemas.microsoft.com/office/drawing/2014/main" id="{4D5BA2FA-736D-440B-AB16-89DEDFCE27B0}"/>
                </a:ext>
              </a:extLst>
            </p:cNvPr>
            <p:cNvSpPr/>
            <p:nvPr/>
          </p:nvSpPr>
          <p:spPr>
            <a:xfrm>
              <a:off x="7406924" y="5525726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518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D08E7DD4-D2F1-4B3E-8C13-B77AD693F893}"/>
                </a:ext>
              </a:extLst>
            </p:cNvPr>
            <p:cNvSpPr/>
            <p:nvPr/>
          </p:nvSpPr>
          <p:spPr>
            <a:xfrm>
              <a:off x="6819551" y="5557707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335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5" name="Полилиния: фигура 104">
              <a:extLst>
                <a:ext uri="{FF2B5EF4-FFF2-40B4-BE49-F238E27FC236}">
                  <a16:creationId xmlns:a16="http://schemas.microsoft.com/office/drawing/2014/main" id="{DDCCA81A-A921-47B3-A445-4814F124E2F1}"/>
                </a:ext>
              </a:extLst>
            </p:cNvPr>
            <p:cNvSpPr/>
            <p:nvPr/>
          </p:nvSpPr>
          <p:spPr>
            <a:xfrm>
              <a:off x="6787570" y="5525726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316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7" name="Полилиния: фигура 106">
              <a:extLst>
                <a:ext uri="{FF2B5EF4-FFF2-40B4-BE49-F238E27FC236}">
                  <a16:creationId xmlns:a16="http://schemas.microsoft.com/office/drawing/2014/main" id="{57C5A570-31BC-4D6F-B204-66D5AE398647}"/>
                </a:ext>
              </a:extLst>
            </p:cNvPr>
            <p:cNvSpPr/>
            <p:nvPr/>
          </p:nvSpPr>
          <p:spPr>
            <a:xfrm>
              <a:off x="6297249" y="3381174"/>
              <a:ext cx="624999" cy="624999"/>
            </a:xfrm>
            <a:custGeom>
              <a:avLst/>
              <a:gdLst>
                <a:gd name="connsiteX0" fmla="*/ 421421 w 624998"/>
                <a:gd name="connsiteY0" fmla="*/ 421421 h 624998"/>
                <a:gd name="connsiteX1" fmla="*/ 275453 w 624998"/>
                <a:gd name="connsiteY1" fmla="*/ 567590 h 624998"/>
                <a:gd name="connsiteX2" fmla="*/ 63962 w 624998"/>
                <a:gd name="connsiteY2" fmla="*/ 63962 h 624998"/>
                <a:gd name="connsiteX3" fmla="*/ 315776 w 624998"/>
                <a:gd name="connsiteY3" fmla="*/ 169607 h 624998"/>
                <a:gd name="connsiteX4" fmla="*/ 567590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8" name="Полилиния: фигура 107">
              <a:extLst>
                <a:ext uri="{FF2B5EF4-FFF2-40B4-BE49-F238E27FC236}">
                  <a16:creationId xmlns:a16="http://schemas.microsoft.com/office/drawing/2014/main" id="{0509D3F2-3233-4726-8D03-6049E36D1015}"/>
                </a:ext>
              </a:extLst>
            </p:cNvPr>
            <p:cNvSpPr/>
            <p:nvPr/>
          </p:nvSpPr>
          <p:spPr>
            <a:xfrm>
              <a:off x="7536888" y="3413155"/>
              <a:ext cx="564515" cy="564515"/>
            </a:xfrm>
            <a:custGeom>
              <a:avLst/>
              <a:gdLst>
                <a:gd name="connsiteX0" fmla="*/ 178150 w 564515"/>
                <a:gd name="connsiteY0" fmla="*/ 389440 h 564515"/>
                <a:gd name="connsiteX1" fmla="*/ 324117 w 564515"/>
                <a:gd name="connsiteY1" fmla="*/ 535609 h 564515"/>
                <a:gd name="connsiteX2" fmla="*/ 535609 w 564515"/>
                <a:gd name="connsiteY2" fmla="*/ 31981 h 564515"/>
                <a:gd name="connsiteX3" fmla="*/ 283795 w 564515"/>
                <a:gd name="connsiteY3" fmla="*/ 137626 h 564515"/>
                <a:gd name="connsiteX4" fmla="*/ 31981 w 564515"/>
                <a:gd name="connsiteY4" fmla="*/ 243472 h 564515"/>
                <a:gd name="connsiteX5" fmla="*/ 178150 w 564515"/>
                <a:gd name="connsiteY5" fmla="*/ 389440 h 56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9" name="Полилиния: фигура 108">
              <a:extLst>
                <a:ext uri="{FF2B5EF4-FFF2-40B4-BE49-F238E27FC236}">
                  <a16:creationId xmlns:a16="http://schemas.microsoft.com/office/drawing/2014/main" id="{04D2B221-C8E8-4280-87B1-F28C368D6275}"/>
                </a:ext>
              </a:extLst>
            </p:cNvPr>
            <p:cNvSpPr/>
            <p:nvPr/>
          </p:nvSpPr>
          <p:spPr>
            <a:xfrm>
              <a:off x="7504908" y="3381174"/>
              <a:ext cx="624999" cy="624999"/>
            </a:xfrm>
            <a:custGeom>
              <a:avLst/>
              <a:gdLst>
                <a:gd name="connsiteX0" fmla="*/ 210131 w 624998"/>
                <a:gd name="connsiteY0" fmla="*/ 421421 h 624998"/>
                <a:gd name="connsiteX1" fmla="*/ 356098 w 624998"/>
                <a:gd name="connsiteY1" fmla="*/ 567590 h 624998"/>
                <a:gd name="connsiteX2" fmla="*/ 567590 w 624998"/>
                <a:gd name="connsiteY2" fmla="*/ 63962 h 624998"/>
                <a:gd name="connsiteX3" fmla="*/ 315776 w 624998"/>
                <a:gd name="connsiteY3" fmla="*/ 169607 h 624998"/>
                <a:gd name="connsiteX4" fmla="*/ 63962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0" name="Полилиния: фигура 109">
              <a:extLst>
                <a:ext uri="{FF2B5EF4-FFF2-40B4-BE49-F238E27FC236}">
                  <a16:creationId xmlns:a16="http://schemas.microsoft.com/office/drawing/2014/main" id="{7598730F-9D53-46AF-8ED5-AD472653083B}"/>
                </a:ext>
              </a:extLst>
            </p:cNvPr>
            <p:cNvSpPr/>
            <p:nvPr/>
          </p:nvSpPr>
          <p:spPr>
            <a:xfrm>
              <a:off x="6507455" y="3358719"/>
              <a:ext cx="1411288" cy="786289"/>
            </a:xfrm>
            <a:custGeom>
              <a:avLst/>
              <a:gdLst>
                <a:gd name="connsiteX0" fmla="*/ 1392462 w 1411287"/>
                <a:gd name="connsiteY0" fmla="*/ 712222 h 786288"/>
                <a:gd name="connsiteX1" fmla="*/ 712221 w 1411287"/>
                <a:gd name="connsiteY1" fmla="*/ 563028 h 786288"/>
                <a:gd name="connsiteX2" fmla="*/ 31981 w 1411287"/>
                <a:gd name="connsiteY2" fmla="*/ 712222 h 786288"/>
                <a:gd name="connsiteX3" fmla="*/ 712221 w 1411287"/>
                <a:gd name="connsiteY3" fmla="*/ 31981 h 786288"/>
                <a:gd name="connsiteX4" fmla="*/ 1392462 w 1411287"/>
                <a:gd name="connsiteY4" fmla="*/ 712222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1" name="Полилиния: фигура 110">
              <a:extLst>
                <a:ext uri="{FF2B5EF4-FFF2-40B4-BE49-F238E27FC236}">
                  <a16:creationId xmlns:a16="http://schemas.microsoft.com/office/drawing/2014/main" id="{84D8FE3F-6417-4F08-A857-4988AB17F51B}"/>
                </a:ext>
              </a:extLst>
            </p:cNvPr>
            <p:cNvSpPr/>
            <p:nvPr/>
          </p:nvSpPr>
          <p:spPr>
            <a:xfrm>
              <a:off x="6475474" y="3326739"/>
              <a:ext cx="1471771" cy="846773"/>
            </a:xfrm>
            <a:custGeom>
              <a:avLst/>
              <a:gdLst>
                <a:gd name="connsiteX0" fmla="*/ 1424443 w 1471771"/>
                <a:gd name="connsiteY0" fmla="*/ 744202 h 846772"/>
                <a:gd name="connsiteX1" fmla="*/ 744202 w 1471771"/>
                <a:gd name="connsiteY1" fmla="*/ 595009 h 846772"/>
                <a:gd name="connsiteX2" fmla="*/ 63962 w 1471771"/>
                <a:gd name="connsiteY2" fmla="*/ 744202 h 846772"/>
                <a:gd name="connsiteX3" fmla="*/ 744202 w 1471771"/>
                <a:gd name="connsiteY3" fmla="*/ 63962 h 846772"/>
                <a:gd name="connsiteX4" fmla="*/ 1424443 w 1471771"/>
                <a:gd name="connsiteY4" fmla="*/ 744202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bg1"/>
            </a:solidFill>
            <a:ln w="40291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42272416-6338-49BD-992D-9076F3909788}"/>
                </a:ext>
              </a:extLst>
            </p:cNvPr>
            <p:cNvSpPr/>
            <p:nvPr/>
          </p:nvSpPr>
          <p:spPr>
            <a:xfrm>
              <a:off x="7060075" y="4053274"/>
              <a:ext cx="302419" cy="322580"/>
            </a:xfrm>
            <a:custGeom>
              <a:avLst/>
              <a:gdLst>
                <a:gd name="connsiteX0" fmla="*/ 287222 w 302418"/>
                <a:gd name="connsiteY0" fmla="*/ 166860 h 322580"/>
                <a:gd name="connsiteX1" fmla="*/ 159602 w 302418"/>
                <a:gd name="connsiteY1" fmla="*/ 294480 h 322580"/>
                <a:gd name="connsiteX2" fmla="*/ 31981 w 302418"/>
                <a:gd name="connsiteY2" fmla="*/ 166860 h 322580"/>
                <a:gd name="connsiteX3" fmla="*/ 159602 w 302418"/>
                <a:gd name="connsiteY3" fmla="*/ 31981 h 322580"/>
                <a:gd name="connsiteX4" fmla="*/ 287222 w 302418"/>
                <a:gd name="connsiteY4" fmla="*/ 16686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3" name="Полилиния: фигура 112">
              <a:extLst>
                <a:ext uri="{FF2B5EF4-FFF2-40B4-BE49-F238E27FC236}">
                  <a16:creationId xmlns:a16="http://schemas.microsoft.com/office/drawing/2014/main" id="{C2148D22-3916-4265-8D79-D5F35AB79F5D}"/>
                </a:ext>
              </a:extLst>
            </p:cNvPr>
            <p:cNvSpPr/>
            <p:nvPr/>
          </p:nvSpPr>
          <p:spPr>
            <a:xfrm>
              <a:off x="7028094" y="4021294"/>
              <a:ext cx="383064" cy="383064"/>
            </a:xfrm>
            <a:custGeom>
              <a:avLst/>
              <a:gdLst>
                <a:gd name="connsiteX0" fmla="*/ 319203 w 383063"/>
                <a:gd name="connsiteY0" fmla="*/ 198840 h 383063"/>
                <a:gd name="connsiteX1" fmla="*/ 191582 w 383063"/>
                <a:gd name="connsiteY1" fmla="*/ 326461 h 383063"/>
                <a:gd name="connsiteX2" fmla="*/ 63962 w 383063"/>
                <a:gd name="connsiteY2" fmla="*/ 198840 h 383063"/>
                <a:gd name="connsiteX3" fmla="*/ 191582 w 383063"/>
                <a:gd name="connsiteY3" fmla="*/ 63962 h 38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B60EA316-A5AD-40FE-8A2C-7C5C203ABD63}"/>
                </a:ext>
              </a:extLst>
            </p:cNvPr>
            <p:cNvSpPr/>
            <p:nvPr/>
          </p:nvSpPr>
          <p:spPr>
            <a:xfrm>
              <a:off x="6454851" y="3466784"/>
              <a:ext cx="1512094" cy="846773"/>
            </a:xfrm>
            <a:custGeom>
              <a:avLst/>
              <a:gdLst>
                <a:gd name="connsiteX0" fmla="*/ 1105551 w 1512093"/>
                <a:gd name="connsiteY0" fmla="*/ 31981 h 846772"/>
                <a:gd name="connsiteX1" fmla="*/ 764826 w 1512093"/>
                <a:gd name="connsiteY1" fmla="*/ 229964 h 846772"/>
                <a:gd name="connsiteX2" fmla="*/ 229931 w 1512093"/>
                <a:gd name="connsiteY2" fmla="*/ 83574 h 846772"/>
                <a:gd name="connsiteX3" fmla="*/ 83543 w 1512093"/>
                <a:gd name="connsiteY3" fmla="*/ 618472 h 846772"/>
                <a:gd name="connsiteX4" fmla="*/ 618439 w 1512093"/>
                <a:gd name="connsiteY4" fmla="*/ 764862 h 846772"/>
                <a:gd name="connsiteX5" fmla="*/ 764826 w 1512093"/>
                <a:gd name="connsiteY5" fmla="*/ 618472 h 846772"/>
                <a:gd name="connsiteX6" fmla="*/ 1299095 w 1512093"/>
                <a:gd name="connsiteY6" fmla="*/ 766052 h 846772"/>
                <a:gd name="connsiteX7" fmla="*/ 1497687 w 1512093"/>
                <a:gd name="connsiteY7" fmla="*/ 424117 h 846772"/>
                <a:gd name="connsiteX8" fmla="*/ 1105551 w 1512093"/>
                <a:gd name="connsiteY8" fmla="*/ 31981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lvl="0"/>
              <a:endParaRPr lang="ru-RU" dirty="0"/>
            </a:p>
          </p:txBody>
        </p:sp>
        <p:sp>
          <p:nvSpPr>
            <p:cNvPr id="116" name="Полилиния: фигура 115">
              <a:extLst>
                <a:ext uri="{FF2B5EF4-FFF2-40B4-BE49-F238E27FC236}">
                  <a16:creationId xmlns:a16="http://schemas.microsoft.com/office/drawing/2014/main" id="{DDC9F58F-5F7F-4242-80EB-5FF6BB162FE7}"/>
                </a:ext>
              </a:extLst>
            </p:cNvPr>
            <p:cNvSpPr/>
            <p:nvPr/>
          </p:nvSpPr>
          <p:spPr>
            <a:xfrm>
              <a:off x="6835680" y="3916682"/>
              <a:ext cx="866934" cy="161290"/>
            </a:xfrm>
            <a:custGeom>
              <a:avLst/>
              <a:gdLst>
                <a:gd name="connsiteX0" fmla="*/ 140247 w 866933"/>
                <a:gd name="connsiteY0" fmla="*/ 86114 h 161290"/>
                <a:gd name="connsiteX1" fmla="*/ 86114 w 866933"/>
                <a:gd name="connsiteY1" fmla="*/ 140247 h 161290"/>
                <a:gd name="connsiteX2" fmla="*/ 31981 w 866933"/>
                <a:gd name="connsiteY2" fmla="*/ 86114 h 161290"/>
                <a:gd name="connsiteX3" fmla="*/ 86114 w 866933"/>
                <a:gd name="connsiteY3" fmla="*/ 31981 h 161290"/>
                <a:gd name="connsiteX4" fmla="*/ 140247 w 866933"/>
                <a:gd name="connsiteY4" fmla="*/ 86114 h 161290"/>
                <a:gd name="connsiteX5" fmla="*/ 851132 w 866933"/>
                <a:gd name="connsiteY5" fmla="*/ 86114 h 161290"/>
                <a:gd name="connsiteX6" fmla="*/ 797100 w 866933"/>
                <a:gd name="connsiteY6" fmla="*/ 140146 h 161290"/>
                <a:gd name="connsiteX7" fmla="*/ 743068 w 866933"/>
                <a:gd name="connsiteY7" fmla="*/ 86114 h 161290"/>
                <a:gd name="connsiteX8" fmla="*/ 797100 w 866933"/>
                <a:gd name="connsiteY8" fmla="*/ 32082 h 161290"/>
                <a:gd name="connsiteX9" fmla="*/ 851132 w 866933"/>
                <a:gd name="connsiteY9" fmla="*/ 86114 h 16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8" name="Полилиния: фигура 117">
              <a:extLst>
                <a:ext uri="{FF2B5EF4-FFF2-40B4-BE49-F238E27FC236}">
                  <a16:creationId xmlns:a16="http://schemas.microsoft.com/office/drawing/2014/main" id="{A8FA38EC-4F28-4336-B9C6-095C570D167A}"/>
                </a:ext>
              </a:extLst>
            </p:cNvPr>
            <p:cNvSpPr/>
            <p:nvPr/>
          </p:nvSpPr>
          <p:spPr>
            <a:xfrm>
              <a:off x="6478826" y="4727669"/>
              <a:ext cx="1229836" cy="866934"/>
            </a:xfrm>
            <a:custGeom>
              <a:avLst/>
              <a:gdLst>
                <a:gd name="connsiteX0" fmla="*/ 31981 w 1229836"/>
                <a:gd name="connsiteY0" fmla="*/ 442061 h 866933"/>
                <a:gd name="connsiteX1" fmla="*/ 442061 w 1229836"/>
                <a:gd name="connsiteY1" fmla="*/ 31981 h 866933"/>
                <a:gd name="connsiteX2" fmla="*/ 792060 w 1229836"/>
                <a:gd name="connsiteY2" fmla="*/ 31981 h 866933"/>
                <a:gd name="connsiteX3" fmla="*/ 1202140 w 1229836"/>
                <a:gd name="connsiteY3" fmla="*/ 442061 h 866933"/>
                <a:gd name="connsiteX4" fmla="*/ 1202140 w 1229836"/>
                <a:gd name="connsiteY4" fmla="*/ 791858 h 866933"/>
                <a:gd name="connsiteX5" fmla="*/ 1150325 w 1229836"/>
                <a:gd name="connsiteY5" fmla="*/ 843874 h 866933"/>
                <a:gd name="connsiteX6" fmla="*/ 433795 w 1229836"/>
                <a:gd name="connsiteY6" fmla="*/ 843874 h 866933"/>
                <a:gd name="connsiteX7" fmla="*/ 31981 w 1229836"/>
                <a:gd name="connsiteY7" fmla="*/ 442061 h 8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bg1"/>
            </a:solidFill>
            <a:ln w="3175" cap="flat">
              <a:solidFill>
                <a:schemeClr val="bg2">
                  <a:lumMod val="75000"/>
                  <a:alpha val="3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9" name="Полилиния: фигура 118">
              <a:extLst>
                <a:ext uri="{FF2B5EF4-FFF2-40B4-BE49-F238E27FC236}">
                  <a16:creationId xmlns:a16="http://schemas.microsoft.com/office/drawing/2014/main" id="{41B0202E-A575-4E27-A572-12D8D7984A15}"/>
                </a:ext>
              </a:extLst>
            </p:cNvPr>
            <p:cNvSpPr/>
            <p:nvPr/>
          </p:nvSpPr>
          <p:spPr>
            <a:xfrm>
              <a:off x="6999188" y="4711338"/>
              <a:ext cx="1794351" cy="907256"/>
            </a:xfrm>
            <a:custGeom>
              <a:avLst/>
              <a:gdLst>
                <a:gd name="connsiteX0" fmla="*/ 31981 w 1794351"/>
                <a:gd name="connsiteY0" fmla="*/ 876334 h 907256"/>
                <a:gd name="connsiteX1" fmla="*/ 1774518 w 1794351"/>
                <a:gd name="connsiteY1" fmla="*/ 876334 h 907256"/>
                <a:gd name="connsiteX2" fmla="*/ 1774518 w 1794351"/>
                <a:gd name="connsiteY2" fmla="*/ 31981 h 907256"/>
                <a:gd name="connsiteX3" fmla="*/ 31981 w 1794351"/>
                <a:gd name="connsiteY3" fmla="*/ 31981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0" name="Полилиния: фигура 119">
              <a:extLst>
                <a:ext uri="{FF2B5EF4-FFF2-40B4-BE49-F238E27FC236}">
                  <a16:creationId xmlns:a16="http://schemas.microsoft.com/office/drawing/2014/main" id="{70853FB5-7B2D-48BB-BB49-AC2CB8FFC5D5}"/>
                </a:ext>
              </a:extLst>
            </p:cNvPr>
            <p:cNvSpPr/>
            <p:nvPr/>
          </p:nvSpPr>
          <p:spPr>
            <a:xfrm>
              <a:off x="6967207" y="4679357"/>
              <a:ext cx="1854835" cy="967740"/>
            </a:xfrm>
            <a:custGeom>
              <a:avLst/>
              <a:gdLst>
                <a:gd name="connsiteX0" fmla="*/ 63962 w 1854835"/>
                <a:gd name="connsiteY0" fmla="*/ 908315 h 967740"/>
                <a:gd name="connsiteX1" fmla="*/ 1806498 w 1854835"/>
                <a:gd name="connsiteY1" fmla="*/ 908315 h 967740"/>
                <a:gd name="connsiteX2" fmla="*/ 1806498 w 1854835"/>
                <a:gd name="connsiteY2" fmla="*/ 63962 h 967740"/>
                <a:gd name="connsiteX3" fmla="*/ 63962 w 1854835"/>
                <a:gd name="connsiteY3" fmla="*/ 63962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1" name="Полилиния: фигура 120">
              <a:extLst>
                <a:ext uri="{FF2B5EF4-FFF2-40B4-BE49-F238E27FC236}">
                  <a16:creationId xmlns:a16="http://schemas.microsoft.com/office/drawing/2014/main" id="{430AE146-212B-4D00-8A66-95AD4FB3F16E}"/>
                </a:ext>
              </a:extLst>
            </p:cNvPr>
            <p:cNvSpPr/>
            <p:nvPr/>
          </p:nvSpPr>
          <p:spPr>
            <a:xfrm>
              <a:off x="7567130" y="5291780"/>
              <a:ext cx="665321" cy="181451"/>
            </a:xfrm>
            <a:custGeom>
              <a:avLst/>
              <a:gdLst>
                <a:gd name="connsiteX0" fmla="*/ 31981 w 665321"/>
                <a:gd name="connsiteY0" fmla="*/ 168876 h 181451"/>
                <a:gd name="connsiteX1" fmla="*/ 652342 w 665321"/>
                <a:gd name="connsiteY1" fmla="*/ 168876 h 181451"/>
                <a:gd name="connsiteX2" fmla="*/ 652342 w 665321"/>
                <a:gd name="connsiteY2" fmla="*/ 31981 h 181451"/>
                <a:gd name="connsiteX3" fmla="*/ 31981 w 66532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5C6B6536-FD59-4F0F-9BB5-22FA11EECCBE}"/>
                </a:ext>
              </a:extLst>
            </p:cNvPr>
            <p:cNvSpPr/>
            <p:nvPr/>
          </p:nvSpPr>
          <p:spPr>
            <a:xfrm>
              <a:off x="7535150" y="5259799"/>
              <a:ext cx="745966" cy="262096"/>
            </a:xfrm>
            <a:custGeom>
              <a:avLst/>
              <a:gdLst>
                <a:gd name="connsiteX0" fmla="*/ 63962 w 745966"/>
                <a:gd name="connsiteY0" fmla="*/ 200857 h 262096"/>
                <a:gd name="connsiteX1" fmla="*/ 684323 w 745966"/>
                <a:gd name="connsiteY1" fmla="*/ 200857 h 262096"/>
                <a:gd name="connsiteX2" fmla="*/ 684323 w 745966"/>
                <a:gd name="connsiteY2" fmla="*/ 63962 h 262096"/>
                <a:gd name="connsiteX3" fmla="*/ 63962 w 74596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3" name="Полилиния: фигура 122">
              <a:extLst>
                <a:ext uri="{FF2B5EF4-FFF2-40B4-BE49-F238E27FC236}">
                  <a16:creationId xmlns:a16="http://schemas.microsoft.com/office/drawing/2014/main" id="{C39214CB-74A9-4792-932F-6BAB5253C44C}"/>
                </a:ext>
              </a:extLst>
            </p:cNvPr>
            <p:cNvSpPr/>
            <p:nvPr/>
          </p:nvSpPr>
          <p:spPr>
            <a:xfrm>
              <a:off x="7333865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23">
              <a:extLst>
                <a:ext uri="{FF2B5EF4-FFF2-40B4-BE49-F238E27FC236}">
                  <a16:creationId xmlns:a16="http://schemas.microsoft.com/office/drawing/2014/main" id="{B2C4358F-4CB4-49F6-A794-484AF2572702}"/>
                </a:ext>
              </a:extLst>
            </p:cNvPr>
            <p:cNvSpPr/>
            <p:nvPr/>
          </p:nvSpPr>
          <p:spPr>
            <a:xfrm>
              <a:off x="7301884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24">
              <a:extLst>
                <a:ext uri="{FF2B5EF4-FFF2-40B4-BE49-F238E27FC236}">
                  <a16:creationId xmlns:a16="http://schemas.microsoft.com/office/drawing/2014/main" id="{77AB1150-B93F-49EE-8B1D-6B792FCC79B0}"/>
                </a:ext>
              </a:extLst>
            </p:cNvPr>
            <p:cNvSpPr/>
            <p:nvPr/>
          </p:nvSpPr>
          <p:spPr>
            <a:xfrm>
              <a:off x="7102010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6" name="Полилиния: фигура 125">
              <a:extLst>
                <a:ext uri="{FF2B5EF4-FFF2-40B4-BE49-F238E27FC236}">
                  <a16:creationId xmlns:a16="http://schemas.microsoft.com/office/drawing/2014/main" id="{AF667517-5918-4EBD-9CB5-61B25786B33D}"/>
                </a:ext>
              </a:extLst>
            </p:cNvPr>
            <p:cNvSpPr/>
            <p:nvPr/>
          </p:nvSpPr>
          <p:spPr>
            <a:xfrm>
              <a:off x="7070030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7" name="Полилиния: фигура 126">
              <a:extLst>
                <a:ext uri="{FF2B5EF4-FFF2-40B4-BE49-F238E27FC236}">
                  <a16:creationId xmlns:a16="http://schemas.microsoft.com/office/drawing/2014/main" id="{7F349E7C-9646-4494-8CBB-AF24E76934AE}"/>
                </a:ext>
              </a:extLst>
            </p:cNvPr>
            <p:cNvSpPr/>
            <p:nvPr/>
          </p:nvSpPr>
          <p:spPr>
            <a:xfrm>
              <a:off x="7567130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8" name="Полилиния: фигура 127">
              <a:extLst>
                <a:ext uri="{FF2B5EF4-FFF2-40B4-BE49-F238E27FC236}">
                  <a16:creationId xmlns:a16="http://schemas.microsoft.com/office/drawing/2014/main" id="{D3DF678B-13D1-4075-A961-242F696D6A84}"/>
                </a:ext>
              </a:extLst>
            </p:cNvPr>
            <p:cNvSpPr/>
            <p:nvPr/>
          </p:nvSpPr>
          <p:spPr>
            <a:xfrm>
              <a:off x="7535150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9" name="Полилиния: фигура 128">
              <a:extLst>
                <a:ext uri="{FF2B5EF4-FFF2-40B4-BE49-F238E27FC236}">
                  <a16:creationId xmlns:a16="http://schemas.microsoft.com/office/drawing/2014/main" id="{915BD6A1-3EBC-45FD-8130-6F8F81757381}"/>
                </a:ext>
              </a:extLst>
            </p:cNvPr>
            <p:cNvSpPr/>
            <p:nvPr/>
          </p:nvSpPr>
          <p:spPr>
            <a:xfrm>
              <a:off x="7808662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0" name="Полилиния: фигура 129">
              <a:extLst>
                <a:ext uri="{FF2B5EF4-FFF2-40B4-BE49-F238E27FC236}">
                  <a16:creationId xmlns:a16="http://schemas.microsoft.com/office/drawing/2014/main" id="{CE3DF609-D25F-4BBF-8BCF-28A0E962EDA2}"/>
                </a:ext>
              </a:extLst>
            </p:cNvPr>
            <p:cNvSpPr/>
            <p:nvPr/>
          </p:nvSpPr>
          <p:spPr>
            <a:xfrm>
              <a:off x="7776681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1" name="Полилиния: фигура 130">
              <a:extLst>
                <a:ext uri="{FF2B5EF4-FFF2-40B4-BE49-F238E27FC236}">
                  <a16:creationId xmlns:a16="http://schemas.microsoft.com/office/drawing/2014/main" id="{0114C575-EF7C-4238-B4CB-2B1494FCA4DB}"/>
                </a:ext>
              </a:extLst>
            </p:cNvPr>
            <p:cNvSpPr/>
            <p:nvPr/>
          </p:nvSpPr>
          <p:spPr>
            <a:xfrm>
              <a:off x="8050396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2" name="Полилиния: фигура 131">
              <a:extLst>
                <a:ext uri="{FF2B5EF4-FFF2-40B4-BE49-F238E27FC236}">
                  <a16:creationId xmlns:a16="http://schemas.microsoft.com/office/drawing/2014/main" id="{93E3722F-FD4A-4FD1-829F-094242A6D2C0}"/>
                </a:ext>
              </a:extLst>
            </p:cNvPr>
            <p:cNvSpPr/>
            <p:nvPr/>
          </p:nvSpPr>
          <p:spPr>
            <a:xfrm>
              <a:off x="8018415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3" name="Полилиния: фигура 132">
              <a:extLst>
                <a:ext uri="{FF2B5EF4-FFF2-40B4-BE49-F238E27FC236}">
                  <a16:creationId xmlns:a16="http://schemas.microsoft.com/office/drawing/2014/main" id="{6C3245BC-E50D-4A60-9C8A-B7C01F6CE42D}"/>
                </a:ext>
              </a:extLst>
            </p:cNvPr>
            <p:cNvSpPr/>
            <p:nvPr/>
          </p:nvSpPr>
          <p:spPr>
            <a:xfrm>
              <a:off x="7102010" y="5064966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326FD046-D3AC-46EF-AC28-104EDFEFC188}"/>
                </a:ext>
              </a:extLst>
            </p:cNvPr>
            <p:cNvSpPr/>
            <p:nvPr/>
          </p:nvSpPr>
          <p:spPr>
            <a:xfrm>
              <a:off x="7070030" y="5032985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5" name="Полилиния: фигура 134">
              <a:extLst>
                <a:ext uri="{FF2B5EF4-FFF2-40B4-BE49-F238E27FC236}">
                  <a16:creationId xmlns:a16="http://schemas.microsoft.com/office/drawing/2014/main" id="{DA4B6194-2B7F-4931-8E5A-47283292154D}"/>
                </a:ext>
              </a:extLst>
            </p:cNvPr>
            <p:cNvSpPr/>
            <p:nvPr/>
          </p:nvSpPr>
          <p:spPr>
            <a:xfrm>
              <a:off x="8281040" y="5064966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6" name="Полилиния: фигура 135">
              <a:extLst>
                <a:ext uri="{FF2B5EF4-FFF2-40B4-BE49-F238E27FC236}">
                  <a16:creationId xmlns:a16="http://schemas.microsoft.com/office/drawing/2014/main" id="{05ED66C7-021A-463B-AAB1-521E15D6E970}"/>
                </a:ext>
              </a:extLst>
            </p:cNvPr>
            <p:cNvSpPr/>
            <p:nvPr/>
          </p:nvSpPr>
          <p:spPr>
            <a:xfrm>
              <a:off x="8249059" y="5032985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B1B279ED-25BC-486F-A80F-BB270868011A}"/>
                </a:ext>
              </a:extLst>
            </p:cNvPr>
            <p:cNvSpPr/>
            <p:nvPr/>
          </p:nvSpPr>
          <p:spPr>
            <a:xfrm>
              <a:off x="8512895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8" name="Полилиния: фигура 137">
              <a:extLst>
                <a:ext uri="{FF2B5EF4-FFF2-40B4-BE49-F238E27FC236}">
                  <a16:creationId xmlns:a16="http://schemas.microsoft.com/office/drawing/2014/main" id="{43DD976C-A0B5-4314-82EE-3BC31F9E2FFE}"/>
                </a:ext>
              </a:extLst>
            </p:cNvPr>
            <p:cNvSpPr/>
            <p:nvPr/>
          </p:nvSpPr>
          <p:spPr>
            <a:xfrm>
              <a:off x="8480914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9" name="Полилиния: фигура 138">
              <a:extLst>
                <a:ext uri="{FF2B5EF4-FFF2-40B4-BE49-F238E27FC236}">
                  <a16:creationId xmlns:a16="http://schemas.microsoft.com/office/drawing/2014/main" id="{D0F817BC-76E8-40AB-BFB5-F72898FCF3FD}"/>
                </a:ext>
              </a:extLst>
            </p:cNvPr>
            <p:cNvSpPr/>
            <p:nvPr/>
          </p:nvSpPr>
          <p:spPr>
            <a:xfrm>
              <a:off x="8281040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0" name="Полилиния: фигура 139">
              <a:extLst>
                <a:ext uri="{FF2B5EF4-FFF2-40B4-BE49-F238E27FC236}">
                  <a16:creationId xmlns:a16="http://schemas.microsoft.com/office/drawing/2014/main" id="{C1A37FAA-E9CD-485A-B508-DBB0DEDB7CAC}"/>
                </a:ext>
              </a:extLst>
            </p:cNvPr>
            <p:cNvSpPr/>
            <p:nvPr/>
          </p:nvSpPr>
          <p:spPr>
            <a:xfrm>
              <a:off x="8249059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1" name="Полилиния: фигура 140">
              <a:extLst>
                <a:ext uri="{FF2B5EF4-FFF2-40B4-BE49-F238E27FC236}">
                  <a16:creationId xmlns:a16="http://schemas.microsoft.com/office/drawing/2014/main" id="{0D8DF0A1-A671-43CE-AC78-6B0C0E41342A}"/>
                </a:ext>
              </a:extLst>
            </p:cNvPr>
            <p:cNvSpPr/>
            <p:nvPr/>
          </p:nvSpPr>
          <p:spPr>
            <a:xfrm>
              <a:off x="7333865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2" name="Полилиния: фигура 141">
              <a:extLst>
                <a:ext uri="{FF2B5EF4-FFF2-40B4-BE49-F238E27FC236}">
                  <a16:creationId xmlns:a16="http://schemas.microsoft.com/office/drawing/2014/main" id="{74E10745-62E4-4798-BBE2-7A7DCAB3AE8B}"/>
                </a:ext>
              </a:extLst>
            </p:cNvPr>
            <p:cNvSpPr/>
            <p:nvPr/>
          </p:nvSpPr>
          <p:spPr>
            <a:xfrm>
              <a:off x="7301884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3" name="Полилиния: фигура 142">
              <a:extLst>
                <a:ext uri="{FF2B5EF4-FFF2-40B4-BE49-F238E27FC236}">
                  <a16:creationId xmlns:a16="http://schemas.microsoft.com/office/drawing/2014/main" id="{6F1E6120-7004-4ABA-84A4-B841B2CD51DA}"/>
                </a:ext>
              </a:extLst>
            </p:cNvPr>
            <p:cNvSpPr/>
            <p:nvPr/>
          </p:nvSpPr>
          <p:spPr>
            <a:xfrm>
              <a:off x="710201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4" name="Полилиния: фигура 143">
              <a:extLst>
                <a:ext uri="{FF2B5EF4-FFF2-40B4-BE49-F238E27FC236}">
                  <a16:creationId xmlns:a16="http://schemas.microsoft.com/office/drawing/2014/main" id="{FBC94139-93A3-439F-96EB-6FABDCD5C9D7}"/>
                </a:ext>
              </a:extLst>
            </p:cNvPr>
            <p:cNvSpPr/>
            <p:nvPr/>
          </p:nvSpPr>
          <p:spPr>
            <a:xfrm>
              <a:off x="7070030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156CDEAF-C514-400B-89E3-AAA07A30338B}"/>
                </a:ext>
              </a:extLst>
            </p:cNvPr>
            <p:cNvSpPr/>
            <p:nvPr/>
          </p:nvSpPr>
          <p:spPr>
            <a:xfrm>
              <a:off x="756713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67781AA3-483C-4285-B677-40E6A42D6AF3}"/>
                </a:ext>
              </a:extLst>
            </p:cNvPr>
            <p:cNvSpPr/>
            <p:nvPr/>
          </p:nvSpPr>
          <p:spPr>
            <a:xfrm>
              <a:off x="7535150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C54C2C4-4C0B-4823-9CF0-9747A8AC17DB}"/>
                </a:ext>
              </a:extLst>
            </p:cNvPr>
            <p:cNvSpPr/>
            <p:nvPr/>
          </p:nvSpPr>
          <p:spPr>
            <a:xfrm>
              <a:off x="7808662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8" name="Полилиния: фигура 147">
              <a:extLst>
                <a:ext uri="{FF2B5EF4-FFF2-40B4-BE49-F238E27FC236}">
                  <a16:creationId xmlns:a16="http://schemas.microsoft.com/office/drawing/2014/main" id="{E30C2631-024E-49E1-9112-6FA3BCDE824B}"/>
                </a:ext>
              </a:extLst>
            </p:cNvPr>
            <p:cNvSpPr/>
            <p:nvPr/>
          </p:nvSpPr>
          <p:spPr>
            <a:xfrm>
              <a:off x="7776681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76FBD215-4E73-48C7-AC95-7EEA52FC57B8}"/>
                </a:ext>
              </a:extLst>
            </p:cNvPr>
            <p:cNvSpPr/>
            <p:nvPr/>
          </p:nvSpPr>
          <p:spPr>
            <a:xfrm>
              <a:off x="8050396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49">
              <a:extLst>
                <a:ext uri="{FF2B5EF4-FFF2-40B4-BE49-F238E27FC236}">
                  <a16:creationId xmlns:a16="http://schemas.microsoft.com/office/drawing/2014/main" id="{7C56E1D2-AD19-4486-B3ED-0D3748744773}"/>
                </a:ext>
              </a:extLst>
            </p:cNvPr>
            <p:cNvSpPr/>
            <p:nvPr/>
          </p:nvSpPr>
          <p:spPr>
            <a:xfrm>
              <a:off x="8018415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DD9C9959-E40E-47A0-BC61-BFB39ACDAF3B}"/>
                </a:ext>
              </a:extLst>
            </p:cNvPr>
            <p:cNvSpPr/>
            <p:nvPr/>
          </p:nvSpPr>
          <p:spPr>
            <a:xfrm>
              <a:off x="8512895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2" name="Полилиния: фигура 151">
              <a:extLst>
                <a:ext uri="{FF2B5EF4-FFF2-40B4-BE49-F238E27FC236}">
                  <a16:creationId xmlns:a16="http://schemas.microsoft.com/office/drawing/2014/main" id="{6CE665CC-A8AA-47AC-81DF-28A290A102E3}"/>
                </a:ext>
              </a:extLst>
            </p:cNvPr>
            <p:cNvSpPr/>
            <p:nvPr/>
          </p:nvSpPr>
          <p:spPr>
            <a:xfrm>
              <a:off x="8480914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3" name="Полилиния: фигура 152">
              <a:extLst>
                <a:ext uri="{FF2B5EF4-FFF2-40B4-BE49-F238E27FC236}">
                  <a16:creationId xmlns:a16="http://schemas.microsoft.com/office/drawing/2014/main" id="{4695DD34-5EB0-4289-92B4-E8507A5C5CA1}"/>
                </a:ext>
              </a:extLst>
            </p:cNvPr>
            <p:cNvSpPr/>
            <p:nvPr/>
          </p:nvSpPr>
          <p:spPr>
            <a:xfrm>
              <a:off x="828104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4" name="Полилиния: фигура 153">
              <a:extLst>
                <a:ext uri="{FF2B5EF4-FFF2-40B4-BE49-F238E27FC236}">
                  <a16:creationId xmlns:a16="http://schemas.microsoft.com/office/drawing/2014/main" id="{DC763AE0-D22D-4D40-A330-732E82160944}"/>
                </a:ext>
              </a:extLst>
            </p:cNvPr>
            <p:cNvSpPr/>
            <p:nvPr/>
          </p:nvSpPr>
          <p:spPr>
            <a:xfrm>
              <a:off x="8249059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5" name="Полилиния: фигура 154">
              <a:extLst>
                <a:ext uri="{FF2B5EF4-FFF2-40B4-BE49-F238E27FC236}">
                  <a16:creationId xmlns:a16="http://schemas.microsoft.com/office/drawing/2014/main" id="{689F88F4-DDC8-42E2-991F-BC7685DA4901}"/>
                </a:ext>
              </a:extLst>
            </p:cNvPr>
            <p:cNvSpPr/>
            <p:nvPr/>
          </p:nvSpPr>
          <p:spPr>
            <a:xfrm>
              <a:off x="7798380" y="4472629"/>
              <a:ext cx="423386" cy="947579"/>
            </a:xfrm>
            <a:custGeom>
              <a:avLst/>
              <a:gdLst>
                <a:gd name="connsiteX0" fmla="*/ 100932 w 423386"/>
                <a:gd name="connsiteY0" fmla="*/ 148715 h 947578"/>
                <a:gd name="connsiteX1" fmla="*/ 31981 w 423386"/>
                <a:gd name="connsiteY1" fmla="*/ 255166 h 947578"/>
                <a:gd name="connsiteX2" fmla="*/ 111819 w 423386"/>
                <a:gd name="connsiteY2" fmla="*/ 924519 h 947578"/>
                <a:gd name="connsiteX3" fmla="*/ 360994 w 423386"/>
                <a:gd name="connsiteY3" fmla="*/ 250589 h 947578"/>
                <a:gd name="connsiteX4" fmla="*/ 168472 w 423386"/>
                <a:gd name="connsiteY4" fmla="*/ 31981 h 947578"/>
                <a:gd name="connsiteX5" fmla="*/ 100932 w 423386"/>
                <a:gd name="connsiteY5" fmla="*/ 148715 h 94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6" name="Полилиния: фигура 155">
              <a:extLst>
                <a:ext uri="{FF2B5EF4-FFF2-40B4-BE49-F238E27FC236}">
                  <a16:creationId xmlns:a16="http://schemas.microsoft.com/office/drawing/2014/main" id="{4B0337F3-1857-4013-A5B9-19B1913D45DF}"/>
                </a:ext>
              </a:extLst>
            </p:cNvPr>
            <p:cNvSpPr/>
            <p:nvPr/>
          </p:nvSpPr>
          <p:spPr>
            <a:xfrm>
              <a:off x="7766399" y="4440648"/>
              <a:ext cx="483870" cy="1008063"/>
            </a:xfrm>
            <a:custGeom>
              <a:avLst/>
              <a:gdLst>
                <a:gd name="connsiteX0" fmla="*/ 132913 w 483870"/>
                <a:gd name="connsiteY0" fmla="*/ 180695 h 1008062"/>
                <a:gd name="connsiteX1" fmla="*/ 63962 w 483870"/>
                <a:gd name="connsiteY1" fmla="*/ 287147 h 1008062"/>
                <a:gd name="connsiteX2" fmla="*/ 143800 w 483870"/>
                <a:gd name="connsiteY2" fmla="*/ 956500 h 1008062"/>
                <a:gd name="connsiteX3" fmla="*/ 392975 w 483870"/>
                <a:gd name="connsiteY3" fmla="*/ 282570 h 1008062"/>
                <a:gd name="connsiteX4" fmla="*/ 200453 w 483870"/>
                <a:gd name="connsiteY4" fmla="*/ 63962 h 1008062"/>
                <a:gd name="connsiteX5" fmla="*/ 132913 w 483870"/>
                <a:gd name="connsiteY5" fmla="*/ 180695 h 1008062"/>
                <a:gd name="connsiteX6" fmla="*/ 141986 w 483870"/>
                <a:gd name="connsiteY6" fmla="*/ 955291 h 1008062"/>
                <a:gd name="connsiteX7" fmla="*/ 212479 w 483870"/>
                <a:gd name="connsiteY7" fmla="*/ 240252 h 1008062"/>
                <a:gd name="connsiteX8" fmla="*/ 140574 w 483870"/>
                <a:gd name="connsiteY8" fmla="*/ 168599 h 1008062"/>
                <a:gd name="connsiteX9" fmla="*/ 132913 w 483870"/>
                <a:gd name="connsiteY9" fmla="*/ 180695 h 10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6D8A6AEC-2A8E-4F62-B935-4FE8CDC76BC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749" y="4013512"/>
            <a:ext cx="4941449" cy="13585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>
                    <a:alpha val="65000"/>
                  </a:schemeClr>
                </a:solidFill>
              </a:defRPr>
            </a:lvl1pPr>
          </a:lstStyle>
          <a:p>
            <a:pPr lvl="0"/>
            <a:r>
              <a:rPr lang="ru-RU" dirty="0"/>
              <a:t>Подзаголовок презентации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4C8664E8-1EDE-46C6-B0E4-F90A84F68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556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70" name="Текст 168">
            <a:extLst>
              <a:ext uri="{FF2B5EF4-FFF2-40B4-BE49-F238E27FC236}">
                <a16:creationId xmlns:a16="http://schemas.microsoft.com/office/drawing/2014/main" id="{7EB2174C-54D6-498E-B49B-C6E36B1E6F1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5492" y="6421880"/>
            <a:ext cx="2520000" cy="215444"/>
          </a:xfrm>
        </p:spPr>
        <p:txBody>
          <a:bodyPr wrap="none" anchor="ctr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>
                    <a:lumMod val="25000"/>
                    <a:alpha val="80000"/>
                  </a:schemeClr>
                </a:solidFill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Иванов И.И.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36E0E1-1E81-4EB0-BD7C-0B2FDDEB5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765174"/>
            <a:ext cx="1574271" cy="377825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E977993-539E-4DA9-8DFE-9719CEB14C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935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57" name="Текст 168">
            <a:extLst>
              <a:ext uri="{FF2B5EF4-FFF2-40B4-BE49-F238E27FC236}">
                <a16:creationId xmlns:a16="http://schemas.microsoft.com/office/drawing/2014/main" id="{E16B8481-42C8-4846-BF7C-AB009CEDF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2870" y="6421880"/>
            <a:ext cx="2520000" cy="215444"/>
          </a:xfrm>
        </p:spPr>
        <p:txBody>
          <a:bodyPr vert="horz" wrap="none" lIns="0" tIns="0" rIns="0" bIns="0" rtlCol="0" anchor="ctr">
            <a:noAutofit/>
          </a:bodyPr>
          <a:lstStyle>
            <a:lvl1pPr marL="0" indent="0">
              <a:buNone/>
              <a:defRPr lang="ru-RU" sz="1400" dirty="0">
                <a:solidFill>
                  <a:schemeClr val="bg2">
                    <a:lumMod val="25000"/>
                    <a:alpha val="80000"/>
                  </a:schemeClr>
                </a:solidFill>
                <a:latin typeface="+mn-lt"/>
              </a:defRPr>
            </a:lvl1pPr>
          </a:lstStyle>
          <a:p>
            <a:pPr marL="285750" lvl="0" indent="-285750">
              <a:spcBef>
                <a:spcPts val="0"/>
              </a:spcBef>
            </a:pPr>
            <a:r>
              <a:rPr lang="ru-RU" dirty="0"/>
              <a:t>Иванов И.И.</a:t>
            </a:r>
          </a:p>
        </p:txBody>
      </p:sp>
    </p:spTree>
    <p:extLst>
      <p:ext uri="{BB962C8B-B14F-4D97-AF65-F5344CB8AC3E}">
        <p14:creationId xmlns:p14="http://schemas.microsoft.com/office/powerpoint/2010/main" val="14641509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(Б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B870DA3-2B69-4EEA-B452-F1119569CA93}"/>
              </a:ext>
            </a:extLst>
          </p:cNvPr>
          <p:cNvGrpSpPr/>
          <p:nvPr userDrawn="1"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C6DFAB5-6E1C-4C8A-B93E-1EAAB3C08CB5}"/>
                </a:ext>
              </a:extLst>
            </p:cNvPr>
            <p:cNvSpPr/>
            <p:nvPr userDrawn="1"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defTabSz="58420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sym typeface="Helvetica Neue Medium"/>
              </a:endParaRPr>
            </a:p>
          </p:txBody>
        </p: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3EAE474A-1E6E-41C5-8915-51A4BE280AC4}"/>
                </a:ext>
              </a:extLst>
            </p:cNvPr>
            <p:cNvCxnSpPr/>
            <p:nvPr userDrawn="1"/>
          </p:nvCxnSpPr>
          <p:spPr>
            <a:xfrm>
              <a:off x="0" y="6199992"/>
              <a:ext cx="9144000" cy="0"/>
            </a:xfrm>
            <a:prstGeom prst="line">
              <a:avLst/>
            </a:prstGeom>
            <a:noFill/>
            <a:ln w="9525" cap="flat">
              <a:solidFill>
                <a:schemeClr val="bg1">
                  <a:lumMod val="85000"/>
                  <a:alpha val="46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D7E4125-D1A4-4CD1-B0CC-E7ECB42A3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9" y="1485899"/>
            <a:ext cx="5526451" cy="2280611"/>
          </a:xfrm>
          <a:ln w="12700" cap="flat">
            <a:noFill/>
            <a:miter lim="400000"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noAutofit/>
          </a:bodyPr>
          <a:lstStyle>
            <a:lvl1pPr algn="l">
              <a:lnSpc>
                <a:spcPct val="90000"/>
              </a:lnSpc>
              <a:defRPr lang="ru-RU" sz="4400" kern="1200" spc="0" dirty="0">
                <a:solidFill>
                  <a:schemeClr val="bg2">
                    <a:lumMod val="50000"/>
                    <a:alpha val="85000"/>
                  </a:schemeClr>
                </a:solidFill>
                <a:effectLst>
                  <a:outerShdw blurRad="190500" dist="38100" dir="2700000" algn="tl" rotWithShape="0">
                    <a:prstClr val="black">
                      <a:alpha val="2000"/>
                    </a:prstClr>
                  </a:outerShdw>
                </a:effectLst>
                <a:cs typeface="Helvetica Neue"/>
              </a:defRPr>
            </a:lvl1pPr>
          </a:lstStyle>
          <a:p>
            <a:pPr lvl="0" algn="l" defTabSz="584200" eaLnBrk="1" hangingPunct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F094E6D-5973-401B-9A8E-4C7EEAE1A826}"/>
              </a:ext>
            </a:extLst>
          </p:cNvPr>
          <p:cNvGrpSpPr/>
          <p:nvPr userDrawn="1"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1E3BDAB4-17C1-457E-929F-0A06A04368DB}"/>
                </a:ext>
              </a:extLst>
            </p:cNvPr>
            <p:cNvGrpSpPr/>
            <p:nvPr userDrawn="1"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33B14D-54BA-4ED6-9360-BEDA3C109412}"/>
                  </a:ext>
                </a:extLst>
              </p:cNvPr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avLst/>
                <a:gdLst>
                  <a:gd name="connsiteX0" fmla="*/ 764641 w 846772"/>
                  <a:gd name="connsiteY0" fmla="*/ 627947 h 826611"/>
                  <a:gd name="connsiteX1" fmla="*/ 722302 w 846772"/>
                  <a:gd name="connsiteY1" fmla="*/ 482786 h 826611"/>
                  <a:gd name="connsiteX2" fmla="*/ 56376 w 846772"/>
                  <a:gd name="connsiteY2" fmla="*/ 31981 h 826611"/>
                  <a:gd name="connsiteX3" fmla="*/ 468163 w 846772"/>
                  <a:gd name="connsiteY3" fmla="*/ 783007 h 826611"/>
                  <a:gd name="connsiteX4" fmla="*/ 816858 w 846772"/>
                  <a:gd name="connsiteY4" fmla="*/ 780165 h 826611"/>
                  <a:gd name="connsiteX5" fmla="*/ 764439 w 846772"/>
                  <a:gd name="connsiteY5" fmla="*/ 627947 h 826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6772" h="826611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bg1"/>
              </a:solidFill>
              <a:ln w="2014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91" name="Полилиния: фигура 90">
                <a:extLst>
                  <a:ext uri="{FF2B5EF4-FFF2-40B4-BE49-F238E27FC236}">
                    <a16:creationId xmlns:a16="http://schemas.microsoft.com/office/drawing/2014/main" id="{8C3BC03D-FDC8-45F2-93FF-2FDAA31B5230}"/>
                  </a:ext>
                </a:extLst>
              </p:cNvPr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avLst/>
                <a:gdLst>
                  <a:gd name="connsiteX0" fmla="*/ 796621 w 907256"/>
                  <a:gd name="connsiteY0" fmla="*/ 659928 h 887095"/>
                  <a:gd name="connsiteX1" fmla="*/ 754283 w 907256"/>
                  <a:gd name="connsiteY1" fmla="*/ 514767 h 887095"/>
                  <a:gd name="connsiteX2" fmla="*/ 88357 w 907256"/>
                  <a:gd name="connsiteY2" fmla="*/ 63962 h 887095"/>
                  <a:gd name="connsiteX3" fmla="*/ 500144 w 907256"/>
                  <a:gd name="connsiteY3" fmla="*/ 814988 h 887095"/>
                  <a:gd name="connsiteX4" fmla="*/ 848839 w 907256"/>
                  <a:gd name="connsiteY4" fmla="*/ 812146 h 887095"/>
                  <a:gd name="connsiteX5" fmla="*/ 796420 w 907256"/>
                  <a:gd name="connsiteY5" fmla="*/ 659928 h 88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7256" h="887095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bg1"/>
              </a:solidFill>
              <a:ln w="40291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92" name="Полилиния: фигура 91">
                <a:extLst>
                  <a:ext uri="{FF2B5EF4-FFF2-40B4-BE49-F238E27FC236}">
                    <a16:creationId xmlns:a16="http://schemas.microsoft.com/office/drawing/2014/main" id="{E4505F61-F1F9-4174-9397-ABF1CEAC2C65}"/>
                  </a:ext>
                </a:extLst>
              </p:cNvPr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avLst/>
                <a:gdLst>
                  <a:gd name="connsiteX0" fmla="*/ 737851 w 766127"/>
                  <a:gd name="connsiteY0" fmla="*/ 628552 h 685482"/>
                  <a:gd name="connsiteX1" fmla="*/ 651158 w 766127"/>
                  <a:gd name="connsiteY1" fmla="*/ 337222 h 685482"/>
                  <a:gd name="connsiteX2" fmla="*/ 32207 w 766127"/>
                  <a:gd name="connsiteY2" fmla="*/ 31981 h 685482"/>
                  <a:gd name="connsiteX3" fmla="*/ 621225 w 766127"/>
                  <a:gd name="connsiteY3" fmla="*/ 653814 h 685482"/>
                  <a:gd name="connsiteX4" fmla="*/ 742488 w 766127"/>
                  <a:gd name="connsiteY4" fmla="*/ 644883 h 685482"/>
                  <a:gd name="connsiteX5" fmla="*/ 737851 w 766127"/>
                  <a:gd name="connsiteY5" fmla="*/ 628552 h 68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6127" h="685482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bg1"/>
              </a:solidFill>
              <a:ln w="2014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3875DED4-B893-4E3D-A04D-B5780ADACA51}"/>
                </a:ext>
              </a:extLst>
            </p:cNvPr>
            <p:cNvSpPr/>
            <p:nvPr/>
          </p:nvSpPr>
          <p:spPr>
            <a:xfrm>
              <a:off x="5857734" y="4054560"/>
              <a:ext cx="1895158" cy="2520156"/>
            </a:xfrm>
            <a:custGeom>
              <a:avLst/>
              <a:gdLst>
                <a:gd name="connsiteX0" fmla="*/ 772226 w 1895157"/>
                <a:gd name="connsiteY0" fmla="*/ 660533 h 2520156"/>
                <a:gd name="connsiteX1" fmla="*/ 685533 w 1895157"/>
                <a:gd name="connsiteY1" fmla="*/ 369203 h 2520156"/>
                <a:gd name="connsiteX2" fmla="*/ 66582 w 1895157"/>
                <a:gd name="connsiteY2" fmla="*/ 63962 h 2520156"/>
                <a:gd name="connsiteX3" fmla="*/ 655600 w 1895157"/>
                <a:gd name="connsiteY3" fmla="*/ 685795 h 2520156"/>
                <a:gd name="connsiteX4" fmla="*/ 776863 w 1895157"/>
                <a:gd name="connsiteY4" fmla="*/ 676863 h 2520156"/>
                <a:gd name="connsiteX5" fmla="*/ 772226 w 1895157"/>
                <a:gd name="connsiteY5" fmla="*/ 660533 h 2520156"/>
                <a:gd name="connsiteX6" fmla="*/ 729888 w 1895157"/>
                <a:gd name="connsiteY6" fmla="*/ 515372 h 2520156"/>
                <a:gd name="connsiteX7" fmla="*/ 63962 w 1895157"/>
                <a:gd name="connsiteY7" fmla="*/ 64566 h 2520156"/>
                <a:gd name="connsiteX8" fmla="*/ 728476 w 1895157"/>
                <a:gd name="connsiteY8" fmla="*/ 2457707 h 2520156"/>
                <a:gd name="connsiteX9" fmla="*/ 1055089 w 1895157"/>
                <a:gd name="connsiteY9" fmla="*/ 2131094 h 2520156"/>
                <a:gd name="connsiteX10" fmla="*/ 1216782 w 1895157"/>
                <a:gd name="connsiteY10" fmla="*/ 2131094 h 2520156"/>
                <a:gd name="connsiteX11" fmla="*/ 889766 w 1895157"/>
                <a:gd name="connsiteY11" fmla="*/ 2348433 h 2520156"/>
                <a:gd name="connsiteX12" fmla="*/ 1108314 w 1895157"/>
                <a:gd name="connsiteY12" fmla="*/ 2129885 h 2520156"/>
                <a:gd name="connsiteX13" fmla="*/ 1216580 w 1895157"/>
                <a:gd name="connsiteY13" fmla="*/ 2129885 h 2520156"/>
                <a:gd name="connsiteX14" fmla="*/ 1347830 w 1895157"/>
                <a:gd name="connsiteY14" fmla="*/ 2457707 h 2520156"/>
                <a:gd name="connsiteX15" fmla="*/ 1674442 w 1895157"/>
                <a:gd name="connsiteY15" fmla="*/ 2131094 h 2520156"/>
                <a:gd name="connsiteX16" fmla="*/ 1836135 w 1895157"/>
                <a:gd name="connsiteY16" fmla="*/ 2131094 h 2520156"/>
                <a:gd name="connsiteX17" fmla="*/ 1509322 w 1895157"/>
                <a:gd name="connsiteY17" fmla="*/ 2348433 h 2520156"/>
                <a:gd name="connsiteX18" fmla="*/ 1727870 w 1895157"/>
                <a:gd name="connsiteY18" fmla="*/ 2129885 h 2520156"/>
                <a:gd name="connsiteX19" fmla="*/ 1835934 w 1895157"/>
                <a:gd name="connsiteY19" fmla="*/ 2129885 h 252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6" name="Полилиния: фигура 105">
              <a:extLst>
                <a:ext uri="{FF2B5EF4-FFF2-40B4-BE49-F238E27FC236}">
                  <a16:creationId xmlns:a16="http://schemas.microsoft.com/office/drawing/2014/main" id="{CA31F639-AFC7-4CEE-8DEB-D52B0AE55017}"/>
                </a:ext>
              </a:extLst>
            </p:cNvPr>
            <p:cNvSpPr/>
            <p:nvPr/>
          </p:nvSpPr>
          <p:spPr>
            <a:xfrm>
              <a:off x="6329230" y="3413155"/>
              <a:ext cx="1653223" cy="2217738"/>
            </a:xfrm>
            <a:custGeom>
              <a:avLst/>
              <a:gdLst>
                <a:gd name="connsiteX0" fmla="*/ 1449115 w 1653222"/>
                <a:gd name="connsiteY0" fmla="*/ 2190646 h 2217737"/>
                <a:gd name="connsiteX1" fmla="*/ 580165 w 1653222"/>
                <a:gd name="connsiteY1" fmla="*/ 2190646 h 2217737"/>
                <a:gd name="connsiteX2" fmla="*/ 162827 w 1653222"/>
                <a:gd name="connsiteY2" fmla="*/ 1773711 h 2217737"/>
                <a:gd name="connsiteX3" fmla="*/ 162827 w 1653222"/>
                <a:gd name="connsiteY3" fmla="*/ 1773510 h 2217737"/>
                <a:gd name="connsiteX4" fmla="*/ 162827 w 1653222"/>
                <a:gd name="connsiteY4" fmla="*/ 776939 h 2217737"/>
                <a:gd name="connsiteX5" fmla="*/ 409601 w 1653222"/>
                <a:gd name="connsiteY5" fmla="*/ 530367 h 2217737"/>
                <a:gd name="connsiteX6" fmla="*/ 1378349 w 1653222"/>
                <a:gd name="connsiteY6" fmla="*/ 530367 h 2217737"/>
                <a:gd name="connsiteX7" fmla="*/ 1624921 w 1653222"/>
                <a:gd name="connsiteY7" fmla="*/ 776939 h 2217737"/>
                <a:gd name="connsiteX8" fmla="*/ 1624921 w 1653222"/>
                <a:gd name="connsiteY8" fmla="*/ 2014840 h 2217737"/>
                <a:gd name="connsiteX9" fmla="*/ 1449115 w 1653222"/>
                <a:gd name="connsiteY9" fmla="*/ 2190646 h 2217737"/>
                <a:gd name="connsiteX10" fmla="*/ 389440 w 1653222"/>
                <a:gd name="connsiteY10" fmla="*/ 389440 h 2217737"/>
                <a:gd name="connsiteX11" fmla="*/ 243472 w 1653222"/>
                <a:gd name="connsiteY11" fmla="*/ 535609 h 2217737"/>
                <a:gd name="connsiteX12" fmla="*/ 31981 w 1653222"/>
                <a:gd name="connsiteY12" fmla="*/ 31981 h 2217737"/>
                <a:gd name="connsiteX13" fmla="*/ 283795 w 1653222"/>
                <a:gd name="connsiteY13" fmla="*/ 137626 h 2217737"/>
                <a:gd name="connsiteX14" fmla="*/ 535609 w 1653222"/>
                <a:gd name="connsiteY14" fmla="*/ 243472 h 2217737"/>
                <a:gd name="connsiteX15" fmla="*/ 389440 w 1653222"/>
                <a:gd name="connsiteY15" fmla="*/ 389440 h 22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5" name="Полилиния: фигура 114">
              <a:extLst>
                <a:ext uri="{FF2B5EF4-FFF2-40B4-BE49-F238E27FC236}">
                  <a16:creationId xmlns:a16="http://schemas.microsoft.com/office/drawing/2014/main" id="{F2030DAC-93A0-4122-AFC8-955CCB026684}"/>
                </a:ext>
              </a:extLst>
            </p:cNvPr>
            <p:cNvSpPr/>
            <p:nvPr/>
          </p:nvSpPr>
          <p:spPr>
            <a:xfrm>
              <a:off x="6422870" y="3434803"/>
              <a:ext cx="1592739" cy="907256"/>
            </a:xfrm>
            <a:custGeom>
              <a:avLst/>
              <a:gdLst>
                <a:gd name="connsiteX0" fmla="*/ 1137532 w 1592738"/>
                <a:gd name="connsiteY0" fmla="*/ 63962 h 907256"/>
                <a:gd name="connsiteX1" fmla="*/ 796807 w 1592738"/>
                <a:gd name="connsiteY1" fmla="*/ 261945 h 907256"/>
                <a:gd name="connsiteX2" fmla="*/ 261912 w 1592738"/>
                <a:gd name="connsiteY2" fmla="*/ 115554 h 907256"/>
                <a:gd name="connsiteX3" fmla="*/ 115524 w 1592738"/>
                <a:gd name="connsiteY3" fmla="*/ 650452 h 907256"/>
                <a:gd name="connsiteX4" fmla="*/ 650420 w 1592738"/>
                <a:gd name="connsiteY4" fmla="*/ 796843 h 907256"/>
                <a:gd name="connsiteX5" fmla="*/ 796807 w 1592738"/>
                <a:gd name="connsiteY5" fmla="*/ 650452 h 907256"/>
                <a:gd name="connsiteX6" fmla="*/ 1331076 w 1592738"/>
                <a:gd name="connsiteY6" fmla="*/ 798033 h 907256"/>
                <a:gd name="connsiteX7" fmla="*/ 1529668 w 1592738"/>
                <a:gd name="connsiteY7" fmla="*/ 456098 h 907256"/>
                <a:gd name="connsiteX8" fmla="*/ 1137532 w 1592738"/>
                <a:gd name="connsiteY8" fmla="*/ 63962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ABA84EE2-60F3-4CB8-A082-4A7CC41903C5}"/>
                </a:ext>
              </a:extLst>
            </p:cNvPr>
            <p:cNvSpPr/>
            <p:nvPr/>
          </p:nvSpPr>
          <p:spPr>
            <a:xfrm>
              <a:off x="6426482" y="3813633"/>
              <a:ext cx="1592739" cy="1834674"/>
            </a:xfrm>
            <a:custGeom>
              <a:avLst/>
              <a:gdLst>
                <a:gd name="connsiteX0" fmla="*/ 1529281 w 1592738"/>
                <a:gd name="connsiteY0" fmla="*/ 64163 h 1834673"/>
                <a:gd name="connsiteX1" fmla="*/ 1529281 w 1592738"/>
                <a:gd name="connsiteY1" fmla="*/ 1625854 h 1834673"/>
                <a:gd name="connsiteX2" fmla="*/ 1378475 w 1592738"/>
                <a:gd name="connsiteY2" fmla="*/ 1776861 h 1834673"/>
                <a:gd name="connsiteX3" fmla="*/ 488759 w 1592738"/>
                <a:gd name="connsiteY3" fmla="*/ 1776861 h 1834673"/>
                <a:gd name="connsiteX4" fmla="*/ 63962 w 1592738"/>
                <a:gd name="connsiteY4" fmla="*/ 1352064 h 1834673"/>
                <a:gd name="connsiteX5" fmla="*/ 63962 w 1592738"/>
                <a:gd name="connsiteY5" fmla="*/ 1351862 h 1834673"/>
                <a:gd name="connsiteX6" fmla="*/ 63962 w 1592738"/>
                <a:gd name="connsiteY6" fmla="*/ 63962 h 183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DEABED4-C0A5-48B5-9D35-9ECA4AFCB7B8}"/>
                </a:ext>
              </a:extLst>
            </p:cNvPr>
            <p:cNvSpPr/>
            <p:nvPr/>
          </p:nvSpPr>
          <p:spPr>
            <a:xfrm>
              <a:off x="6902212" y="3130897"/>
              <a:ext cx="624999" cy="463709"/>
            </a:xfrm>
            <a:custGeom>
              <a:avLst/>
              <a:gdLst>
                <a:gd name="connsiteX0" fmla="*/ 31981 w 624998"/>
                <a:gd name="connsiteY0" fmla="*/ 436012 h 463708"/>
                <a:gd name="connsiteX1" fmla="*/ 597302 w 624998"/>
                <a:gd name="connsiteY1" fmla="*/ 436012 h 463708"/>
                <a:gd name="connsiteX2" fmla="*/ 597302 w 624998"/>
                <a:gd name="connsiteY2" fmla="*/ 31981 h 463708"/>
                <a:gd name="connsiteX3" fmla="*/ 31981 w 624998"/>
                <a:gd name="connsiteY3" fmla="*/ 31981 h 4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5" name="Полилиния: фигура 94">
              <a:extLst>
                <a:ext uri="{FF2B5EF4-FFF2-40B4-BE49-F238E27FC236}">
                  <a16:creationId xmlns:a16="http://schemas.microsoft.com/office/drawing/2014/main" id="{907D683F-5FA6-45EA-B838-4C8A8701DB8F}"/>
                </a:ext>
              </a:extLst>
            </p:cNvPr>
            <p:cNvSpPr/>
            <p:nvPr/>
          </p:nvSpPr>
          <p:spPr>
            <a:xfrm>
              <a:off x="6870232" y="3098916"/>
              <a:ext cx="685483" cy="524193"/>
            </a:xfrm>
            <a:custGeom>
              <a:avLst/>
              <a:gdLst>
                <a:gd name="connsiteX0" fmla="*/ 63962 w 685482"/>
                <a:gd name="connsiteY0" fmla="*/ 467993 h 524192"/>
                <a:gd name="connsiteX1" fmla="*/ 629283 w 685482"/>
                <a:gd name="connsiteY1" fmla="*/ 467993 h 524192"/>
                <a:gd name="connsiteX2" fmla="*/ 629283 w 685482"/>
                <a:gd name="connsiteY2" fmla="*/ 63962 h 524192"/>
                <a:gd name="connsiteX3" fmla="*/ 63962 w 685482"/>
                <a:gd name="connsiteY3" fmla="*/ 63962 h 5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6" name="Полилиния: фигура 95">
              <a:extLst>
                <a:ext uri="{FF2B5EF4-FFF2-40B4-BE49-F238E27FC236}">
                  <a16:creationId xmlns:a16="http://schemas.microsoft.com/office/drawing/2014/main" id="{E2E61E87-C91F-44FB-9BB1-C927EE6C5EE0}"/>
                </a:ext>
              </a:extLst>
            </p:cNvPr>
            <p:cNvSpPr/>
            <p:nvPr/>
          </p:nvSpPr>
          <p:spPr>
            <a:xfrm>
              <a:off x="7522977" y="3219405"/>
              <a:ext cx="201613" cy="221774"/>
            </a:xfrm>
            <a:custGeom>
              <a:avLst/>
              <a:gdLst>
                <a:gd name="connsiteX0" fmla="*/ 183190 w 201612"/>
                <a:gd name="connsiteY0" fmla="*/ 208392 h 221773"/>
                <a:gd name="connsiteX1" fmla="*/ 31981 w 201612"/>
                <a:gd name="connsiteY1" fmla="*/ 208392 h 221773"/>
                <a:gd name="connsiteX2" fmla="*/ 107585 w 201612"/>
                <a:gd name="connsiteY2" fmla="*/ 31981 h 221773"/>
                <a:gd name="connsiteX3" fmla="*/ 183190 w 201612"/>
                <a:gd name="connsiteY3" fmla="*/ 208392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7" name="Полилиния: фигура 96">
              <a:extLst>
                <a:ext uri="{FF2B5EF4-FFF2-40B4-BE49-F238E27FC236}">
                  <a16:creationId xmlns:a16="http://schemas.microsoft.com/office/drawing/2014/main" id="{DD0FE0DF-1F7B-47DC-A71F-4AAF4E0BAE28}"/>
                </a:ext>
              </a:extLst>
            </p:cNvPr>
            <p:cNvSpPr/>
            <p:nvPr/>
          </p:nvSpPr>
          <p:spPr>
            <a:xfrm>
              <a:off x="7490996" y="3187424"/>
              <a:ext cx="262096" cy="302419"/>
            </a:xfrm>
            <a:custGeom>
              <a:avLst/>
              <a:gdLst>
                <a:gd name="connsiteX0" fmla="*/ 215171 w 262096"/>
                <a:gd name="connsiteY0" fmla="*/ 240373 h 302418"/>
                <a:gd name="connsiteX1" fmla="*/ 63962 w 262096"/>
                <a:gd name="connsiteY1" fmla="*/ 240373 h 302418"/>
                <a:gd name="connsiteX2" fmla="*/ 139566 w 262096"/>
                <a:gd name="connsiteY2" fmla="*/ 63962 h 3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6E1F9899-80A1-445C-B6DC-2F1EC0431878}"/>
                </a:ext>
              </a:extLst>
            </p:cNvPr>
            <p:cNvSpPr/>
            <p:nvPr/>
          </p:nvSpPr>
          <p:spPr>
            <a:xfrm>
              <a:off x="6745358" y="2897228"/>
              <a:ext cx="907256" cy="423386"/>
            </a:xfrm>
            <a:custGeom>
              <a:avLst/>
              <a:gdLst>
                <a:gd name="connsiteX0" fmla="*/ 888431 w 907256"/>
                <a:gd name="connsiteY0" fmla="*/ 212827 h 423386"/>
                <a:gd name="connsiteX1" fmla="*/ 460206 w 907256"/>
                <a:gd name="connsiteY1" fmla="*/ 393875 h 423386"/>
                <a:gd name="connsiteX2" fmla="*/ 31981 w 907256"/>
                <a:gd name="connsiteY2" fmla="*/ 212827 h 423386"/>
                <a:gd name="connsiteX3" fmla="*/ 460206 w 907256"/>
                <a:gd name="connsiteY3" fmla="*/ 31981 h 423386"/>
                <a:gd name="connsiteX4" fmla="*/ 888431 w 907256"/>
                <a:gd name="connsiteY4" fmla="*/ 212827 h 42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C13758BC-F750-451C-B7C2-E08BF537D759}"/>
                </a:ext>
              </a:extLst>
            </p:cNvPr>
            <p:cNvSpPr/>
            <p:nvPr/>
          </p:nvSpPr>
          <p:spPr>
            <a:xfrm>
              <a:off x="6713377" y="2865248"/>
              <a:ext cx="967740" cy="483870"/>
            </a:xfrm>
            <a:custGeom>
              <a:avLst/>
              <a:gdLst>
                <a:gd name="connsiteX0" fmla="*/ 920411 w 967740"/>
                <a:gd name="connsiteY0" fmla="*/ 244808 h 483870"/>
                <a:gd name="connsiteX1" fmla="*/ 492187 w 967740"/>
                <a:gd name="connsiteY1" fmla="*/ 425856 h 483870"/>
                <a:gd name="connsiteX2" fmla="*/ 63962 w 967740"/>
                <a:gd name="connsiteY2" fmla="*/ 244808 h 483870"/>
                <a:gd name="connsiteX3" fmla="*/ 492187 w 967740"/>
                <a:gd name="connsiteY3" fmla="*/ 63962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0" name="Полилиния: фигура 99">
              <a:extLst>
                <a:ext uri="{FF2B5EF4-FFF2-40B4-BE49-F238E27FC236}">
                  <a16:creationId xmlns:a16="http://schemas.microsoft.com/office/drawing/2014/main" id="{5B9D59A1-2B45-494A-8286-0089935003E8}"/>
                </a:ext>
              </a:extLst>
            </p:cNvPr>
            <p:cNvSpPr/>
            <p:nvPr/>
          </p:nvSpPr>
          <p:spPr>
            <a:xfrm>
              <a:off x="7601808" y="3078075"/>
              <a:ext cx="60484" cy="221774"/>
            </a:xfrm>
            <a:custGeom>
              <a:avLst/>
              <a:gdLst>
                <a:gd name="connsiteX0" fmla="*/ 31981 w 60483"/>
                <a:gd name="connsiteY0" fmla="*/ 31981 h 221773"/>
                <a:gd name="connsiteX1" fmla="*/ 31981 w 60483"/>
                <a:gd name="connsiteY1" fmla="*/ 206174 h 22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1" name="Полилиния: фигура 100">
              <a:extLst>
                <a:ext uri="{FF2B5EF4-FFF2-40B4-BE49-F238E27FC236}">
                  <a16:creationId xmlns:a16="http://schemas.microsoft.com/office/drawing/2014/main" id="{278BC7C2-04E0-4D8C-9805-D6E623F5C20C}"/>
                </a:ext>
              </a:extLst>
            </p:cNvPr>
            <p:cNvSpPr/>
            <p:nvPr/>
          </p:nvSpPr>
          <p:spPr>
            <a:xfrm>
              <a:off x="7569827" y="3046094"/>
              <a:ext cx="120968" cy="282258"/>
            </a:xfrm>
            <a:custGeom>
              <a:avLst/>
              <a:gdLst>
                <a:gd name="connsiteX0" fmla="*/ 63962 w 120967"/>
                <a:gd name="connsiteY0" fmla="*/ 63962 h 282257"/>
                <a:gd name="connsiteX1" fmla="*/ 63962 w 120967"/>
                <a:gd name="connsiteY1" fmla="*/ 238155 h 28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2" name="Полилиния: фигура 101">
              <a:extLst>
                <a:ext uri="{FF2B5EF4-FFF2-40B4-BE49-F238E27FC236}">
                  <a16:creationId xmlns:a16="http://schemas.microsoft.com/office/drawing/2014/main" id="{0919E546-CC06-446B-812D-C68454E7CF34}"/>
                </a:ext>
              </a:extLst>
            </p:cNvPr>
            <p:cNvSpPr/>
            <p:nvPr/>
          </p:nvSpPr>
          <p:spPr>
            <a:xfrm>
              <a:off x="7438905" y="5557707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537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3" name="Полилиния: фигура 102">
              <a:extLst>
                <a:ext uri="{FF2B5EF4-FFF2-40B4-BE49-F238E27FC236}">
                  <a16:creationId xmlns:a16="http://schemas.microsoft.com/office/drawing/2014/main" id="{4D5BA2FA-736D-440B-AB16-89DEDFCE27B0}"/>
                </a:ext>
              </a:extLst>
            </p:cNvPr>
            <p:cNvSpPr/>
            <p:nvPr/>
          </p:nvSpPr>
          <p:spPr>
            <a:xfrm>
              <a:off x="7406924" y="5525726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518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D08E7DD4-D2F1-4B3E-8C13-B77AD693F893}"/>
                </a:ext>
              </a:extLst>
            </p:cNvPr>
            <p:cNvSpPr/>
            <p:nvPr/>
          </p:nvSpPr>
          <p:spPr>
            <a:xfrm>
              <a:off x="6819551" y="5557707"/>
              <a:ext cx="262096" cy="645160"/>
            </a:xfrm>
            <a:custGeom>
              <a:avLst/>
              <a:gdLst>
                <a:gd name="connsiteX0" fmla="*/ 31981 w 262096"/>
                <a:gd name="connsiteY0" fmla="*/ 51941 h 645160"/>
                <a:gd name="connsiteX1" fmla="*/ 126335 w 262096"/>
                <a:gd name="connsiteY1" fmla="*/ 621294 h 645160"/>
                <a:gd name="connsiteX2" fmla="*/ 193876 w 262096"/>
                <a:gd name="connsiteY2" fmla="*/ 621294 h 645160"/>
                <a:gd name="connsiteX3" fmla="*/ 246093 w 262096"/>
                <a:gd name="connsiteY3" fmla="*/ 31981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5" name="Полилиния: фигура 104">
              <a:extLst>
                <a:ext uri="{FF2B5EF4-FFF2-40B4-BE49-F238E27FC236}">
                  <a16:creationId xmlns:a16="http://schemas.microsoft.com/office/drawing/2014/main" id="{DDCCA81A-A921-47B3-A445-4814F124E2F1}"/>
                </a:ext>
              </a:extLst>
            </p:cNvPr>
            <p:cNvSpPr/>
            <p:nvPr/>
          </p:nvSpPr>
          <p:spPr>
            <a:xfrm>
              <a:off x="6787570" y="5525726"/>
              <a:ext cx="322580" cy="705644"/>
            </a:xfrm>
            <a:custGeom>
              <a:avLst/>
              <a:gdLst>
                <a:gd name="connsiteX0" fmla="*/ 63962 w 322580"/>
                <a:gd name="connsiteY0" fmla="*/ 83922 h 705643"/>
                <a:gd name="connsiteX1" fmla="*/ 158316 w 322580"/>
                <a:gd name="connsiteY1" fmla="*/ 653275 h 705643"/>
                <a:gd name="connsiteX2" fmla="*/ 225856 w 322580"/>
                <a:gd name="connsiteY2" fmla="*/ 653275 h 705643"/>
                <a:gd name="connsiteX3" fmla="*/ 278074 w 322580"/>
                <a:gd name="connsiteY3" fmla="*/ 63962 h 7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7" name="Полилиния: фигура 106">
              <a:extLst>
                <a:ext uri="{FF2B5EF4-FFF2-40B4-BE49-F238E27FC236}">
                  <a16:creationId xmlns:a16="http://schemas.microsoft.com/office/drawing/2014/main" id="{57C5A570-31BC-4D6F-B204-66D5AE398647}"/>
                </a:ext>
              </a:extLst>
            </p:cNvPr>
            <p:cNvSpPr/>
            <p:nvPr/>
          </p:nvSpPr>
          <p:spPr>
            <a:xfrm>
              <a:off x="6297249" y="3381174"/>
              <a:ext cx="624999" cy="624999"/>
            </a:xfrm>
            <a:custGeom>
              <a:avLst/>
              <a:gdLst>
                <a:gd name="connsiteX0" fmla="*/ 421421 w 624998"/>
                <a:gd name="connsiteY0" fmla="*/ 421421 h 624998"/>
                <a:gd name="connsiteX1" fmla="*/ 275453 w 624998"/>
                <a:gd name="connsiteY1" fmla="*/ 567590 h 624998"/>
                <a:gd name="connsiteX2" fmla="*/ 63962 w 624998"/>
                <a:gd name="connsiteY2" fmla="*/ 63962 h 624998"/>
                <a:gd name="connsiteX3" fmla="*/ 315776 w 624998"/>
                <a:gd name="connsiteY3" fmla="*/ 169607 h 624998"/>
                <a:gd name="connsiteX4" fmla="*/ 567590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8" name="Полилиния: фигура 107">
              <a:extLst>
                <a:ext uri="{FF2B5EF4-FFF2-40B4-BE49-F238E27FC236}">
                  <a16:creationId xmlns:a16="http://schemas.microsoft.com/office/drawing/2014/main" id="{0509D3F2-3233-4726-8D03-6049E36D1015}"/>
                </a:ext>
              </a:extLst>
            </p:cNvPr>
            <p:cNvSpPr/>
            <p:nvPr/>
          </p:nvSpPr>
          <p:spPr>
            <a:xfrm>
              <a:off x="7536888" y="3413155"/>
              <a:ext cx="564515" cy="564515"/>
            </a:xfrm>
            <a:custGeom>
              <a:avLst/>
              <a:gdLst>
                <a:gd name="connsiteX0" fmla="*/ 178150 w 564515"/>
                <a:gd name="connsiteY0" fmla="*/ 389440 h 564515"/>
                <a:gd name="connsiteX1" fmla="*/ 324117 w 564515"/>
                <a:gd name="connsiteY1" fmla="*/ 535609 h 564515"/>
                <a:gd name="connsiteX2" fmla="*/ 535609 w 564515"/>
                <a:gd name="connsiteY2" fmla="*/ 31981 h 564515"/>
                <a:gd name="connsiteX3" fmla="*/ 283795 w 564515"/>
                <a:gd name="connsiteY3" fmla="*/ 137626 h 564515"/>
                <a:gd name="connsiteX4" fmla="*/ 31981 w 564515"/>
                <a:gd name="connsiteY4" fmla="*/ 243472 h 564515"/>
                <a:gd name="connsiteX5" fmla="*/ 178150 w 564515"/>
                <a:gd name="connsiteY5" fmla="*/ 389440 h 56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9" name="Полилиния: фигура 108">
              <a:extLst>
                <a:ext uri="{FF2B5EF4-FFF2-40B4-BE49-F238E27FC236}">
                  <a16:creationId xmlns:a16="http://schemas.microsoft.com/office/drawing/2014/main" id="{04D2B221-C8E8-4280-87B1-F28C368D6275}"/>
                </a:ext>
              </a:extLst>
            </p:cNvPr>
            <p:cNvSpPr/>
            <p:nvPr/>
          </p:nvSpPr>
          <p:spPr>
            <a:xfrm>
              <a:off x="7504908" y="3381174"/>
              <a:ext cx="624999" cy="624999"/>
            </a:xfrm>
            <a:custGeom>
              <a:avLst/>
              <a:gdLst>
                <a:gd name="connsiteX0" fmla="*/ 210131 w 624998"/>
                <a:gd name="connsiteY0" fmla="*/ 421421 h 624998"/>
                <a:gd name="connsiteX1" fmla="*/ 356098 w 624998"/>
                <a:gd name="connsiteY1" fmla="*/ 567590 h 624998"/>
                <a:gd name="connsiteX2" fmla="*/ 567590 w 624998"/>
                <a:gd name="connsiteY2" fmla="*/ 63962 h 624998"/>
                <a:gd name="connsiteX3" fmla="*/ 315776 w 624998"/>
                <a:gd name="connsiteY3" fmla="*/ 169607 h 624998"/>
                <a:gd name="connsiteX4" fmla="*/ 63962 w 624998"/>
                <a:gd name="connsiteY4" fmla="*/ 275453 h 624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0" name="Полилиния: фигура 109">
              <a:extLst>
                <a:ext uri="{FF2B5EF4-FFF2-40B4-BE49-F238E27FC236}">
                  <a16:creationId xmlns:a16="http://schemas.microsoft.com/office/drawing/2014/main" id="{7598730F-9D53-46AF-8ED5-AD472653083B}"/>
                </a:ext>
              </a:extLst>
            </p:cNvPr>
            <p:cNvSpPr/>
            <p:nvPr/>
          </p:nvSpPr>
          <p:spPr>
            <a:xfrm>
              <a:off x="6507455" y="3358719"/>
              <a:ext cx="1411288" cy="786289"/>
            </a:xfrm>
            <a:custGeom>
              <a:avLst/>
              <a:gdLst>
                <a:gd name="connsiteX0" fmla="*/ 1392462 w 1411287"/>
                <a:gd name="connsiteY0" fmla="*/ 712222 h 786288"/>
                <a:gd name="connsiteX1" fmla="*/ 712221 w 1411287"/>
                <a:gd name="connsiteY1" fmla="*/ 563028 h 786288"/>
                <a:gd name="connsiteX2" fmla="*/ 31981 w 1411287"/>
                <a:gd name="connsiteY2" fmla="*/ 712222 h 786288"/>
                <a:gd name="connsiteX3" fmla="*/ 712221 w 1411287"/>
                <a:gd name="connsiteY3" fmla="*/ 31981 h 786288"/>
                <a:gd name="connsiteX4" fmla="*/ 1392462 w 1411287"/>
                <a:gd name="connsiteY4" fmla="*/ 712222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1" name="Полилиния: фигура 110">
              <a:extLst>
                <a:ext uri="{FF2B5EF4-FFF2-40B4-BE49-F238E27FC236}">
                  <a16:creationId xmlns:a16="http://schemas.microsoft.com/office/drawing/2014/main" id="{84D8FE3F-6417-4F08-A857-4988AB17F51B}"/>
                </a:ext>
              </a:extLst>
            </p:cNvPr>
            <p:cNvSpPr/>
            <p:nvPr/>
          </p:nvSpPr>
          <p:spPr>
            <a:xfrm>
              <a:off x="6475474" y="3326739"/>
              <a:ext cx="1471771" cy="846773"/>
            </a:xfrm>
            <a:custGeom>
              <a:avLst/>
              <a:gdLst>
                <a:gd name="connsiteX0" fmla="*/ 1424443 w 1471771"/>
                <a:gd name="connsiteY0" fmla="*/ 744202 h 846772"/>
                <a:gd name="connsiteX1" fmla="*/ 744202 w 1471771"/>
                <a:gd name="connsiteY1" fmla="*/ 595009 h 846772"/>
                <a:gd name="connsiteX2" fmla="*/ 63962 w 1471771"/>
                <a:gd name="connsiteY2" fmla="*/ 744202 h 846772"/>
                <a:gd name="connsiteX3" fmla="*/ 744202 w 1471771"/>
                <a:gd name="connsiteY3" fmla="*/ 63962 h 846772"/>
                <a:gd name="connsiteX4" fmla="*/ 1424443 w 1471771"/>
                <a:gd name="connsiteY4" fmla="*/ 744202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bg1"/>
            </a:solidFill>
            <a:ln w="40291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42272416-6338-49BD-992D-9076F3909788}"/>
                </a:ext>
              </a:extLst>
            </p:cNvPr>
            <p:cNvSpPr/>
            <p:nvPr/>
          </p:nvSpPr>
          <p:spPr>
            <a:xfrm>
              <a:off x="7060075" y="4053274"/>
              <a:ext cx="302419" cy="322580"/>
            </a:xfrm>
            <a:custGeom>
              <a:avLst/>
              <a:gdLst>
                <a:gd name="connsiteX0" fmla="*/ 287222 w 302418"/>
                <a:gd name="connsiteY0" fmla="*/ 166860 h 322580"/>
                <a:gd name="connsiteX1" fmla="*/ 159602 w 302418"/>
                <a:gd name="connsiteY1" fmla="*/ 294480 h 322580"/>
                <a:gd name="connsiteX2" fmla="*/ 31981 w 302418"/>
                <a:gd name="connsiteY2" fmla="*/ 166860 h 322580"/>
                <a:gd name="connsiteX3" fmla="*/ 159602 w 302418"/>
                <a:gd name="connsiteY3" fmla="*/ 31981 h 322580"/>
                <a:gd name="connsiteX4" fmla="*/ 287222 w 302418"/>
                <a:gd name="connsiteY4" fmla="*/ 16686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3" name="Полилиния: фигура 112">
              <a:extLst>
                <a:ext uri="{FF2B5EF4-FFF2-40B4-BE49-F238E27FC236}">
                  <a16:creationId xmlns:a16="http://schemas.microsoft.com/office/drawing/2014/main" id="{C2148D22-3916-4265-8D79-D5F35AB79F5D}"/>
                </a:ext>
              </a:extLst>
            </p:cNvPr>
            <p:cNvSpPr/>
            <p:nvPr/>
          </p:nvSpPr>
          <p:spPr>
            <a:xfrm>
              <a:off x="7028094" y="4021294"/>
              <a:ext cx="383064" cy="383064"/>
            </a:xfrm>
            <a:custGeom>
              <a:avLst/>
              <a:gdLst>
                <a:gd name="connsiteX0" fmla="*/ 319203 w 383063"/>
                <a:gd name="connsiteY0" fmla="*/ 198840 h 383063"/>
                <a:gd name="connsiteX1" fmla="*/ 191582 w 383063"/>
                <a:gd name="connsiteY1" fmla="*/ 326461 h 383063"/>
                <a:gd name="connsiteX2" fmla="*/ 63962 w 383063"/>
                <a:gd name="connsiteY2" fmla="*/ 198840 h 383063"/>
                <a:gd name="connsiteX3" fmla="*/ 191582 w 383063"/>
                <a:gd name="connsiteY3" fmla="*/ 63962 h 38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B60EA316-A5AD-40FE-8A2C-7C5C203ABD63}"/>
                </a:ext>
              </a:extLst>
            </p:cNvPr>
            <p:cNvSpPr/>
            <p:nvPr/>
          </p:nvSpPr>
          <p:spPr>
            <a:xfrm>
              <a:off x="6454851" y="3466784"/>
              <a:ext cx="1512094" cy="846773"/>
            </a:xfrm>
            <a:custGeom>
              <a:avLst/>
              <a:gdLst>
                <a:gd name="connsiteX0" fmla="*/ 1105551 w 1512093"/>
                <a:gd name="connsiteY0" fmla="*/ 31981 h 846772"/>
                <a:gd name="connsiteX1" fmla="*/ 764826 w 1512093"/>
                <a:gd name="connsiteY1" fmla="*/ 229964 h 846772"/>
                <a:gd name="connsiteX2" fmla="*/ 229931 w 1512093"/>
                <a:gd name="connsiteY2" fmla="*/ 83574 h 846772"/>
                <a:gd name="connsiteX3" fmla="*/ 83543 w 1512093"/>
                <a:gd name="connsiteY3" fmla="*/ 618472 h 846772"/>
                <a:gd name="connsiteX4" fmla="*/ 618439 w 1512093"/>
                <a:gd name="connsiteY4" fmla="*/ 764862 h 846772"/>
                <a:gd name="connsiteX5" fmla="*/ 764826 w 1512093"/>
                <a:gd name="connsiteY5" fmla="*/ 618472 h 846772"/>
                <a:gd name="connsiteX6" fmla="*/ 1299095 w 1512093"/>
                <a:gd name="connsiteY6" fmla="*/ 766052 h 846772"/>
                <a:gd name="connsiteX7" fmla="*/ 1497687 w 1512093"/>
                <a:gd name="connsiteY7" fmla="*/ 424117 h 846772"/>
                <a:gd name="connsiteX8" fmla="*/ 1105551 w 1512093"/>
                <a:gd name="connsiteY8" fmla="*/ 31981 h 8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lvl="0"/>
              <a:endParaRPr lang="ru-RU" dirty="0"/>
            </a:p>
          </p:txBody>
        </p:sp>
        <p:sp>
          <p:nvSpPr>
            <p:cNvPr id="116" name="Полилиния: фигура 115">
              <a:extLst>
                <a:ext uri="{FF2B5EF4-FFF2-40B4-BE49-F238E27FC236}">
                  <a16:creationId xmlns:a16="http://schemas.microsoft.com/office/drawing/2014/main" id="{DDC9F58F-5F7F-4242-80EB-5FF6BB162FE7}"/>
                </a:ext>
              </a:extLst>
            </p:cNvPr>
            <p:cNvSpPr/>
            <p:nvPr/>
          </p:nvSpPr>
          <p:spPr>
            <a:xfrm>
              <a:off x="6835680" y="3916682"/>
              <a:ext cx="866934" cy="161290"/>
            </a:xfrm>
            <a:custGeom>
              <a:avLst/>
              <a:gdLst>
                <a:gd name="connsiteX0" fmla="*/ 140247 w 866933"/>
                <a:gd name="connsiteY0" fmla="*/ 86114 h 161290"/>
                <a:gd name="connsiteX1" fmla="*/ 86114 w 866933"/>
                <a:gd name="connsiteY1" fmla="*/ 140247 h 161290"/>
                <a:gd name="connsiteX2" fmla="*/ 31981 w 866933"/>
                <a:gd name="connsiteY2" fmla="*/ 86114 h 161290"/>
                <a:gd name="connsiteX3" fmla="*/ 86114 w 866933"/>
                <a:gd name="connsiteY3" fmla="*/ 31981 h 161290"/>
                <a:gd name="connsiteX4" fmla="*/ 140247 w 866933"/>
                <a:gd name="connsiteY4" fmla="*/ 86114 h 161290"/>
                <a:gd name="connsiteX5" fmla="*/ 851132 w 866933"/>
                <a:gd name="connsiteY5" fmla="*/ 86114 h 161290"/>
                <a:gd name="connsiteX6" fmla="*/ 797100 w 866933"/>
                <a:gd name="connsiteY6" fmla="*/ 140146 h 161290"/>
                <a:gd name="connsiteX7" fmla="*/ 743068 w 866933"/>
                <a:gd name="connsiteY7" fmla="*/ 86114 h 161290"/>
                <a:gd name="connsiteX8" fmla="*/ 797100 w 866933"/>
                <a:gd name="connsiteY8" fmla="*/ 32082 h 161290"/>
                <a:gd name="connsiteX9" fmla="*/ 851132 w 866933"/>
                <a:gd name="connsiteY9" fmla="*/ 86114 h 16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8" name="Полилиния: фигура 117">
              <a:extLst>
                <a:ext uri="{FF2B5EF4-FFF2-40B4-BE49-F238E27FC236}">
                  <a16:creationId xmlns:a16="http://schemas.microsoft.com/office/drawing/2014/main" id="{A8FA38EC-4F28-4336-B9C6-095C570D167A}"/>
                </a:ext>
              </a:extLst>
            </p:cNvPr>
            <p:cNvSpPr/>
            <p:nvPr/>
          </p:nvSpPr>
          <p:spPr>
            <a:xfrm>
              <a:off x="6478826" y="4727669"/>
              <a:ext cx="1229836" cy="866934"/>
            </a:xfrm>
            <a:custGeom>
              <a:avLst/>
              <a:gdLst>
                <a:gd name="connsiteX0" fmla="*/ 31981 w 1229836"/>
                <a:gd name="connsiteY0" fmla="*/ 442061 h 866933"/>
                <a:gd name="connsiteX1" fmla="*/ 442061 w 1229836"/>
                <a:gd name="connsiteY1" fmla="*/ 31981 h 866933"/>
                <a:gd name="connsiteX2" fmla="*/ 792060 w 1229836"/>
                <a:gd name="connsiteY2" fmla="*/ 31981 h 866933"/>
                <a:gd name="connsiteX3" fmla="*/ 1202140 w 1229836"/>
                <a:gd name="connsiteY3" fmla="*/ 442061 h 866933"/>
                <a:gd name="connsiteX4" fmla="*/ 1202140 w 1229836"/>
                <a:gd name="connsiteY4" fmla="*/ 791858 h 866933"/>
                <a:gd name="connsiteX5" fmla="*/ 1150325 w 1229836"/>
                <a:gd name="connsiteY5" fmla="*/ 843874 h 866933"/>
                <a:gd name="connsiteX6" fmla="*/ 433795 w 1229836"/>
                <a:gd name="connsiteY6" fmla="*/ 843874 h 866933"/>
                <a:gd name="connsiteX7" fmla="*/ 31981 w 1229836"/>
                <a:gd name="connsiteY7" fmla="*/ 442061 h 86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bg1"/>
            </a:solidFill>
            <a:ln w="3175" cap="flat">
              <a:solidFill>
                <a:schemeClr val="bg2">
                  <a:lumMod val="75000"/>
                  <a:alpha val="3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9" name="Полилиния: фигура 118">
              <a:extLst>
                <a:ext uri="{FF2B5EF4-FFF2-40B4-BE49-F238E27FC236}">
                  <a16:creationId xmlns:a16="http://schemas.microsoft.com/office/drawing/2014/main" id="{41B0202E-A575-4E27-A572-12D8D7984A15}"/>
                </a:ext>
              </a:extLst>
            </p:cNvPr>
            <p:cNvSpPr/>
            <p:nvPr/>
          </p:nvSpPr>
          <p:spPr>
            <a:xfrm>
              <a:off x="6999188" y="4711338"/>
              <a:ext cx="1794351" cy="907256"/>
            </a:xfrm>
            <a:custGeom>
              <a:avLst/>
              <a:gdLst>
                <a:gd name="connsiteX0" fmla="*/ 31981 w 1794351"/>
                <a:gd name="connsiteY0" fmla="*/ 876334 h 907256"/>
                <a:gd name="connsiteX1" fmla="*/ 1774518 w 1794351"/>
                <a:gd name="connsiteY1" fmla="*/ 876334 h 907256"/>
                <a:gd name="connsiteX2" fmla="*/ 1774518 w 1794351"/>
                <a:gd name="connsiteY2" fmla="*/ 31981 h 907256"/>
                <a:gd name="connsiteX3" fmla="*/ 31981 w 1794351"/>
                <a:gd name="connsiteY3" fmla="*/ 31981 h 90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0" name="Полилиния: фигура 119">
              <a:extLst>
                <a:ext uri="{FF2B5EF4-FFF2-40B4-BE49-F238E27FC236}">
                  <a16:creationId xmlns:a16="http://schemas.microsoft.com/office/drawing/2014/main" id="{70853FB5-7B2D-48BB-BB49-AC2CB8FFC5D5}"/>
                </a:ext>
              </a:extLst>
            </p:cNvPr>
            <p:cNvSpPr/>
            <p:nvPr/>
          </p:nvSpPr>
          <p:spPr>
            <a:xfrm>
              <a:off x="6967207" y="4679357"/>
              <a:ext cx="1854835" cy="967740"/>
            </a:xfrm>
            <a:custGeom>
              <a:avLst/>
              <a:gdLst>
                <a:gd name="connsiteX0" fmla="*/ 63962 w 1854835"/>
                <a:gd name="connsiteY0" fmla="*/ 908315 h 967740"/>
                <a:gd name="connsiteX1" fmla="*/ 1806498 w 1854835"/>
                <a:gd name="connsiteY1" fmla="*/ 908315 h 967740"/>
                <a:gd name="connsiteX2" fmla="*/ 1806498 w 1854835"/>
                <a:gd name="connsiteY2" fmla="*/ 63962 h 967740"/>
                <a:gd name="connsiteX3" fmla="*/ 63962 w 1854835"/>
                <a:gd name="connsiteY3" fmla="*/ 63962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1" name="Полилиния: фигура 120">
              <a:extLst>
                <a:ext uri="{FF2B5EF4-FFF2-40B4-BE49-F238E27FC236}">
                  <a16:creationId xmlns:a16="http://schemas.microsoft.com/office/drawing/2014/main" id="{430AE146-212B-4D00-8A66-95AD4FB3F16E}"/>
                </a:ext>
              </a:extLst>
            </p:cNvPr>
            <p:cNvSpPr/>
            <p:nvPr/>
          </p:nvSpPr>
          <p:spPr>
            <a:xfrm>
              <a:off x="7567130" y="5291780"/>
              <a:ext cx="665321" cy="181451"/>
            </a:xfrm>
            <a:custGeom>
              <a:avLst/>
              <a:gdLst>
                <a:gd name="connsiteX0" fmla="*/ 31981 w 665321"/>
                <a:gd name="connsiteY0" fmla="*/ 168876 h 181451"/>
                <a:gd name="connsiteX1" fmla="*/ 652342 w 665321"/>
                <a:gd name="connsiteY1" fmla="*/ 168876 h 181451"/>
                <a:gd name="connsiteX2" fmla="*/ 652342 w 665321"/>
                <a:gd name="connsiteY2" fmla="*/ 31981 h 181451"/>
                <a:gd name="connsiteX3" fmla="*/ 31981 w 66532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5C6B6536-FD59-4F0F-9BB5-22FA11EECCBE}"/>
                </a:ext>
              </a:extLst>
            </p:cNvPr>
            <p:cNvSpPr/>
            <p:nvPr/>
          </p:nvSpPr>
          <p:spPr>
            <a:xfrm>
              <a:off x="7535150" y="5259799"/>
              <a:ext cx="745966" cy="262096"/>
            </a:xfrm>
            <a:custGeom>
              <a:avLst/>
              <a:gdLst>
                <a:gd name="connsiteX0" fmla="*/ 63962 w 745966"/>
                <a:gd name="connsiteY0" fmla="*/ 200857 h 262096"/>
                <a:gd name="connsiteX1" fmla="*/ 684323 w 745966"/>
                <a:gd name="connsiteY1" fmla="*/ 200857 h 262096"/>
                <a:gd name="connsiteX2" fmla="*/ 684323 w 745966"/>
                <a:gd name="connsiteY2" fmla="*/ 63962 h 262096"/>
                <a:gd name="connsiteX3" fmla="*/ 63962 w 74596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3" name="Полилиния: фигура 122">
              <a:extLst>
                <a:ext uri="{FF2B5EF4-FFF2-40B4-BE49-F238E27FC236}">
                  <a16:creationId xmlns:a16="http://schemas.microsoft.com/office/drawing/2014/main" id="{C39214CB-74A9-4792-932F-6BAB5253C44C}"/>
                </a:ext>
              </a:extLst>
            </p:cNvPr>
            <p:cNvSpPr/>
            <p:nvPr/>
          </p:nvSpPr>
          <p:spPr>
            <a:xfrm>
              <a:off x="7333865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23">
              <a:extLst>
                <a:ext uri="{FF2B5EF4-FFF2-40B4-BE49-F238E27FC236}">
                  <a16:creationId xmlns:a16="http://schemas.microsoft.com/office/drawing/2014/main" id="{B2C4358F-4CB4-49F6-A794-484AF2572702}"/>
                </a:ext>
              </a:extLst>
            </p:cNvPr>
            <p:cNvSpPr/>
            <p:nvPr/>
          </p:nvSpPr>
          <p:spPr>
            <a:xfrm>
              <a:off x="7301884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24">
              <a:extLst>
                <a:ext uri="{FF2B5EF4-FFF2-40B4-BE49-F238E27FC236}">
                  <a16:creationId xmlns:a16="http://schemas.microsoft.com/office/drawing/2014/main" id="{77AB1150-B93F-49EE-8B1D-6B792FCC79B0}"/>
                </a:ext>
              </a:extLst>
            </p:cNvPr>
            <p:cNvSpPr/>
            <p:nvPr/>
          </p:nvSpPr>
          <p:spPr>
            <a:xfrm>
              <a:off x="7102010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6" name="Полилиния: фигура 125">
              <a:extLst>
                <a:ext uri="{FF2B5EF4-FFF2-40B4-BE49-F238E27FC236}">
                  <a16:creationId xmlns:a16="http://schemas.microsoft.com/office/drawing/2014/main" id="{AF667517-5918-4EBD-9CB5-61B25786B33D}"/>
                </a:ext>
              </a:extLst>
            </p:cNvPr>
            <p:cNvSpPr/>
            <p:nvPr/>
          </p:nvSpPr>
          <p:spPr>
            <a:xfrm>
              <a:off x="7070030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7" name="Полилиния: фигура 126">
              <a:extLst>
                <a:ext uri="{FF2B5EF4-FFF2-40B4-BE49-F238E27FC236}">
                  <a16:creationId xmlns:a16="http://schemas.microsoft.com/office/drawing/2014/main" id="{7F349E7C-9646-4494-8CBB-AF24E76934AE}"/>
                </a:ext>
              </a:extLst>
            </p:cNvPr>
            <p:cNvSpPr/>
            <p:nvPr/>
          </p:nvSpPr>
          <p:spPr>
            <a:xfrm>
              <a:off x="7567130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8" name="Полилиния: фигура 127">
              <a:extLst>
                <a:ext uri="{FF2B5EF4-FFF2-40B4-BE49-F238E27FC236}">
                  <a16:creationId xmlns:a16="http://schemas.microsoft.com/office/drawing/2014/main" id="{D3DF678B-13D1-4075-A961-242F696D6A84}"/>
                </a:ext>
              </a:extLst>
            </p:cNvPr>
            <p:cNvSpPr/>
            <p:nvPr/>
          </p:nvSpPr>
          <p:spPr>
            <a:xfrm>
              <a:off x="7535150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9" name="Полилиния: фигура 128">
              <a:extLst>
                <a:ext uri="{FF2B5EF4-FFF2-40B4-BE49-F238E27FC236}">
                  <a16:creationId xmlns:a16="http://schemas.microsoft.com/office/drawing/2014/main" id="{915BD6A1-3EBC-45FD-8130-6F8F81757381}"/>
                </a:ext>
              </a:extLst>
            </p:cNvPr>
            <p:cNvSpPr/>
            <p:nvPr/>
          </p:nvSpPr>
          <p:spPr>
            <a:xfrm>
              <a:off x="7808662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0" name="Полилиния: фигура 129">
              <a:extLst>
                <a:ext uri="{FF2B5EF4-FFF2-40B4-BE49-F238E27FC236}">
                  <a16:creationId xmlns:a16="http://schemas.microsoft.com/office/drawing/2014/main" id="{CE3DF609-D25F-4BBF-8BCF-28A0E962EDA2}"/>
                </a:ext>
              </a:extLst>
            </p:cNvPr>
            <p:cNvSpPr/>
            <p:nvPr/>
          </p:nvSpPr>
          <p:spPr>
            <a:xfrm>
              <a:off x="7776681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1" name="Полилиния: фигура 130">
              <a:extLst>
                <a:ext uri="{FF2B5EF4-FFF2-40B4-BE49-F238E27FC236}">
                  <a16:creationId xmlns:a16="http://schemas.microsoft.com/office/drawing/2014/main" id="{0114C575-EF7C-4238-B4CB-2B1494FCA4DB}"/>
                </a:ext>
              </a:extLst>
            </p:cNvPr>
            <p:cNvSpPr/>
            <p:nvPr/>
          </p:nvSpPr>
          <p:spPr>
            <a:xfrm>
              <a:off x="8050396" y="5064966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2" name="Полилиния: фигура 131">
              <a:extLst>
                <a:ext uri="{FF2B5EF4-FFF2-40B4-BE49-F238E27FC236}">
                  <a16:creationId xmlns:a16="http://schemas.microsoft.com/office/drawing/2014/main" id="{93E3722F-FD4A-4FD1-829F-094242A6D2C0}"/>
                </a:ext>
              </a:extLst>
            </p:cNvPr>
            <p:cNvSpPr/>
            <p:nvPr/>
          </p:nvSpPr>
          <p:spPr>
            <a:xfrm>
              <a:off x="8018415" y="5032985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3" name="Полилиния: фигура 132">
              <a:extLst>
                <a:ext uri="{FF2B5EF4-FFF2-40B4-BE49-F238E27FC236}">
                  <a16:creationId xmlns:a16="http://schemas.microsoft.com/office/drawing/2014/main" id="{6C3245BC-E50D-4A60-9C8A-B7C01F6CE42D}"/>
                </a:ext>
              </a:extLst>
            </p:cNvPr>
            <p:cNvSpPr/>
            <p:nvPr/>
          </p:nvSpPr>
          <p:spPr>
            <a:xfrm>
              <a:off x="7102010" y="5064966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326FD046-D3AC-46EF-AC28-104EDFEFC188}"/>
                </a:ext>
              </a:extLst>
            </p:cNvPr>
            <p:cNvSpPr/>
            <p:nvPr/>
          </p:nvSpPr>
          <p:spPr>
            <a:xfrm>
              <a:off x="7070030" y="5032985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5" name="Полилиния: фигура 134">
              <a:extLst>
                <a:ext uri="{FF2B5EF4-FFF2-40B4-BE49-F238E27FC236}">
                  <a16:creationId xmlns:a16="http://schemas.microsoft.com/office/drawing/2014/main" id="{DA4B6194-2B7F-4931-8E5A-47283292154D}"/>
                </a:ext>
              </a:extLst>
            </p:cNvPr>
            <p:cNvSpPr/>
            <p:nvPr/>
          </p:nvSpPr>
          <p:spPr>
            <a:xfrm>
              <a:off x="8281040" y="5064966"/>
              <a:ext cx="423386" cy="181451"/>
            </a:xfrm>
            <a:custGeom>
              <a:avLst/>
              <a:gdLst>
                <a:gd name="connsiteX0" fmla="*/ 31981 w 423386"/>
                <a:gd name="connsiteY0" fmla="*/ 168876 h 181451"/>
                <a:gd name="connsiteX1" fmla="*/ 400730 w 423386"/>
                <a:gd name="connsiteY1" fmla="*/ 168876 h 181451"/>
                <a:gd name="connsiteX2" fmla="*/ 400730 w 423386"/>
                <a:gd name="connsiteY2" fmla="*/ 31981 h 181451"/>
                <a:gd name="connsiteX3" fmla="*/ 31981 w 423386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6" name="Полилиния: фигура 135">
              <a:extLst>
                <a:ext uri="{FF2B5EF4-FFF2-40B4-BE49-F238E27FC236}">
                  <a16:creationId xmlns:a16="http://schemas.microsoft.com/office/drawing/2014/main" id="{05ED66C7-021A-463B-AAB1-521E15D6E970}"/>
                </a:ext>
              </a:extLst>
            </p:cNvPr>
            <p:cNvSpPr/>
            <p:nvPr/>
          </p:nvSpPr>
          <p:spPr>
            <a:xfrm>
              <a:off x="8249059" y="5032985"/>
              <a:ext cx="483870" cy="262096"/>
            </a:xfrm>
            <a:custGeom>
              <a:avLst/>
              <a:gdLst>
                <a:gd name="connsiteX0" fmla="*/ 63962 w 483870"/>
                <a:gd name="connsiteY0" fmla="*/ 200856 h 262096"/>
                <a:gd name="connsiteX1" fmla="*/ 432711 w 483870"/>
                <a:gd name="connsiteY1" fmla="*/ 200856 h 262096"/>
                <a:gd name="connsiteX2" fmla="*/ 432711 w 483870"/>
                <a:gd name="connsiteY2" fmla="*/ 63962 h 262096"/>
                <a:gd name="connsiteX3" fmla="*/ 63962 w 483870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B1B279ED-25BC-486F-A80F-BB270868011A}"/>
                </a:ext>
              </a:extLst>
            </p:cNvPr>
            <p:cNvSpPr/>
            <p:nvPr/>
          </p:nvSpPr>
          <p:spPr>
            <a:xfrm>
              <a:off x="8512895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8" name="Полилиния: фигура 137">
              <a:extLst>
                <a:ext uri="{FF2B5EF4-FFF2-40B4-BE49-F238E27FC236}">
                  <a16:creationId xmlns:a16="http://schemas.microsoft.com/office/drawing/2014/main" id="{43DD976C-A0B5-4314-82EE-3BC31F9E2FFE}"/>
                </a:ext>
              </a:extLst>
            </p:cNvPr>
            <p:cNvSpPr/>
            <p:nvPr/>
          </p:nvSpPr>
          <p:spPr>
            <a:xfrm>
              <a:off x="8480914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9" name="Полилиния: фигура 138">
              <a:extLst>
                <a:ext uri="{FF2B5EF4-FFF2-40B4-BE49-F238E27FC236}">
                  <a16:creationId xmlns:a16="http://schemas.microsoft.com/office/drawing/2014/main" id="{D0F817BC-76E8-40AB-BFB5-F72898FCF3FD}"/>
                </a:ext>
              </a:extLst>
            </p:cNvPr>
            <p:cNvSpPr/>
            <p:nvPr/>
          </p:nvSpPr>
          <p:spPr>
            <a:xfrm>
              <a:off x="8281040" y="5291780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0" name="Полилиния: фигура 139">
              <a:extLst>
                <a:ext uri="{FF2B5EF4-FFF2-40B4-BE49-F238E27FC236}">
                  <a16:creationId xmlns:a16="http://schemas.microsoft.com/office/drawing/2014/main" id="{C1A37FAA-E9CD-485A-B508-DBB0DEDB7CAC}"/>
                </a:ext>
              </a:extLst>
            </p:cNvPr>
            <p:cNvSpPr/>
            <p:nvPr/>
          </p:nvSpPr>
          <p:spPr>
            <a:xfrm>
              <a:off x="8249059" y="5259799"/>
              <a:ext cx="262096" cy="262096"/>
            </a:xfrm>
            <a:custGeom>
              <a:avLst/>
              <a:gdLst>
                <a:gd name="connsiteX0" fmla="*/ 63962 w 262096"/>
                <a:gd name="connsiteY0" fmla="*/ 200857 h 262096"/>
                <a:gd name="connsiteX1" fmla="*/ 200856 w 262096"/>
                <a:gd name="connsiteY1" fmla="*/ 200857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1" name="Полилиния: фигура 140">
              <a:extLst>
                <a:ext uri="{FF2B5EF4-FFF2-40B4-BE49-F238E27FC236}">
                  <a16:creationId xmlns:a16="http://schemas.microsoft.com/office/drawing/2014/main" id="{0D8DF0A1-A671-43CE-AC78-6B0C0E41342A}"/>
                </a:ext>
              </a:extLst>
            </p:cNvPr>
            <p:cNvSpPr/>
            <p:nvPr/>
          </p:nvSpPr>
          <p:spPr>
            <a:xfrm>
              <a:off x="7333865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2" name="Полилиния: фигура 141">
              <a:extLst>
                <a:ext uri="{FF2B5EF4-FFF2-40B4-BE49-F238E27FC236}">
                  <a16:creationId xmlns:a16="http://schemas.microsoft.com/office/drawing/2014/main" id="{74E10745-62E4-4798-BBE2-7A7DCAB3AE8B}"/>
                </a:ext>
              </a:extLst>
            </p:cNvPr>
            <p:cNvSpPr/>
            <p:nvPr/>
          </p:nvSpPr>
          <p:spPr>
            <a:xfrm>
              <a:off x="7301884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3" name="Полилиния: фигура 142">
              <a:extLst>
                <a:ext uri="{FF2B5EF4-FFF2-40B4-BE49-F238E27FC236}">
                  <a16:creationId xmlns:a16="http://schemas.microsoft.com/office/drawing/2014/main" id="{6F1E6120-7004-4ABA-84A4-B841B2CD51DA}"/>
                </a:ext>
              </a:extLst>
            </p:cNvPr>
            <p:cNvSpPr/>
            <p:nvPr/>
          </p:nvSpPr>
          <p:spPr>
            <a:xfrm>
              <a:off x="710201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4" name="Полилиния: фигура 143">
              <a:extLst>
                <a:ext uri="{FF2B5EF4-FFF2-40B4-BE49-F238E27FC236}">
                  <a16:creationId xmlns:a16="http://schemas.microsoft.com/office/drawing/2014/main" id="{FBC94139-93A3-439F-96EB-6FABDCD5C9D7}"/>
                </a:ext>
              </a:extLst>
            </p:cNvPr>
            <p:cNvSpPr/>
            <p:nvPr/>
          </p:nvSpPr>
          <p:spPr>
            <a:xfrm>
              <a:off x="7070030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156CDEAF-C514-400B-89E3-AAA07A30338B}"/>
                </a:ext>
              </a:extLst>
            </p:cNvPr>
            <p:cNvSpPr/>
            <p:nvPr/>
          </p:nvSpPr>
          <p:spPr>
            <a:xfrm>
              <a:off x="756713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67781AA3-483C-4285-B677-40E6A42D6AF3}"/>
                </a:ext>
              </a:extLst>
            </p:cNvPr>
            <p:cNvSpPr/>
            <p:nvPr/>
          </p:nvSpPr>
          <p:spPr>
            <a:xfrm>
              <a:off x="7535150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C54C2C4-4C0B-4823-9CF0-9747A8AC17DB}"/>
                </a:ext>
              </a:extLst>
            </p:cNvPr>
            <p:cNvSpPr/>
            <p:nvPr/>
          </p:nvSpPr>
          <p:spPr>
            <a:xfrm>
              <a:off x="7808662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8" name="Полилиния: фигура 147">
              <a:extLst>
                <a:ext uri="{FF2B5EF4-FFF2-40B4-BE49-F238E27FC236}">
                  <a16:creationId xmlns:a16="http://schemas.microsoft.com/office/drawing/2014/main" id="{E30C2631-024E-49E1-9112-6FA3BCDE824B}"/>
                </a:ext>
              </a:extLst>
            </p:cNvPr>
            <p:cNvSpPr/>
            <p:nvPr/>
          </p:nvSpPr>
          <p:spPr>
            <a:xfrm>
              <a:off x="7776681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76FBD215-4E73-48C7-AC95-7EEA52FC57B8}"/>
                </a:ext>
              </a:extLst>
            </p:cNvPr>
            <p:cNvSpPr/>
            <p:nvPr/>
          </p:nvSpPr>
          <p:spPr>
            <a:xfrm>
              <a:off x="8050396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9077 w 181451"/>
                <a:gd name="connsiteY1" fmla="*/ 168876 h 181451"/>
                <a:gd name="connsiteX2" fmla="*/ 169077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49">
              <a:extLst>
                <a:ext uri="{FF2B5EF4-FFF2-40B4-BE49-F238E27FC236}">
                  <a16:creationId xmlns:a16="http://schemas.microsoft.com/office/drawing/2014/main" id="{7C56E1D2-AD19-4486-B3ED-0D3748744773}"/>
                </a:ext>
              </a:extLst>
            </p:cNvPr>
            <p:cNvSpPr/>
            <p:nvPr/>
          </p:nvSpPr>
          <p:spPr>
            <a:xfrm>
              <a:off x="8018415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1058 w 262096"/>
                <a:gd name="connsiteY1" fmla="*/ 200856 h 262096"/>
                <a:gd name="connsiteX2" fmla="*/ 201058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DD9C9959-E40E-47A0-BC61-BFB39ACDAF3B}"/>
                </a:ext>
              </a:extLst>
            </p:cNvPr>
            <p:cNvSpPr/>
            <p:nvPr/>
          </p:nvSpPr>
          <p:spPr>
            <a:xfrm>
              <a:off x="8512895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2" name="Полилиния: фигура 151">
              <a:extLst>
                <a:ext uri="{FF2B5EF4-FFF2-40B4-BE49-F238E27FC236}">
                  <a16:creationId xmlns:a16="http://schemas.microsoft.com/office/drawing/2014/main" id="{6CE665CC-A8AA-47AC-81DF-28A290A102E3}"/>
                </a:ext>
              </a:extLst>
            </p:cNvPr>
            <p:cNvSpPr/>
            <p:nvPr/>
          </p:nvSpPr>
          <p:spPr>
            <a:xfrm>
              <a:off x="8480914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3" name="Полилиния: фигура 152">
              <a:extLst>
                <a:ext uri="{FF2B5EF4-FFF2-40B4-BE49-F238E27FC236}">
                  <a16:creationId xmlns:a16="http://schemas.microsoft.com/office/drawing/2014/main" id="{4695DD34-5EB0-4289-92B4-E8507A5C5CA1}"/>
                </a:ext>
              </a:extLst>
            </p:cNvPr>
            <p:cNvSpPr/>
            <p:nvPr/>
          </p:nvSpPr>
          <p:spPr>
            <a:xfrm>
              <a:off x="8281040" y="4827063"/>
              <a:ext cx="181451" cy="181451"/>
            </a:xfrm>
            <a:custGeom>
              <a:avLst/>
              <a:gdLst>
                <a:gd name="connsiteX0" fmla="*/ 31981 w 181451"/>
                <a:gd name="connsiteY0" fmla="*/ 168876 h 181451"/>
                <a:gd name="connsiteX1" fmla="*/ 168876 w 181451"/>
                <a:gd name="connsiteY1" fmla="*/ 168876 h 181451"/>
                <a:gd name="connsiteX2" fmla="*/ 168876 w 181451"/>
                <a:gd name="connsiteY2" fmla="*/ 31981 h 181451"/>
                <a:gd name="connsiteX3" fmla="*/ 31981 w 181451"/>
                <a:gd name="connsiteY3" fmla="*/ 31981 h 18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4" name="Полилиния: фигура 153">
              <a:extLst>
                <a:ext uri="{FF2B5EF4-FFF2-40B4-BE49-F238E27FC236}">
                  <a16:creationId xmlns:a16="http://schemas.microsoft.com/office/drawing/2014/main" id="{DC763AE0-D22D-4D40-A330-732E82160944}"/>
                </a:ext>
              </a:extLst>
            </p:cNvPr>
            <p:cNvSpPr/>
            <p:nvPr/>
          </p:nvSpPr>
          <p:spPr>
            <a:xfrm>
              <a:off x="8249059" y="4795083"/>
              <a:ext cx="262096" cy="262096"/>
            </a:xfrm>
            <a:custGeom>
              <a:avLst/>
              <a:gdLst>
                <a:gd name="connsiteX0" fmla="*/ 63962 w 262096"/>
                <a:gd name="connsiteY0" fmla="*/ 200856 h 262096"/>
                <a:gd name="connsiteX1" fmla="*/ 200856 w 262096"/>
                <a:gd name="connsiteY1" fmla="*/ 200856 h 262096"/>
                <a:gd name="connsiteX2" fmla="*/ 200856 w 262096"/>
                <a:gd name="connsiteY2" fmla="*/ 63962 h 262096"/>
                <a:gd name="connsiteX3" fmla="*/ 63962 w 262096"/>
                <a:gd name="connsiteY3" fmla="*/ 63962 h 26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bg1"/>
            </a:solidFill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5" name="Полилиния: фигура 154">
              <a:extLst>
                <a:ext uri="{FF2B5EF4-FFF2-40B4-BE49-F238E27FC236}">
                  <a16:creationId xmlns:a16="http://schemas.microsoft.com/office/drawing/2014/main" id="{689F88F4-DDC8-42E2-991F-BC7685DA4901}"/>
                </a:ext>
              </a:extLst>
            </p:cNvPr>
            <p:cNvSpPr/>
            <p:nvPr/>
          </p:nvSpPr>
          <p:spPr>
            <a:xfrm>
              <a:off x="7798380" y="4472629"/>
              <a:ext cx="423386" cy="947579"/>
            </a:xfrm>
            <a:custGeom>
              <a:avLst/>
              <a:gdLst>
                <a:gd name="connsiteX0" fmla="*/ 100932 w 423386"/>
                <a:gd name="connsiteY0" fmla="*/ 148715 h 947578"/>
                <a:gd name="connsiteX1" fmla="*/ 31981 w 423386"/>
                <a:gd name="connsiteY1" fmla="*/ 255166 h 947578"/>
                <a:gd name="connsiteX2" fmla="*/ 111819 w 423386"/>
                <a:gd name="connsiteY2" fmla="*/ 924519 h 947578"/>
                <a:gd name="connsiteX3" fmla="*/ 360994 w 423386"/>
                <a:gd name="connsiteY3" fmla="*/ 250589 h 947578"/>
                <a:gd name="connsiteX4" fmla="*/ 168472 w 423386"/>
                <a:gd name="connsiteY4" fmla="*/ 31981 h 947578"/>
                <a:gd name="connsiteX5" fmla="*/ 100932 w 423386"/>
                <a:gd name="connsiteY5" fmla="*/ 148715 h 94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bg1"/>
            </a:solidFill>
            <a:ln w="20145" cap="flat">
              <a:solidFill>
                <a:schemeClr val="bg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6" name="Полилиния: фигура 155">
              <a:extLst>
                <a:ext uri="{FF2B5EF4-FFF2-40B4-BE49-F238E27FC236}">
                  <a16:creationId xmlns:a16="http://schemas.microsoft.com/office/drawing/2014/main" id="{4B0337F3-1857-4013-A5B9-19B1913D45DF}"/>
                </a:ext>
              </a:extLst>
            </p:cNvPr>
            <p:cNvSpPr/>
            <p:nvPr/>
          </p:nvSpPr>
          <p:spPr>
            <a:xfrm>
              <a:off x="7766399" y="4440648"/>
              <a:ext cx="483870" cy="1008063"/>
            </a:xfrm>
            <a:custGeom>
              <a:avLst/>
              <a:gdLst>
                <a:gd name="connsiteX0" fmla="*/ 132913 w 483870"/>
                <a:gd name="connsiteY0" fmla="*/ 180695 h 1008062"/>
                <a:gd name="connsiteX1" fmla="*/ 63962 w 483870"/>
                <a:gd name="connsiteY1" fmla="*/ 287147 h 1008062"/>
                <a:gd name="connsiteX2" fmla="*/ 143800 w 483870"/>
                <a:gd name="connsiteY2" fmla="*/ 956500 h 1008062"/>
                <a:gd name="connsiteX3" fmla="*/ 392975 w 483870"/>
                <a:gd name="connsiteY3" fmla="*/ 282570 h 1008062"/>
                <a:gd name="connsiteX4" fmla="*/ 200453 w 483870"/>
                <a:gd name="connsiteY4" fmla="*/ 63962 h 1008062"/>
                <a:gd name="connsiteX5" fmla="*/ 132913 w 483870"/>
                <a:gd name="connsiteY5" fmla="*/ 180695 h 1008062"/>
                <a:gd name="connsiteX6" fmla="*/ 141986 w 483870"/>
                <a:gd name="connsiteY6" fmla="*/ 955291 h 1008062"/>
                <a:gd name="connsiteX7" fmla="*/ 212479 w 483870"/>
                <a:gd name="connsiteY7" fmla="*/ 240252 h 1008062"/>
                <a:gd name="connsiteX8" fmla="*/ 140574 w 483870"/>
                <a:gd name="connsiteY8" fmla="*/ 168599 h 1008062"/>
                <a:gd name="connsiteX9" fmla="*/ 132913 w 483870"/>
                <a:gd name="connsiteY9" fmla="*/ 180695 h 10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91" cap="rnd">
              <a:solidFill>
                <a:schemeClr val="bg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6D8A6AEC-2A8E-4F62-B935-4FE8CDC76BC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749" y="4013512"/>
            <a:ext cx="4941449" cy="13585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>
                    <a:alpha val="65000"/>
                  </a:schemeClr>
                </a:solidFill>
              </a:defRPr>
            </a:lvl1pPr>
          </a:lstStyle>
          <a:p>
            <a:pPr lvl="0"/>
            <a:r>
              <a:rPr lang="ru-RU" dirty="0"/>
              <a:t>Подзаголовок презентации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4C8664E8-1EDE-46C6-B0E4-F90A84F68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556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170" name="Текст 168">
            <a:extLst>
              <a:ext uri="{FF2B5EF4-FFF2-40B4-BE49-F238E27FC236}">
                <a16:creationId xmlns:a16="http://schemas.microsoft.com/office/drawing/2014/main" id="{7EB2174C-54D6-498E-B49B-C6E36B1E6F1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5492" y="6421880"/>
            <a:ext cx="1548000" cy="215444"/>
          </a:xfrm>
        </p:spPr>
        <p:txBody>
          <a:bodyPr wrap="none" anchor="ctr">
            <a:noAutofit/>
          </a:bodyPr>
          <a:lstStyle>
            <a:lvl1pPr marL="0" marR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400">
                <a:solidFill>
                  <a:schemeClr val="bg2">
                    <a:lumMod val="25000"/>
                    <a:alpha val="80000"/>
                  </a:schemeClr>
                </a:solidFill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Иванов И.И.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36E0E1-1E81-4EB0-BD7C-0B2FDDEB5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765174"/>
            <a:ext cx="1574271" cy="377825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72D543AD-EE25-46DC-8256-13453D54792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980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80" name="Текст 168">
            <a:extLst>
              <a:ext uri="{FF2B5EF4-FFF2-40B4-BE49-F238E27FC236}">
                <a16:creationId xmlns:a16="http://schemas.microsoft.com/office/drawing/2014/main" id="{9CEFA97E-E699-41A2-8630-3AF95D425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29915" y="6421880"/>
            <a:ext cx="1548000" cy="215444"/>
          </a:xfrm>
        </p:spPr>
        <p:txBody>
          <a:bodyPr vert="horz" wrap="none" lIns="0" tIns="0" rIns="0" bIns="0" rtlCol="0" anchor="ctr">
            <a:noAutofit/>
          </a:bodyPr>
          <a:lstStyle>
            <a:lvl1pPr marL="0" indent="0">
              <a:buNone/>
              <a:defRPr lang="ru-RU" sz="1400" dirty="0">
                <a:solidFill>
                  <a:schemeClr val="bg2">
                    <a:lumMod val="25000"/>
                    <a:alpha val="80000"/>
                  </a:schemeClr>
                </a:solidFill>
                <a:latin typeface="+mn-lt"/>
              </a:defRPr>
            </a:lvl1pPr>
          </a:lstStyle>
          <a:p>
            <a:pPr marL="285750" lvl="0" indent="-285750" eaLnBrk="1" fontAlgn="auto" hangingPunct="1">
              <a:spcBef>
                <a:spcPts val="0"/>
              </a:spcBef>
            </a:pPr>
            <a:r>
              <a:rPr lang="ru-RU" dirty="0"/>
              <a:t>Иванов И.И.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721A1D4-F8E2-4C68-816E-219CBF38C11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4405" y="6443527"/>
            <a:ext cx="172150" cy="17215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</p:pic>
      <p:sp>
        <p:nvSpPr>
          <p:cNvPr id="82" name="Текст 168">
            <a:extLst>
              <a:ext uri="{FF2B5EF4-FFF2-40B4-BE49-F238E27FC236}">
                <a16:creationId xmlns:a16="http://schemas.microsoft.com/office/drawing/2014/main" id="{702C8027-DF32-4C1C-B385-5B7B2DBDD5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4340" y="6421880"/>
            <a:ext cx="1548000" cy="215444"/>
          </a:xfrm>
        </p:spPr>
        <p:txBody>
          <a:bodyPr vert="horz" wrap="none" lIns="0" tIns="0" rIns="0" bIns="0" rtlCol="0" anchor="ctr">
            <a:noAutofit/>
          </a:bodyPr>
          <a:lstStyle>
            <a:lvl1pPr marL="0" indent="0">
              <a:buNone/>
              <a:defRPr lang="ru-RU" sz="1400" dirty="0">
                <a:solidFill>
                  <a:schemeClr val="bg2">
                    <a:lumMod val="25000"/>
                    <a:alpha val="80000"/>
                  </a:schemeClr>
                </a:solidFill>
                <a:latin typeface="+mn-lt"/>
              </a:defRPr>
            </a:lvl1pPr>
          </a:lstStyle>
          <a:p>
            <a:pPr marL="285750" lvl="0" indent="-285750" eaLnBrk="1" fontAlgn="auto" hangingPunct="1">
              <a:spcBef>
                <a:spcPts val="0"/>
              </a:spcBef>
            </a:pPr>
            <a:r>
              <a:rPr lang="ru-RU" dirty="0"/>
              <a:t>Иванов И.И.</a:t>
            </a:r>
          </a:p>
        </p:txBody>
      </p:sp>
    </p:spTree>
    <p:extLst>
      <p:ext uri="{BB962C8B-B14F-4D97-AF65-F5344CB8AC3E}">
        <p14:creationId xmlns:p14="http://schemas.microsoft.com/office/powerpoint/2010/main" val="15475557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0724-8FF3-45CA-9D54-0269CB2C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0269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4" orient="horz" pos="68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A72FF37-77D6-4824-9E1A-2F810B249003}"/>
              </a:ext>
            </a:extLst>
          </p:cNvPr>
          <p:cNvSpPr/>
          <p:nvPr userDrawn="1"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>
            <a:outerShdw blurRad="190500" dist="38100" dir="2700000" algn="tl" rotWithShape="0">
              <a:prstClr val="black">
                <a:alpha val="2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584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sym typeface="Helvetica Neue Medium"/>
            </a:endParaRPr>
          </a:p>
        </p:txBody>
      </p:sp>
      <p:sp>
        <p:nvSpPr>
          <p:cNvPr id="26" name="Линия">
            <a:extLst>
              <a:ext uri="{FF2B5EF4-FFF2-40B4-BE49-F238E27FC236}">
                <a16:creationId xmlns:a16="http://schemas.microsoft.com/office/drawing/2014/main" id="{33494AA2-5DE9-4FDB-8D6E-48F6F76483C9}"/>
              </a:ext>
            </a:extLst>
          </p:cNvPr>
          <p:cNvSpPr/>
          <p:nvPr userDrawn="1"/>
        </p:nvSpPr>
        <p:spPr>
          <a:xfrm>
            <a:off x="0" y="765175"/>
            <a:ext cx="914400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AC56278-DD56-4D8D-A598-4C612984CB42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31200" y="277823"/>
            <a:ext cx="873050" cy="209532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2D5840E0-E131-47B4-A937-6AB55A01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</a:pPr>
            <a:r>
              <a:rPr lang="ru-RU" dirty="0"/>
              <a:t>Образец текст</a:t>
            </a:r>
          </a:p>
          <a:p>
            <a:pPr marL="528528" lvl="1" indent="-21600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</a:pPr>
            <a:r>
              <a:rPr lang="ru-RU" dirty="0"/>
              <a:t>Образец текст</a:t>
            </a:r>
          </a:p>
          <a:p>
            <a:pPr marL="841056" lvl="2" indent="-21600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</a:pPr>
            <a:r>
              <a:rPr lang="ru-RU" dirty="0"/>
              <a:t>Образец текст</a:t>
            </a:r>
          </a:p>
          <a:p>
            <a:pPr marL="841056" marR="0" lvl="2" indent="-21600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</a:pPr>
            <a:r>
              <a:rPr lang="ru-RU" dirty="0"/>
              <a:t>Образец текст</a:t>
            </a:r>
          </a:p>
          <a:p>
            <a:pPr marL="841056" marR="0" lvl="2" indent="-21600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</a:pPr>
            <a:r>
              <a:rPr lang="ru-RU" dirty="0"/>
              <a:t>Образец текст</a:t>
            </a:r>
          </a:p>
          <a:p>
            <a:pPr marL="841056" marR="0" lvl="2" indent="-21600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</a:pPr>
            <a:r>
              <a:rPr lang="ru-RU" dirty="0"/>
              <a:t>Образец текст</a:t>
            </a:r>
          </a:p>
          <a:p>
            <a:pPr marL="216000" lvl="0" indent="-21600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7E57DA-7640-43D5-9936-EC1BA2F4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lvl="0" algn="l" eaLnBrk="1" hangingPunct="1">
              <a:lnSpc>
                <a:spcPct val="8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ABC8456-A78D-4DE3-A852-AE374AD0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9607" y="6601180"/>
            <a:ext cx="20478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51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2" r:id="rId2"/>
    <p:sldLayoutId id="2147483677" r:id="rId3"/>
    <p:sldLayoutId id="2147483688" r:id="rId4"/>
    <p:sldLayoutId id="2147483687" r:id="rId5"/>
    <p:sldLayoutId id="2147483689" r:id="rId6"/>
    <p:sldLayoutId id="2147483686" r:id="rId7"/>
    <p:sldLayoutId id="2147483690" r:id="rId8"/>
    <p:sldLayoutId id="2147483666" r:id="rId9"/>
    <p:sldLayoutId id="2147483670" r:id="rId10"/>
    <p:sldLayoutId id="2147483671" r:id="rId11"/>
    <p:sldLayoutId id="2147483683" r:id="rId12"/>
    <p:sldLayoutId id="2147483672" r:id="rId13"/>
    <p:sldLayoutId id="2147483681" r:id="rId14"/>
    <p:sldLayoutId id="2147483679" r:id="rId15"/>
    <p:sldLayoutId id="2147483669" r:id="rId16"/>
    <p:sldLayoutId id="2147483673" r:id="rId17"/>
    <p:sldLayoutId id="2147483685" r:id="rId18"/>
    <p:sldLayoutId id="2147483675" r:id="rId19"/>
    <p:sldLayoutId id="2147483680" r:id="rId20"/>
    <p:sldLayoutId id="2147483674" r:id="rId21"/>
    <p:sldLayoutId id="2147483684" r:id="rId22"/>
    <p:sldLayoutId id="2147483668" r:id="rId23"/>
    <p:sldLayoutId id="2147483692" r:id="rId24"/>
  </p:sldLayoutIdLst>
  <p:transition spd="med"/>
  <p:hf hdr="0" ftr="0" dt="0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ru-RU" sz="2200" b="0" i="0" u="none" strike="noStrike" kern="0" cap="none" spc="0" baseline="0" smtClean="0">
          <a:ln>
            <a:noFill/>
          </a:ln>
          <a:solidFill>
            <a:schemeClr val="tx2"/>
          </a:solidFill>
          <a:uFillTx/>
          <a:latin typeface="Roboto Bold" panose="02000000000000000000" pitchFamily="2" charset="0"/>
          <a:ea typeface="Roboto Bold" panose="02000000000000000000" pitchFamily="2" charset="0"/>
          <a:cs typeface="+mn-cs"/>
          <a:sym typeface="Helvetica Neue Medium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lang="ru-RU" sz="1600" b="0" i="0" u="none" strike="noStrike" cap="none" spc="0" baseline="0" dirty="0" smtClean="0">
          <a:ln>
            <a:noFill/>
          </a:ln>
          <a:solidFill>
            <a:schemeClr val="tx2"/>
          </a:solidFill>
          <a:uFillTx/>
          <a:latin typeface="+mj-lt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lang="ru-RU" sz="1400" b="0" i="0" u="none" strike="noStrike" cap="none" spc="0" baseline="0" dirty="0" smtClean="0">
          <a:ln>
            <a:noFill/>
          </a:ln>
          <a:solidFill>
            <a:schemeClr val="tx2"/>
          </a:solidFill>
          <a:uFillTx/>
          <a:latin typeface="+mj-lt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lang="ru-RU" sz="1400" b="0" i="0" u="none" strike="noStrike" cap="none" spc="0" baseline="0" dirty="0" smtClean="0">
          <a:ln>
            <a:noFill/>
          </a:ln>
          <a:solidFill>
            <a:schemeClr val="tx2"/>
          </a:solidFill>
          <a:uFillTx/>
          <a:latin typeface="+mj-lt"/>
          <a:ea typeface="Helvetica Neue"/>
          <a:cs typeface="Helvetica Neue"/>
          <a:sym typeface="Helvetica Neue"/>
        </a:defRPr>
      </a:lvl3pPr>
      <a:lvl4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None/>
        <a:tabLst/>
        <a:defRPr lang="ru-RU" sz="2000" b="0" i="0" u="none" strike="noStrike" cap="none" spc="0" baseline="0" dirty="0" smtClean="0">
          <a:ln>
            <a:noFill/>
          </a:ln>
          <a:solidFill>
            <a:srgbClr val="000000"/>
          </a:solidFill>
          <a:uFillTx/>
          <a:latin typeface="+mj-lt"/>
          <a:ea typeface="Helvetica Neue"/>
          <a:cs typeface="Helvetica Neue"/>
          <a:sym typeface="Helvetica Neue"/>
        </a:defRPr>
      </a:lvl4pPr>
      <a:lvl5pPr marL="1250112" marR="0" indent="0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None/>
        <a:tabLst/>
        <a:defRPr lang="ru-RU" sz="2000" b="0" i="0" u="none" strike="noStrike" cap="none" spc="0" baseline="0" dirty="0" smtClean="0">
          <a:ln>
            <a:noFill/>
          </a:ln>
          <a:solidFill>
            <a:srgbClr val="000000"/>
          </a:solidFill>
          <a:uFillTx/>
          <a:latin typeface="+mj-lt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4" orient="horz" pos="482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6A5ACE4B-8183-7442-9BEE-B69FD2677B23}"/>
              </a:ext>
            </a:extLst>
          </p:cNvPr>
          <p:cNvSpPr/>
          <p:nvPr/>
        </p:nvSpPr>
        <p:spPr>
          <a:xfrm>
            <a:off x="3200401" y="1811977"/>
            <a:ext cx="2286000" cy="1591293"/>
          </a:xfrm>
          <a:prstGeom prst="downArrowCallou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 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sym typeface="Helvetica Neue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9607" y="6601180"/>
            <a:ext cx="204787" cy="123111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36C41C-F1CF-C24B-A45E-6E5F1E2E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57" y="219600"/>
            <a:ext cx="6616700" cy="399600"/>
          </a:xfrm>
        </p:spPr>
        <p:txBody>
          <a:bodyPr/>
          <a:lstStyle/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системы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own Arrow Callout 1">
            <a:extLst>
              <a:ext uri="{FF2B5EF4-FFF2-40B4-BE49-F238E27FC236}">
                <a16:creationId xmlns:a16="http://schemas.microsoft.com/office/drawing/2014/main" id="{CE0282A5-3F13-D84A-BE0B-AE308265EC96}"/>
              </a:ext>
            </a:extLst>
          </p:cNvPr>
          <p:cNvSpPr/>
          <p:nvPr/>
        </p:nvSpPr>
        <p:spPr>
          <a:xfrm>
            <a:off x="3885407" y="1004454"/>
            <a:ext cx="914400" cy="783769"/>
          </a:xfrm>
          <a:prstGeom prst="downArrowCallou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Web UI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EFDF5-E395-1D40-9100-31379AF3A606}"/>
              </a:ext>
            </a:extLst>
          </p:cNvPr>
          <p:cNvSpPr/>
          <p:nvPr/>
        </p:nvSpPr>
        <p:spPr>
          <a:xfrm>
            <a:off x="3456775" y="2031841"/>
            <a:ext cx="1638795" cy="546258"/>
          </a:xfrm>
          <a:prstGeom prst="rec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web-service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sym typeface="Helvetica Neue Medium"/>
            </a:endParaRPr>
          </a:p>
        </p:txBody>
      </p:sp>
      <p:sp>
        <p:nvSpPr>
          <p:cNvPr id="10" name="Down Arrow Callout 9">
            <a:extLst>
              <a:ext uri="{FF2B5EF4-FFF2-40B4-BE49-F238E27FC236}">
                <a16:creationId xmlns:a16="http://schemas.microsoft.com/office/drawing/2014/main" id="{6621E051-7C10-9D48-9D1D-49E0A19C7F12}"/>
              </a:ext>
            </a:extLst>
          </p:cNvPr>
          <p:cNvSpPr/>
          <p:nvPr/>
        </p:nvSpPr>
        <p:spPr>
          <a:xfrm>
            <a:off x="330200" y="3403270"/>
            <a:ext cx="8013700" cy="1836129"/>
          </a:xfrm>
          <a:prstGeom prst="downArrowCallou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 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CC7C5-701D-2042-A12C-079E3E98DAFE}"/>
              </a:ext>
            </a:extLst>
          </p:cNvPr>
          <p:cNvSpPr/>
          <p:nvPr/>
        </p:nvSpPr>
        <p:spPr>
          <a:xfrm>
            <a:off x="5740402" y="3673933"/>
            <a:ext cx="2374898" cy="605307"/>
          </a:xfrm>
          <a:prstGeom prst="rec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rest-employees-service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6DBB3-64D3-EA4B-AFCF-4BCB4E65CB78}"/>
              </a:ext>
            </a:extLst>
          </p:cNvPr>
          <p:cNvSpPr/>
          <p:nvPr/>
        </p:nvSpPr>
        <p:spPr>
          <a:xfrm>
            <a:off x="2991648" y="3673933"/>
            <a:ext cx="2520153" cy="605307"/>
          </a:xfrm>
          <a:prstGeom prst="rec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rest-departments-service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50360-C2EE-4D41-A6FD-F9431A441F0B}"/>
              </a:ext>
            </a:extLst>
          </p:cNvPr>
          <p:cNvSpPr/>
          <p:nvPr/>
        </p:nvSpPr>
        <p:spPr>
          <a:xfrm>
            <a:off x="558801" y="3673933"/>
            <a:ext cx="2204246" cy="605307"/>
          </a:xfrm>
          <a:prstGeom prst="rec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rest-locations-service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4BC95-9DC9-9644-B273-91E38BC987F2}"/>
              </a:ext>
            </a:extLst>
          </p:cNvPr>
          <p:cNvSpPr/>
          <p:nvPr/>
        </p:nvSpPr>
        <p:spPr>
          <a:xfrm>
            <a:off x="3200400" y="5257972"/>
            <a:ext cx="2286001" cy="1033145"/>
          </a:xfrm>
          <a:prstGeom prst="rec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 Доступ к данным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D2174-81B7-E741-8F65-D34D5F5676BC}"/>
              </a:ext>
            </a:extLst>
          </p:cNvPr>
          <p:cNvSpPr/>
          <p:nvPr/>
        </p:nvSpPr>
        <p:spPr>
          <a:xfrm>
            <a:off x="3543052" y="5577615"/>
            <a:ext cx="1638795" cy="546258"/>
          </a:xfrm>
          <a:prstGeom prst="rect">
            <a:avLst/>
          </a:prstGeom>
          <a:solidFill>
            <a:srgbClr val="FEFEFE"/>
          </a:solidFill>
          <a:ln w="12700" cap="flat">
            <a:solidFill>
              <a:srgbClr val="D5DDE3"/>
            </a:solidFill>
            <a:miter lim="400000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84200" hangingPunct="0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Helvetica Neue Medium"/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42038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Другая 51">
      <a:majorFont>
        <a:latin typeface="Roboto Regular"/>
        <a:ea typeface="Helvetica Neue Medium"/>
        <a:cs typeface="Helvetica Neue Medium"/>
      </a:majorFont>
      <a:minorFont>
        <a:latin typeface="Roboto Light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EFE"/>
        </a:solidFill>
        <a:ln w="12700" cap="flat">
          <a:solidFill>
            <a:srgbClr val="D5DDE3"/>
          </a:solidFill>
          <a:miter lim="400000"/>
        </a:ln>
        <a:effectLst>
          <a:outerShdw blurRad="190500" dist="38100" dir="2700000" algn="tl" rotWithShape="0">
            <a:prstClr val="black">
              <a:alpha val="10000"/>
            </a:prstClr>
          </a:outerShdw>
        </a:effectLst>
        <a:sp3d/>
      </a:spPr>
      <a:bodyPr rot="0" spcFirstLastPara="1" vertOverflow="overflow" horzOverflow="overflow" vert="horz" wrap="square" lIns="0" tIns="0" rIns="0" bIns="0" numCol="1" spcCol="38100" rtlCol="0" fromWordArt="0" anchor="ctr" anchorCtr="0" forceAA="0" compatLnSpc="1">
        <a:prstTxWarp prst="textNoShape">
          <a:avLst/>
        </a:prstTxWarp>
        <a:noAutofit/>
      </a:bodyPr>
      <a:lstStyle>
        <a:defPPr algn="ctr" defTabSz="584200" hangingPunct="0">
          <a:defRPr sz="1600">
            <a:solidFill>
              <a:schemeClr val="tx1">
                <a:lumMod val="75000"/>
                <a:lumOff val="25000"/>
              </a:schemeClr>
            </a:solidFill>
            <a:latin typeface="+mj-lt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400" b="1" i="0" u="none" strike="noStrike" cap="none" spc="0" normalizeH="0" baseline="0" dirty="0" smtClean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  <a:effectLst/>
            <a:uFillTx/>
            <a:latin typeface="+mj-lt"/>
            <a:ea typeface="Helvetica Neue"/>
            <a:cs typeface="Helvetica Neue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17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Courier New</vt:lpstr>
      <vt:lpstr>Helvetica Neue</vt:lpstr>
      <vt:lpstr>Helvetica Neue Medium</vt:lpstr>
      <vt:lpstr>Roboto Bold</vt:lpstr>
      <vt:lpstr>Roboto Light</vt:lpstr>
      <vt:lpstr>Roboto Regular</vt:lpstr>
      <vt:lpstr>Times New Roman</vt:lpstr>
      <vt:lpstr>White</vt:lpstr>
      <vt:lpstr>Архитектура системы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office</dc:creator>
  <cp:lastModifiedBy>Skurikhin Victor</cp:lastModifiedBy>
  <cp:revision>145</cp:revision>
  <cp:lastPrinted>2019-04-08T18:44:29Z</cp:lastPrinted>
  <dcterms:created xsi:type="dcterms:W3CDTF">2018-09-13T09:02:55Z</dcterms:created>
  <dcterms:modified xsi:type="dcterms:W3CDTF">2019-04-08T18:49:19Z</dcterms:modified>
</cp:coreProperties>
</file>