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4CA8-0934-4720-93B1-F88807792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Bakery</a:t>
            </a:r>
            <a:r>
              <a:rPr lang="pt-PT" dirty="0"/>
              <a:t> – Parte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1A49E-CDB2-42DC-BFB8-8238B25C7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João Santos - 201707427</a:t>
            </a:r>
          </a:p>
          <a:p>
            <a:r>
              <a:rPr lang="pt-PT" dirty="0"/>
              <a:t>Pedro Pereira - 201905508</a:t>
            </a:r>
          </a:p>
          <a:p>
            <a:r>
              <a:rPr lang="pt-PT" dirty="0"/>
              <a:t>Victor Nunes - 201907226</a:t>
            </a:r>
          </a:p>
          <a:p>
            <a:endParaRPr lang="pt-PT" dirty="0"/>
          </a:p>
        </p:txBody>
      </p:sp>
      <p:pic>
        <p:nvPicPr>
          <p:cNvPr id="4" name="Picture 2" descr="FEUP - Faculdade de Engenharia da Universidade do Porto">
            <a:extLst>
              <a:ext uri="{FF2B5EF4-FFF2-40B4-BE49-F238E27FC236}">
                <a16:creationId xmlns:a16="http://schemas.microsoft.com/office/drawing/2014/main" id="{CAAB7A42-13F0-4F12-A0CB-BC15FD02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20" y="2840272"/>
            <a:ext cx="3002280" cy="11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FD67-CC2E-49B2-9622-1F2C98AE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5A6B19-B9FF-4D9E-812A-789BDF32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este projeto, era necessário implementar em adição ao código e funcionalidades já existentes:</a:t>
            </a:r>
          </a:p>
          <a:p>
            <a:pPr lvl="1"/>
            <a:r>
              <a:rPr lang="pt-PT" dirty="0"/>
              <a:t>Uma </a:t>
            </a:r>
            <a:r>
              <a:rPr lang="pt-PT" u="sng" dirty="0"/>
              <a:t>árvore binária</a:t>
            </a:r>
            <a:r>
              <a:rPr lang="pt-PT" dirty="0"/>
              <a:t> de pesquisa que regista o número de encomendas nos quais cada produto aparece. A ordenação será feita alfabeticamente pela categoria do produto.</a:t>
            </a:r>
          </a:p>
          <a:p>
            <a:pPr lvl="1"/>
            <a:r>
              <a:rPr lang="pt-PT" dirty="0"/>
              <a:t>Um </a:t>
            </a:r>
            <a:r>
              <a:rPr lang="pt-PT" u="sng" dirty="0"/>
              <a:t>fila de prioridade </a:t>
            </a:r>
            <a:r>
              <a:rPr lang="pt-PT" dirty="0"/>
              <a:t>que organiza os clientes da padaria. Os mais prioritários deverão ser os clientes com uma avaliação mais negativa, menor registo de descontos.</a:t>
            </a:r>
          </a:p>
          <a:p>
            <a:pPr lvl="1"/>
            <a:r>
              <a:rPr lang="pt-PT" dirty="0"/>
              <a:t>Uma </a:t>
            </a:r>
            <a:r>
              <a:rPr lang="pt-PT" u="sng" dirty="0"/>
              <a:t>tabela de dispersão</a:t>
            </a:r>
            <a:r>
              <a:rPr lang="pt-PT" dirty="0"/>
              <a:t> que mantenha um registo dos funcionários por posto de trabalho.</a:t>
            </a:r>
          </a:p>
        </p:txBody>
      </p:sp>
    </p:spTree>
    <p:extLst>
      <p:ext uri="{BB962C8B-B14F-4D97-AF65-F5344CB8AC3E}">
        <p14:creationId xmlns:p14="http://schemas.microsoft.com/office/powerpoint/2010/main" val="36659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77D6D-01A0-4B61-94B2-4F2C0A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882686-818C-4945-A316-882888D0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4" t="36452" r="28853" b="31132"/>
          <a:stretch/>
        </p:blipFill>
        <p:spPr>
          <a:xfrm>
            <a:off x="274086" y="3308061"/>
            <a:ext cx="3988371" cy="22230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B15CD4-CB0A-43C4-8136-5C93FBD4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58" y="2400311"/>
            <a:ext cx="3389786" cy="40129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8439C4-CC10-4A8D-A441-B7B8A199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911" y="2400311"/>
            <a:ext cx="2862237" cy="4038585"/>
          </a:xfrm>
          <a:prstGeom prst="rect">
            <a:avLst/>
          </a:prstGeom>
        </p:spPr>
      </p:pic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EC8D03E-1C8F-4788-91AD-DDF69A60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03407-4FFF-4080-8317-3B6A6F69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BST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B20BD7-BCED-4981-A0B2-D075443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66" y="2823606"/>
            <a:ext cx="3007584" cy="33484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7C8B69-7DC3-4BC0-89E6-0276CEF2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9" y="3094955"/>
            <a:ext cx="4572000" cy="23145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3E7F38-DBCE-40EF-BA35-660201AB0EE4}"/>
              </a:ext>
            </a:extLst>
          </p:cNvPr>
          <p:cNvSpPr txBox="1"/>
          <p:nvPr/>
        </p:nvSpPr>
        <p:spPr>
          <a:xfrm>
            <a:off x="327984" y="2537212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Operador da árvore binária de pesquisa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E877D7-ADF3-47C9-8EB9-6F1B828B94CE}"/>
              </a:ext>
            </a:extLst>
          </p:cNvPr>
          <p:cNvSpPr txBox="1"/>
          <p:nvPr/>
        </p:nvSpPr>
        <p:spPr>
          <a:xfrm>
            <a:off x="7598107" y="23023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31F74-98E4-48F6-969A-7CF93A16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84" y="2823606"/>
            <a:ext cx="3841290" cy="33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D3FF-4187-4D6A-B611-459CEEC0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PT" dirty="0"/>
              <a:t>Implementação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E06EA7-86AD-4600-85CB-439A4490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3605193"/>
            <a:ext cx="4267200" cy="2076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F40D4-1EB9-4437-BB15-48ABDD929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65"/>
          <a:stretch/>
        </p:blipFill>
        <p:spPr>
          <a:xfrm>
            <a:off x="5750378" y="2993060"/>
            <a:ext cx="5772150" cy="7753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C9289C-041E-4C53-BFC9-3D8BB55E3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08" b="11087"/>
          <a:stretch/>
        </p:blipFill>
        <p:spPr>
          <a:xfrm>
            <a:off x="5559878" y="3901833"/>
            <a:ext cx="6153150" cy="24243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8144FF2-8129-4801-8B4A-7F19AF138CEE}"/>
              </a:ext>
            </a:extLst>
          </p:cNvPr>
          <p:cNvSpPr txBox="1"/>
          <p:nvPr/>
        </p:nvSpPr>
        <p:spPr>
          <a:xfrm>
            <a:off x="774441" y="3011427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 da fila de prioridade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BEDC05-8896-459A-9368-FAB581C67842}"/>
              </a:ext>
            </a:extLst>
          </p:cNvPr>
          <p:cNvSpPr txBox="1"/>
          <p:nvPr/>
        </p:nvSpPr>
        <p:spPr>
          <a:xfrm>
            <a:off x="6236634" y="2490352"/>
            <a:ext cx="47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Alocação de encomendas aos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41539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BB9F0-5424-4997-9747-371FDC8E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51D00A-01C3-4100-8061-6831FC03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6" y="2654831"/>
            <a:ext cx="4059322" cy="18383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91E568-3838-4A60-BBD6-77E6A132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2" y="2654831"/>
            <a:ext cx="5136811" cy="17874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4D0B8F-5407-48F6-9CEA-13ADD48F79D9}"/>
              </a:ext>
            </a:extLst>
          </p:cNvPr>
          <p:cNvSpPr txBox="1"/>
          <p:nvPr/>
        </p:nvSpPr>
        <p:spPr>
          <a:xfrm>
            <a:off x="150536" y="2285499"/>
            <a:ext cx="38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da tabela de dispersão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86254E-9073-456E-A6F1-2AFFB5CD0378}"/>
              </a:ext>
            </a:extLst>
          </p:cNvPr>
          <p:cNvSpPr txBox="1"/>
          <p:nvPr/>
        </p:nvSpPr>
        <p:spPr>
          <a:xfrm>
            <a:off x="7320682" y="2285499"/>
            <a:ext cx="43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Incremento salário dos funcionários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4A005-5EBF-447F-BFC0-6124EAE1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43" y="4811634"/>
            <a:ext cx="5048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3CE4-330B-49F2-A18E-733351B5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8C8534-A407-4C82-8076-83303A01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Função </a:t>
            </a: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Bakery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74FCB5-94C6-4B3E-A376-9DBDC2C4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08" y="2336873"/>
            <a:ext cx="4577605" cy="41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9148-AE6F-48F2-BD05-4FBC69A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C7366D-8697-43CA-AEE6-F339D579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Função </a:t>
            </a:r>
            <a:r>
              <a:rPr lang="pt-PT" dirty="0" err="1"/>
              <a:t>Deliver</a:t>
            </a:r>
            <a:r>
              <a:rPr lang="pt-PT" dirty="0"/>
              <a:t> </a:t>
            </a:r>
            <a:r>
              <a:rPr lang="pt-PT" dirty="0" err="1"/>
              <a:t>Orders</a:t>
            </a:r>
            <a:r>
              <a:rPr lang="pt-PT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2FAFC9-32D1-4AF6-BF2B-18F02D65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28" y="2792406"/>
            <a:ext cx="4118179" cy="3813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37442D-C470-41DB-8A9C-264C2F28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197"/>
            <a:ext cx="4660192" cy="38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087B-B301-4612-B9CD-DAD7AF8E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e método de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5C5147-6746-4705-8DCA-14DAD16A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200" dirty="0"/>
              <a:t>Não encontramos grandes adversidades na execução do projeto.</a:t>
            </a:r>
          </a:p>
          <a:p>
            <a:r>
              <a:rPr lang="pt-PT" sz="2200" dirty="0"/>
              <a:t>Trabalho realizado por membro:</a:t>
            </a:r>
          </a:p>
          <a:p>
            <a:pPr lvl="1"/>
            <a:r>
              <a:rPr lang="pt-PT" sz="2200" dirty="0"/>
              <a:t>João Santos – Contribuição no código</a:t>
            </a:r>
          </a:p>
          <a:p>
            <a:pPr lvl="1"/>
            <a:r>
              <a:rPr lang="pt-PT" sz="2200" dirty="0"/>
              <a:t>Pedro Pereira – Contribuição no código e slides</a:t>
            </a:r>
          </a:p>
          <a:p>
            <a:pPr lvl="1"/>
            <a:r>
              <a:rPr lang="pt-PT" sz="2200" dirty="0"/>
              <a:t>Victor Nunes – Contribuição e estruturação do código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0940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154</TotalTime>
  <Words>197</Words>
  <Application>Microsoft Office PowerPoint</Application>
  <PresentationFormat>Ecrã Panorâmico</PresentationFormat>
  <Paragraphs>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Bakery – Parte 2</vt:lpstr>
      <vt:lpstr>Descrição do problema</vt:lpstr>
      <vt:lpstr>Estrutura de ficheiros</vt:lpstr>
      <vt:lpstr>Implementação BST</vt:lpstr>
      <vt:lpstr>Implementação priority queue</vt:lpstr>
      <vt:lpstr>Implementação hash table</vt:lpstr>
      <vt:lpstr>Destaque de funcionalidade</vt:lpstr>
      <vt:lpstr>Destaque de funcionalidade</vt:lpstr>
      <vt:lpstr>Dificuldades e método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– Parte 2</dc:title>
  <dc:creator>Pedro Santos Pereira</dc:creator>
  <cp:lastModifiedBy>Pedro Santos Pereira</cp:lastModifiedBy>
  <cp:revision>13</cp:revision>
  <dcterms:created xsi:type="dcterms:W3CDTF">2020-12-30T03:31:57Z</dcterms:created>
  <dcterms:modified xsi:type="dcterms:W3CDTF">2021-01-03T22:33:30Z</dcterms:modified>
</cp:coreProperties>
</file>