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2D8-590A-4D57-9B42-36E176C46BE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65B-80B0-4A1C-BEDD-7834F0CA0EE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2D8-590A-4D57-9B42-36E176C46BE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65B-80B0-4A1C-BEDD-7834F0CA0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5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2D8-590A-4D57-9B42-36E176C46BE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65B-80B0-4A1C-BEDD-7834F0CA0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3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2D8-590A-4D57-9B42-36E176C46BE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65B-80B0-4A1C-BEDD-7834F0CA0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5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2D8-590A-4D57-9B42-36E176C46BE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65B-80B0-4A1C-BEDD-7834F0CA0EE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2D8-590A-4D57-9B42-36E176C46BE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65B-80B0-4A1C-BEDD-7834F0CA0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7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2D8-590A-4D57-9B42-36E176C46BE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65B-80B0-4A1C-BEDD-7834F0CA0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0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2D8-590A-4D57-9B42-36E176C46BE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65B-80B0-4A1C-BEDD-7834F0CA0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2D8-590A-4D57-9B42-36E176C46BE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65B-80B0-4A1C-BEDD-7834F0CA0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2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0192D8-590A-4D57-9B42-36E176C46BE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3B865B-80B0-4A1C-BEDD-7834F0CA0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2D8-590A-4D57-9B42-36E176C46BE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865B-80B0-4A1C-BEDD-7834F0CA0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0192D8-590A-4D57-9B42-36E176C46BE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3B865B-80B0-4A1C-BEDD-7834F0CA0EE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1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46957-2F17-486D-A1EA-78BD195EA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Co-linearity and Feature-Selection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3EDEFA-8E2A-4268-84A5-13F26B557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Ruimeng</a:t>
            </a:r>
            <a:r>
              <a:rPr lang="en-US" altLang="zh-CN" dirty="0"/>
              <a:t> Wang Summarized from the book of COREY </a:t>
            </a:r>
            <a:r>
              <a:rPr lang="en-US" altLang="zh-CN" dirty="0" err="1"/>
              <a:t>Leismeter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29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2D32D-190E-44E8-8C50-98AB4C92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 methods for feature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3E735-094F-4424-9B08-8571C76F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four methods that could be used to select features:</a:t>
            </a:r>
          </a:p>
          <a:p>
            <a:r>
              <a:rPr lang="en-US" altLang="zh-CN" dirty="0"/>
              <a:t>AIC, Cp, BIC, Adjusted-R^2</a:t>
            </a:r>
          </a:p>
          <a:p>
            <a:endParaRPr lang="en-US" altLang="zh-CN" dirty="0"/>
          </a:p>
          <a:p>
            <a:r>
              <a:rPr lang="en-US" altLang="zh-CN" dirty="0"/>
              <a:t>1. In a linear model, AIC is proportional to Cp. So we could just keep AIC.</a:t>
            </a:r>
          </a:p>
          <a:p>
            <a:r>
              <a:rPr lang="en-US" altLang="zh-CN" dirty="0"/>
              <a:t>2. BIC prefers to select the model with less features.</a:t>
            </a:r>
          </a:p>
          <a:p>
            <a:r>
              <a:rPr lang="en-US" altLang="zh-CN" dirty="0"/>
              <a:t>3. Simply an R^2 does not work. It will increase as you add more features to it</a:t>
            </a:r>
          </a:p>
          <a:p>
            <a:r>
              <a:rPr lang="en-US" altLang="zh-CN" dirty="0"/>
              <a:t>4. You need to use three methods together and then decide(AIC, BIC, Adjusted-R^2).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21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71BD6-53A7-4834-A752-532F8EBC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VIF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F1483-5DC1-4AAF-97FF-77946FF7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VIF we could find the co-linearity problem.</a:t>
            </a:r>
          </a:p>
          <a:p>
            <a:endParaRPr lang="en-US" altLang="zh-CN" dirty="0"/>
          </a:p>
          <a:p>
            <a:r>
              <a:rPr lang="en-US" altLang="zh-CN" dirty="0"/>
              <a:t>If the VIF number is bigger than 5(Especially bigger than 10), start to check whether there are problems of co-linearity.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71751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146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回顾</vt:lpstr>
      <vt:lpstr>Co-linearity and Feature-Selection</vt:lpstr>
      <vt:lpstr>Four methods for feature selection</vt:lpstr>
      <vt:lpstr>VIF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Co-linearity and Feature-Selection</dc:title>
  <dc:creator>wrm</dc:creator>
  <cp:lastModifiedBy>wrm</cp:lastModifiedBy>
  <cp:revision>2</cp:revision>
  <dcterms:created xsi:type="dcterms:W3CDTF">2019-03-17T12:17:49Z</dcterms:created>
  <dcterms:modified xsi:type="dcterms:W3CDTF">2019-03-17T12:30:58Z</dcterms:modified>
</cp:coreProperties>
</file>