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F97D-A28B-489A-A2DF-6F48FB88FBDF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C9D-A78A-4D53-8AC3-9DB5D5A53B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1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F97D-A28B-489A-A2DF-6F48FB88FBDF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C9D-A78A-4D53-8AC3-9DB5D5A53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01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F97D-A28B-489A-A2DF-6F48FB88FBDF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C9D-A78A-4D53-8AC3-9DB5D5A53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0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F97D-A28B-489A-A2DF-6F48FB88FBDF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C9D-A78A-4D53-8AC3-9DB5D5A53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3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F97D-A28B-489A-A2DF-6F48FB88FBDF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C9D-A78A-4D53-8AC3-9DB5D5A53B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5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F97D-A28B-489A-A2DF-6F48FB88FBDF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C9D-A78A-4D53-8AC3-9DB5D5A53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5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F97D-A28B-489A-A2DF-6F48FB88FBDF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C9D-A78A-4D53-8AC3-9DB5D5A53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8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F97D-A28B-489A-A2DF-6F48FB88FBDF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C9D-A78A-4D53-8AC3-9DB5D5A53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0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F97D-A28B-489A-A2DF-6F48FB88FBDF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C9D-A78A-4D53-8AC3-9DB5D5A53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7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63F97D-A28B-489A-A2DF-6F48FB88FBDF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D54C9D-A78A-4D53-8AC3-9DB5D5A53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2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F97D-A28B-489A-A2DF-6F48FB88FBDF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C9D-A78A-4D53-8AC3-9DB5D5A53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0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63F97D-A28B-489A-A2DF-6F48FB88FBDF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D54C9D-A78A-4D53-8AC3-9DB5D5A53B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30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86D59-E9AD-4CA6-8C15-943302751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Model Transformation in R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04E501-BF07-417F-8DDA-1CEDE2F7B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Ruimeng</a:t>
            </a:r>
            <a:r>
              <a:rPr lang="en-US" altLang="zh-CN" dirty="0"/>
              <a:t> Wang Summarized from the books of David </a:t>
            </a:r>
            <a:r>
              <a:rPr lang="en-US" altLang="zh-CN" dirty="0" err="1"/>
              <a:t>Dalpiaz</a:t>
            </a:r>
            <a:r>
              <a:rPr lang="en-US" altLang="zh-CN" dirty="0"/>
              <a:t> and Julian Faraway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14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F8D26-C121-4C8D-A226-C4960E9A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Variance-stabilizing Transformation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77C39-A1DC-420E-9F55-76F080FC4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there are problem of unstable problem we need to implement variance-stabilizing transformation.</a:t>
            </a:r>
          </a:p>
          <a:p>
            <a:endParaRPr lang="en-US" altLang="zh-CN" dirty="0"/>
          </a:p>
          <a:p>
            <a:r>
              <a:rPr lang="en-US" altLang="zh-CN" dirty="0"/>
              <a:t>The most common process is log-transformation. Just observed the result from Residuals-Fitted Values graph. </a:t>
            </a:r>
          </a:p>
          <a:p>
            <a:endParaRPr lang="en-US" altLang="zh-CN" dirty="0"/>
          </a:p>
          <a:p>
            <a:r>
              <a:rPr lang="en-US" altLang="zh-CN" dirty="0"/>
              <a:t>Also, if the values of a variable range over more than one order of magnitude and the variable is </a:t>
            </a:r>
            <a:r>
              <a:rPr lang="en-US" altLang="zh-CN" i="1" dirty="0"/>
              <a:t>strictly positive</a:t>
            </a:r>
            <a:r>
              <a:rPr lang="en-US" altLang="zh-CN" dirty="0"/>
              <a:t>, then replacing the variable by its logarithm is likely to be helpful.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79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1E8C3-3724-4FD8-A39B-42344E5B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Box-Cox transformation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9045A-7120-4D36-8867-F1DCCE3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81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93B52-35F7-4028-898D-23F63870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Predictor Transformation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D5B04-6975-42B9-9F50-2D290BF26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methods as response transformation.</a:t>
            </a:r>
          </a:p>
          <a:p>
            <a:endParaRPr lang="en-US" altLang="zh-CN" dirty="0"/>
          </a:p>
          <a:p>
            <a:r>
              <a:rPr lang="en-US" altLang="zh-CN" dirty="0"/>
              <a:t>The great idea here is that you could use polynomial fitting. In R there are excellent programs with both polynomial fitting and LASSO/Ridge Regression/</a:t>
            </a:r>
            <a:r>
              <a:rPr lang="en-US" altLang="zh-CN" dirty="0" err="1"/>
              <a:t>ElasticNet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40786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458</TotalTime>
  <Words>108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回顾</vt:lpstr>
      <vt:lpstr>Model Transformation in R</vt:lpstr>
      <vt:lpstr>Variance-stabilizing Transformation</vt:lpstr>
      <vt:lpstr>Box-Cox transformation</vt:lpstr>
      <vt:lpstr>Predictor Transformation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Transformation in R</dc:title>
  <dc:creator>wrm</dc:creator>
  <cp:lastModifiedBy>wrm</cp:lastModifiedBy>
  <cp:revision>5</cp:revision>
  <dcterms:created xsi:type="dcterms:W3CDTF">2019-03-17T04:30:34Z</dcterms:created>
  <dcterms:modified xsi:type="dcterms:W3CDTF">2019-03-17T12:08:45Z</dcterms:modified>
</cp:coreProperties>
</file>