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qGdBkz6vVZvlmIYv6IAnhiyh/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Coluna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Coluna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Coluna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64214177"/>
        <c:axId val="35474807"/>
      </c:barChart>
      <c:catAx>
        <c:axId val="64214177"/>
        <c:scaling>
          <c:orientation val="minMax"/>
        </c:scaling>
        <c:delete val="1"/>
        <c:axPos val="b"/>
        <c:numFmt formatCode="[$-416]dd/mm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5474807"/>
        <c:auto val="1"/>
        <c:lblAlgn val="ctr"/>
        <c:lblOffset val="100"/>
        <c:noMultiLvlLbl val="0"/>
      </c:catAx>
      <c:valAx>
        <c:axId val="3547480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4214177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</c:chart>
  <c:spPr>
    <a:noFill/>
    <a:ln w="0">
      <a:noFill/>
    </a:ln>
  </c:spPr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b1295791b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5b1295791b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1295791b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5b1295791b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1295791b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5b1295791b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b1295791b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5b1295791b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8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179640" y="133200"/>
            <a:ext cx="8784360" cy="660744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95640" y="1700640"/>
            <a:ext cx="8280360" cy="264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Atividade 2: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Crie o DER (Diagrama Entidade Relacionamento) para os 5 exercícios a seguir.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Cada exercício vale 0,2 ponto.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323080" y="476640"/>
            <a:ext cx="4425120" cy="82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Estrutura e Modelagem de Dados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166680" y="120240"/>
            <a:ext cx="8784360" cy="660744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11840" y="1196640"/>
            <a:ext cx="8280360" cy="33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Crie o DER: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projeto CRIA da FAM é focado em inovações tecnológicas e contará com a criatividade dos alunos. Os alunos formarão grupos e entregarão projetos de inovação. O CRIA conta com uma equipe de gestores e professores da FAM para a avaliação, premiação e desenvolvimento dos projetos aprovados.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2882520" y="506520"/>
            <a:ext cx="3338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Exercício 05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b1295791b_0_27"/>
          <p:cNvSpPr txBox="1"/>
          <p:nvPr>
            <p:ph idx="4294967295"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5b1295791b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4520"/>
            <a:ext cx="8229000" cy="39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5b1295791b_0_27"/>
          <p:cNvSpPr/>
          <p:nvPr/>
        </p:nvSpPr>
        <p:spPr>
          <a:xfrm>
            <a:off x="179640" y="133200"/>
            <a:ext cx="8784300" cy="66075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sz="3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15b1295791b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99" y="498925"/>
            <a:ext cx="7641074" cy="6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179640" y="133200"/>
            <a:ext cx="8784360" cy="660744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411840" y="1196640"/>
            <a:ext cx="8280360" cy="33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Crie o DER: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João é dono da rede de açougues “Bezerrão”, são 3 filiais na cidade de São Paulo. Cada filial possui um estoque de carnes próprio e, além de vender as carnes nos balcões de cada uma das 3 filiais, a rede vende via site “bezerrao.com.br” e entrega. O sistema é inteligente e calcula sempre o estoque mais próximo do endereço do cliente.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882520" y="506520"/>
            <a:ext cx="3338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Exercício 01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idx="4294967295"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457200" y="1604520"/>
          <a:ext cx="8228880" cy="397692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79640" y="133200"/>
            <a:ext cx="8784360" cy="660744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sz="3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1611636"/>
            <a:ext cx="8784348" cy="3503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179640" y="133200"/>
            <a:ext cx="8784360" cy="660744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411840" y="1196640"/>
            <a:ext cx="8280360" cy="301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Crie o DER: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locadora “Alugaqui” disponibiliza veículos sedan, esportivos e hatch e inova com a modalidade de aluguel por períodos de 4 horas. O cliente deve se cadastrar no site “alugaqui.com.br”, fazer a solicitação e a empresa leva o veículo até o endereço informado pelo cliente.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882520" y="506520"/>
            <a:ext cx="3338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Exercício 02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b1295791b_0_1"/>
          <p:cNvSpPr txBox="1"/>
          <p:nvPr>
            <p:ph idx="4294967295"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15b1295791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4520"/>
            <a:ext cx="8229000" cy="39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5b1295791b_0_1"/>
          <p:cNvSpPr/>
          <p:nvPr/>
        </p:nvSpPr>
        <p:spPr>
          <a:xfrm>
            <a:off x="179640" y="133200"/>
            <a:ext cx="8784300" cy="66075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sz="3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5b1295791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75050" y="1151846"/>
            <a:ext cx="13428526" cy="43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166680" y="120240"/>
            <a:ext cx="8784360" cy="660744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411840" y="1196640"/>
            <a:ext cx="8280360" cy="447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Crie o DER: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empresa de segurança “Security Show” vende pacotes de segurança para indústrias, estabelecimentos comerciais e também para residências. Os clientes interessados podem solicitar o(s) serviço(s) pelo site “securityshow.com.br”. Os contratos são feitos por períodos mínimos 6 meses. O cliente paga mensalmente um valor e pode acessar via celular ou computador, todas as gravações das câmeras de segurança (24hs) pelo período do contrato.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882520" y="506520"/>
            <a:ext cx="3338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Exercício 03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b1295791b_0_10"/>
          <p:cNvSpPr txBox="1"/>
          <p:nvPr>
            <p:ph idx="4294967295"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5b1295791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4520"/>
            <a:ext cx="8229000" cy="39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5b1295791b_0_10"/>
          <p:cNvSpPr/>
          <p:nvPr/>
        </p:nvSpPr>
        <p:spPr>
          <a:xfrm>
            <a:off x="179640" y="133200"/>
            <a:ext cx="8784300" cy="66075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sz="3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5b1295791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445505"/>
            <a:ext cx="9144001" cy="196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166680" y="120240"/>
            <a:ext cx="8784360" cy="660744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11840" y="1196640"/>
            <a:ext cx="8280360" cy="37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Crie o DER: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professor Arrivabene leciona a disciplina “Estrutura de Dados” para várias turmas na FAM. Cada turma é composta de vários alunos. Fazendo parte do processo avaliativo, o professor solicita aos alunos a entrega de algumas atividades. O sistema da FAM é totalmente parametrizável e controla a liberação, entrega e o prazo para o desenvolvimento das atividades pelos alunos.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882520" y="506520"/>
            <a:ext cx="3338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lang="pt-BR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Exercício 04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1295791b_0_19"/>
          <p:cNvSpPr txBox="1"/>
          <p:nvPr>
            <p:ph idx="4294967295" type="title"/>
          </p:nvPr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5b1295791b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4520"/>
            <a:ext cx="8229000" cy="39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5b1295791b_0_19"/>
          <p:cNvSpPr/>
          <p:nvPr/>
        </p:nvSpPr>
        <p:spPr>
          <a:xfrm>
            <a:off x="179640" y="133200"/>
            <a:ext cx="8784300" cy="66075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 b="0" sz="3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5b1295791b_0_19"/>
          <p:cNvPicPr preferRelativeResize="0"/>
          <p:nvPr/>
        </p:nvPicPr>
        <p:blipFill rotWithShape="1">
          <a:blip r:embed="rId4">
            <a:alphaModFix/>
          </a:blip>
          <a:srcRect b="3838" l="-736" r="18002" t="13427"/>
          <a:stretch/>
        </p:blipFill>
        <p:spPr>
          <a:xfrm>
            <a:off x="-2289400" y="29975"/>
            <a:ext cx="11195274" cy="791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2020-04-09T00:07:06Z</dcterms:created>
  <dc:creator>Adriano Arrivabene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6</vt:i4>
  </property>
</Properties>
</file>