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5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312DA-198C-4172-81B5-874013A2DB65}" v="9" dt="2021-11-24T08:38:31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terente" userId="50f1a257cb6109f1" providerId="LiveId" clId="{C0A312DA-198C-4172-81B5-874013A2DB65}"/>
    <pc:docChg chg="custSel addSld delSld modSld sldOrd">
      <pc:chgData name="victor terente" userId="50f1a257cb6109f1" providerId="LiveId" clId="{C0A312DA-198C-4172-81B5-874013A2DB65}" dt="2021-11-24T08:38:46.418" v="363" actId="1076"/>
      <pc:docMkLst>
        <pc:docMk/>
      </pc:docMkLst>
      <pc:sldChg chg="addSp delSp modSp mod">
        <pc:chgData name="victor terente" userId="50f1a257cb6109f1" providerId="LiveId" clId="{C0A312DA-198C-4172-81B5-874013A2DB65}" dt="2021-11-24T08:22:59.915" v="186" actId="27614"/>
        <pc:sldMkLst>
          <pc:docMk/>
          <pc:sldMk cId="1984763607" sldId="256"/>
        </pc:sldMkLst>
        <pc:picChg chg="add mod">
          <ac:chgData name="victor terente" userId="50f1a257cb6109f1" providerId="LiveId" clId="{C0A312DA-198C-4172-81B5-874013A2DB65}" dt="2021-11-24T08:22:59.915" v="186" actId="27614"/>
          <ac:picMkLst>
            <pc:docMk/>
            <pc:sldMk cId="1984763607" sldId="256"/>
            <ac:picMk id="4" creationId="{C777BCC2-2E21-49CC-9C2D-9320F165E6EB}"/>
          </ac:picMkLst>
        </pc:picChg>
        <pc:picChg chg="del">
          <ac:chgData name="victor terente" userId="50f1a257cb6109f1" providerId="LiveId" clId="{C0A312DA-198C-4172-81B5-874013A2DB65}" dt="2021-11-24T08:21:45.748" v="183" actId="478"/>
          <ac:picMkLst>
            <pc:docMk/>
            <pc:sldMk cId="1984763607" sldId="256"/>
            <ac:picMk id="5" creationId="{16BDE028-3A18-493B-BCC1-FEC0184C0C07}"/>
          </ac:picMkLst>
        </pc:picChg>
      </pc:sldChg>
      <pc:sldChg chg="del">
        <pc:chgData name="victor terente" userId="50f1a257cb6109f1" providerId="LiveId" clId="{C0A312DA-198C-4172-81B5-874013A2DB65}" dt="2021-11-24T08:17:21.456" v="0" actId="47"/>
        <pc:sldMkLst>
          <pc:docMk/>
          <pc:sldMk cId="1680739411" sldId="258"/>
        </pc:sldMkLst>
      </pc:sldChg>
      <pc:sldChg chg="del">
        <pc:chgData name="victor terente" userId="50f1a257cb6109f1" providerId="LiveId" clId="{C0A312DA-198C-4172-81B5-874013A2DB65}" dt="2021-11-24T08:17:22.481" v="1" actId="47"/>
        <pc:sldMkLst>
          <pc:docMk/>
          <pc:sldMk cId="2319448191" sldId="259"/>
        </pc:sldMkLst>
      </pc:sldChg>
      <pc:sldChg chg="del">
        <pc:chgData name="victor terente" userId="50f1a257cb6109f1" providerId="LiveId" clId="{C0A312DA-198C-4172-81B5-874013A2DB65}" dt="2021-11-24T08:17:23.001" v="2" actId="47"/>
        <pc:sldMkLst>
          <pc:docMk/>
          <pc:sldMk cId="3498235106" sldId="260"/>
        </pc:sldMkLst>
      </pc:sldChg>
      <pc:sldChg chg="del">
        <pc:chgData name="victor terente" userId="50f1a257cb6109f1" providerId="LiveId" clId="{C0A312DA-198C-4172-81B5-874013A2DB65}" dt="2021-11-24T08:17:23.440" v="3" actId="47"/>
        <pc:sldMkLst>
          <pc:docMk/>
          <pc:sldMk cId="3938395158" sldId="261"/>
        </pc:sldMkLst>
      </pc:sldChg>
      <pc:sldChg chg="del">
        <pc:chgData name="victor terente" userId="50f1a257cb6109f1" providerId="LiveId" clId="{C0A312DA-198C-4172-81B5-874013A2DB65}" dt="2021-11-24T08:17:23.875" v="4" actId="47"/>
        <pc:sldMkLst>
          <pc:docMk/>
          <pc:sldMk cId="504289119" sldId="262"/>
        </pc:sldMkLst>
      </pc:sldChg>
      <pc:sldChg chg="modSp mod ord">
        <pc:chgData name="victor terente" userId="50f1a257cb6109f1" providerId="LiveId" clId="{C0A312DA-198C-4172-81B5-874013A2DB65}" dt="2021-11-24T08:25:22.172" v="301" actId="20577"/>
        <pc:sldMkLst>
          <pc:docMk/>
          <pc:sldMk cId="4087387156" sldId="263"/>
        </pc:sldMkLst>
        <pc:spChg chg="mod">
          <ac:chgData name="victor terente" userId="50f1a257cb6109f1" providerId="LiveId" clId="{C0A312DA-198C-4172-81B5-874013A2DB65}" dt="2021-11-24T08:25:22.172" v="301" actId="20577"/>
          <ac:spMkLst>
            <pc:docMk/>
            <pc:sldMk cId="4087387156" sldId="263"/>
            <ac:spMk id="3" creationId="{85074BEC-47D0-4B88-BD1B-2811D9915483}"/>
          </ac:spMkLst>
        </pc:spChg>
      </pc:sldChg>
      <pc:sldChg chg="addSp delSp modSp mod">
        <pc:chgData name="victor terente" userId="50f1a257cb6109f1" providerId="LiveId" clId="{C0A312DA-198C-4172-81B5-874013A2DB65}" dt="2021-11-24T08:24:12.341" v="200" actId="962"/>
        <pc:sldMkLst>
          <pc:docMk/>
          <pc:sldMk cId="1500034517" sldId="264"/>
        </pc:sldMkLst>
        <pc:spChg chg="add del mod">
          <ac:chgData name="victor terente" userId="50f1a257cb6109f1" providerId="LiveId" clId="{C0A312DA-198C-4172-81B5-874013A2DB65}" dt="2021-11-24T08:23:26.097" v="190" actId="931"/>
          <ac:spMkLst>
            <pc:docMk/>
            <pc:sldMk cId="1500034517" sldId="264"/>
            <ac:spMk id="4" creationId="{D80B2DBB-2EE1-4EB9-B633-CC1EC34AAC32}"/>
          </ac:spMkLst>
        </pc:spChg>
        <pc:picChg chg="add mod">
          <ac:chgData name="victor terente" userId="50f1a257cb6109f1" providerId="LiveId" clId="{C0A312DA-198C-4172-81B5-874013A2DB65}" dt="2021-11-24T08:23:30.917" v="193" actId="962"/>
          <ac:picMkLst>
            <pc:docMk/>
            <pc:sldMk cId="1500034517" sldId="264"/>
            <ac:picMk id="6" creationId="{8324AD40-D9D0-4DFA-A3B9-BF6062B917C9}"/>
          </ac:picMkLst>
        </pc:picChg>
        <pc:picChg chg="add del mod">
          <ac:chgData name="victor terente" userId="50f1a257cb6109f1" providerId="LiveId" clId="{C0A312DA-198C-4172-81B5-874013A2DB65}" dt="2021-11-24T08:23:57.869" v="197" actId="478"/>
          <ac:picMkLst>
            <pc:docMk/>
            <pc:sldMk cId="1500034517" sldId="264"/>
            <ac:picMk id="8" creationId="{522D712A-E996-480A-854A-422FDDB54BAF}"/>
          </ac:picMkLst>
        </pc:picChg>
        <pc:picChg chg="del">
          <ac:chgData name="victor terente" userId="50f1a257cb6109f1" providerId="LiveId" clId="{C0A312DA-198C-4172-81B5-874013A2DB65}" dt="2021-11-24T08:23:10.992" v="189" actId="478"/>
          <ac:picMkLst>
            <pc:docMk/>
            <pc:sldMk cId="1500034517" sldId="264"/>
            <ac:picMk id="9" creationId="{80613C25-BC44-4562-B08B-919EC09C2C61}"/>
          </ac:picMkLst>
        </pc:picChg>
        <pc:picChg chg="add mod">
          <ac:chgData name="victor terente" userId="50f1a257cb6109f1" providerId="LiveId" clId="{C0A312DA-198C-4172-81B5-874013A2DB65}" dt="2021-11-24T08:24:12.341" v="200" actId="962"/>
          <ac:picMkLst>
            <pc:docMk/>
            <pc:sldMk cId="1500034517" sldId="264"/>
            <ac:picMk id="11" creationId="{36C30955-D01E-4610-AA0E-C144DB3A9E85}"/>
          </ac:picMkLst>
        </pc:picChg>
      </pc:sldChg>
      <pc:sldChg chg="addSp delSp modSp mod">
        <pc:chgData name="victor terente" userId="50f1a257cb6109f1" providerId="LiveId" clId="{C0A312DA-198C-4172-81B5-874013A2DB65}" dt="2021-11-24T08:26:29.211" v="318" actId="14100"/>
        <pc:sldMkLst>
          <pc:docMk/>
          <pc:sldMk cId="2017935091" sldId="265"/>
        </pc:sldMkLst>
        <pc:spChg chg="mod">
          <ac:chgData name="victor terente" userId="50f1a257cb6109f1" providerId="LiveId" clId="{C0A312DA-198C-4172-81B5-874013A2DB65}" dt="2021-11-24T08:25:55.109" v="310" actId="20577"/>
          <ac:spMkLst>
            <pc:docMk/>
            <pc:sldMk cId="2017935091" sldId="265"/>
            <ac:spMk id="2" creationId="{74ED528C-70E6-47B9-9C01-2531F4C21046}"/>
          </ac:spMkLst>
        </pc:spChg>
        <pc:spChg chg="add del mod">
          <ac:chgData name="victor terente" userId="50f1a257cb6109f1" providerId="LiveId" clId="{C0A312DA-198C-4172-81B5-874013A2DB65}" dt="2021-11-24T08:25:47.836" v="305" actId="931"/>
          <ac:spMkLst>
            <pc:docMk/>
            <pc:sldMk cId="2017935091" sldId="265"/>
            <ac:spMk id="4" creationId="{41480EFA-FD1A-4FCD-A8D2-52C1621DBB81}"/>
          </ac:spMkLst>
        </pc:spChg>
        <pc:picChg chg="del">
          <ac:chgData name="victor terente" userId="50f1a257cb6109f1" providerId="LiveId" clId="{C0A312DA-198C-4172-81B5-874013A2DB65}" dt="2021-11-24T08:25:31.548" v="304" actId="478"/>
          <ac:picMkLst>
            <pc:docMk/>
            <pc:sldMk cId="2017935091" sldId="265"/>
            <ac:picMk id="5" creationId="{01A9C1F0-087F-4E4C-AA45-F82B94CEE1E0}"/>
          </ac:picMkLst>
        </pc:picChg>
        <pc:picChg chg="add mod">
          <ac:chgData name="victor terente" userId="50f1a257cb6109f1" providerId="LiveId" clId="{C0A312DA-198C-4172-81B5-874013A2DB65}" dt="2021-11-24T08:26:29.211" v="318" actId="14100"/>
          <ac:picMkLst>
            <pc:docMk/>
            <pc:sldMk cId="2017935091" sldId="265"/>
            <ac:picMk id="7" creationId="{AA3AE2FF-F3AB-42B7-93B4-08B6EB39B7BA}"/>
          </ac:picMkLst>
        </pc:picChg>
        <pc:picChg chg="add mod">
          <ac:chgData name="victor terente" userId="50f1a257cb6109f1" providerId="LiveId" clId="{C0A312DA-198C-4172-81B5-874013A2DB65}" dt="2021-11-24T08:26:22.826" v="314" actId="962"/>
          <ac:picMkLst>
            <pc:docMk/>
            <pc:sldMk cId="2017935091" sldId="265"/>
            <ac:picMk id="9" creationId="{58E2BCB8-7936-49C0-B201-63D13E29DB76}"/>
          </ac:picMkLst>
        </pc:picChg>
      </pc:sldChg>
      <pc:sldChg chg="modSp mod ord">
        <pc:chgData name="victor terente" userId="50f1a257cb6109f1" providerId="LiveId" clId="{C0A312DA-198C-4172-81B5-874013A2DB65}" dt="2021-11-24T08:25:27.135" v="303"/>
        <pc:sldMkLst>
          <pc:docMk/>
          <pc:sldMk cId="3140529902" sldId="266"/>
        </pc:sldMkLst>
        <pc:spChg chg="mod">
          <ac:chgData name="victor terente" userId="50f1a257cb6109f1" providerId="LiveId" clId="{C0A312DA-198C-4172-81B5-874013A2DB65}" dt="2021-11-24T08:19:42.488" v="107" actId="20577"/>
          <ac:spMkLst>
            <pc:docMk/>
            <pc:sldMk cId="3140529902" sldId="266"/>
            <ac:spMk id="3" creationId="{752A8B4B-F838-4696-B180-0A956984603C}"/>
          </ac:spMkLst>
        </pc:spChg>
      </pc:sldChg>
      <pc:sldChg chg="modSp mod">
        <pc:chgData name="victor terente" userId="50f1a257cb6109f1" providerId="LiveId" clId="{C0A312DA-198C-4172-81B5-874013A2DB65}" dt="2021-11-24T08:26:51.475" v="319" actId="20577"/>
        <pc:sldMkLst>
          <pc:docMk/>
          <pc:sldMk cId="982916222" sldId="267"/>
        </pc:sldMkLst>
        <pc:spChg chg="mod">
          <ac:chgData name="victor terente" userId="50f1a257cb6109f1" providerId="LiveId" clId="{C0A312DA-198C-4172-81B5-874013A2DB65}" dt="2021-11-24T08:26:51.475" v="319" actId="20577"/>
          <ac:spMkLst>
            <pc:docMk/>
            <pc:sldMk cId="982916222" sldId="267"/>
            <ac:spMk id="3" creationId="{18BF3D3C-29D2-418D-B19E-BD69F06A1CD5}"/>
          </ac:spMkLst>
        </pc:spChg>
      </pc:sldChg>
      <pc:sldChg chg="addSp delSp modSp new mod">
        <pc:chgData name="victor terente" userId="50f1a257cb6109f1" providerId="LiveId" clId="{C0A312DA-198C-4172-81B5-874013A2DB65}" dt="2021-11-24T08:36:40.866" v="336" actId="1076"/>
        <pc:sldMkLst>
          <pc:docMk/>
          <pc:sldMk cId="225250668" sldId="268"/>
        </pc:sldMkLst>
        <pc:spChg chg="mod">
          <ac:chgData name="victor terente" userId="50f1a257cb6109f1" providerId="LiveId" clId="{C0A312DA-198C-4172-81B5-874013A2DB65}" dt="2021-11-24T08:35:52.668" v="322" actId="122"/>
          <ac:spMkLst>
            <pc:docMk/>
            <pc:sldMk cId="225250668" sldId="268"/>
            <ac:spMk id="2" creationId="{0FF2E90C-896C-4CB4-8C60-25145632CD8D}"/>
          </ac:spMkLst>
        </pc:spChg>
        <pc:spChg chg="del">
          <ac:chgData name="victor terente" userId="50f1a257cb6109f1" providerId="LiveId" clId="{C0A312DA-198C-4172-81B5-874013A2DB65}" dt="2021-11-24T08:36:11.622" v="323" actId="931"/>
          <ac:spMkLst>
            <pc:docMk/>
            <pc:sldMk cId="225250668" sldId="268"/>
            <ac:spMk id="3" creationId="{8DD7B9CD-F7C6-4735-8729-27E72E736B6F}"/>
          </ac:spMkLst>
        </pc:spChg>
        <pc:picChg chg="add mod">
          <ac:chgData name="victor terente" userId="50f1a257cb6109f1" providerId="LiveId" clId="{C0A312DA-198C-4172-81B5-874013A2DB65}" dt="2021-11-24T08:36:39.532" v="335" actId="1076"/>
          <ac:picMkLst>
            <pc:docMk/>
            <pc:sldMk cId="225250668" sldId="268"/>
            <ac:picMk id="5" creationId="{BA895746-686A-4D93-9C2D-1ACF612F6A94}"/>
          </ac:picMkLst>
        </pc:picChg>
        <pc:picChg chg="add mod">
          <ac:chgData name="victor terente" userId="50f1a257cb6109f1" providerId="LiveId" clId="{C0A312DA-198C-4172-81B5-874013A2DB65}" dt="2021-11-24T08:36:40.866" v="336" actId="1076"/>
          <ac:picMkLst>
            <pc:docMk/>
            <pc:sldMk cId="225250668" sldId="268"/>
            <ac:picMk id="7" creationId="{3D9D1DC9-1B15-4723-B2BC-7B875625B4F4}"/>
          </ac:picMkLst>
        </pc:picChg>
      </pc:sldChg>
      <pc:sldChg chg="addSp delSp modSp new mod">
        <pc:chgData name="victor terente" userId="50f1a257cb6109f1" providerId="LiveId" clId="{C0A312DA-198C-4172-81B5-874013A2DB65}" dt="2021-11-24T08:38:46.418" v="363" actId="1076"/>
        <pc:sldMkLst>
          <pc:docMk/>
          <pc:sldMk cId="2704428919" sldId="269"/>
        </pc:sldMkLst>
        <pc:spChg chg="mod">
          <ac:chgData name="victor terente" userId="50f1a257cb6109f1" providerId="LiveId" clId="{C0A312DA-198C-4172-81B5-874013A2DB65}" dt="2021-11-24T08:38:08.875" v="355" actId="27636"/>
          <ac:spMkLst>
            <pc:docMk/>
            <pc:sldMk cId="2704428919" sldId="269"/>
            <ac:spMk id="2" creationId="{CC55F1BD-2893-4A0F-B0CA-EA14CE97268E}"/>
          </ac:spMkLst>
        </pc:spChg>
        <pc:spChg chg="del">
          <ac:chgData name="victor terente" userId="50f1a257cb6109f1" providerId="LiveId" clId="{C0A312DA-198C-4172-81B5-874013A2DB65}" dt="2021-11-24T08:38:31.557" v="356" actId="931"/>
          <ac:spMkLst>
            <pc:docMk/>
            <pc:sldMk cId="2704428919" sldId="269"/>
            <ac:spMk id="3" creationId="{1D7AF45F-7FCC-419A-9DC3-49D1DA2D42EA}"/>
          </ac:spMkLst>
        </pc:spChg>
        <pc:picChg chg="add mod">
          <ac:chgData name="victor terente" userId="50f1a257cb6109f1" providerId="LiveId" clId="{C0A312DA-198C-4172-81B5-874013A2DB65}" dt="2021-11-24T08:38:46.418" v="363" actId="1076"/>
          <ac:picMkLst>
            <pc:docMk/>
            <pc:sldMk cId="2704428919" sldId="269"/>
            <ac:picMk id="5" creationId="{CCBB270B-74A4-4AF4-8BDF-EEC5D7FDE4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3B7F6-EE0A-48BC-BA91-1B9BECA5C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54BAB5-63A3-4301-B0D3-4678CE3D8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2B96DB-5126-4770-BC0C-702DD67F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25B1-72CC-4A59-ACE5-AA63EBE58929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9473BBE-F932-44CB-88F6-1A8BBC92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9D64A6D-36C9-4EB8-940E-4C611346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A185-1E32-4304-936F-A9CEA01AB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490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3DBF9-7177-48E7-B79D-6B6EAB53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8EA791A-3105-46F5-B8E1-3677D5E85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CFCEB74-B50B-4A69-B73C-1DEBF469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25B1-72CC-4A59-ACE5-AA63EBE58929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16B37F-7F49-4928-A373-CB941020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0C46DDD-10EF-4267-9B5F-4BDBEB25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A185-1E32-4304-936F-A9CEA01AB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294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4235FC-EAE1-4B11-BBE7-6CB94356C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B7BD603-961B-4F00-805E-BA0851ADF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DA29671-338B-4E6F-82EB-736356D3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25B1-72CC-4A59-ACE5-AA63EBE58929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D41907-72CE-4C86-9351-6A071297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E436FF-95EF-450C-9AE8-BBA894FB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A185-1E32-4304-936F-A9CEA01AB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712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1B8CC-9A75-4FB8-9B06-3EB4E3E1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0AC526-92E8-48FE-8271-0D679D0DE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6CAFA8-058B-4736-9893-328ADA47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25B1-72CC-4A59-ACE5-AA63EBE58929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7FF87C-23CA-478A-983F-9C28F93B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BA2038E-E766-4173-B0F7-9C56F139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A185-1E32-4304-936F-A9CEA01AB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171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DB673-4BFE-454A-8D3C-3781763B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FFD3405-BB25-43A8-B22C-887DCFDD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E713D03-7316-41C1-AEF8-C720EC47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25B1-72CC-4A59-ACE5-AA63EBE58929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0225D0-72E5-4406-8339-A30D603D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5E0EE0-2C60-4A41-90AC-3FD7E491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A185-1E32-4304-936F-A9CEA01AB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143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4AD21-D30F-41F6-AFE2-21C40213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72FBBF-E75C-479F-B29B-5F959B021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F1D900F-2D02-4822-A0EB-DFD7983C1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458C4FA-818B-4472-A1D4-1895E9AC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25B1-72CC-4A59-ACE5-AA63EBE58929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A200567-705B-4551-B344-820D061E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B0EDF7D-FB48-4DB7-BFF9-DB4CB1CB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A185-1E32-4304-936F-A9CEA01AB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684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03F27-BCA4-4B80-B920-E39E2251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C9D99CF-E7BF-47AF-AACF-B1681EDD6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CB22887-45BA-4560-BB4F-3DAF2A486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F86456F-DBC4-4BD6-9FCC-AD5671B6D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816BECA-9E31-4129-95D3-598C62092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6EB6BB6-B407-4CD0-914C-A332E470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25B1-72CC-4A59-ACE5-AA63EBE58929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76A0D5A-D637-44AD-9A58-BB8338F0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92036E0-A79D-4AF0-959E-D6B0042A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A185-1E32-4304-936F-A9CEA01AB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534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66446-DAE6-4310-B493-4A49C192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89BCB5B-EAFC-4FC1-9C86-7020471A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25B1-72CC-4A59-ACE5-AA63EBE58929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91ADA04-0FC5-4511-9B4B-9A585D8B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7BF53D0-7473-44C1-8ED8-6F596209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A185-1E32-4304-936F-A9CEA01AB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547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6EC375-9136-4309-A0DA-FB4C0735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25B1-72CC-4A59-ACE5-AA63EBE58929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6ED9ABF-8551-4616-90B3-9472707C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2D30ED4-C8F3-471F-B63A-D56A204D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A185-1E32-4304-936F-A9CEA01AB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065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83118-5FC8-4A58-B4C6-FC45CD85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519437-9C32-4363-9C96-35993F6EC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E9B6197-F1D4-4C68-89C8-4D2554175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A42696B-6E01-4F8B-BB74-E1D20B51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25B1-72CC-4A59-ACE5-AA63EBE58929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285AA1C-19D5-4C42-AC4C-7335411E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BB4E6D0-D95D-4B85-9C9C-2BA43B48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A185-1E32-4304-936F-A9CEA01AB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061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3E489-2706-4BF7-B65C-571D5FDB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D9599F8-EAB8-46CF-B43C-2106A3D7A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6B5DA59-F4C8-42FB-BAA2-6CA60A74C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974C644-4A00-402D-9E72-10B760B1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25B1-72CC-4A59-ACE5-AA63EBE58929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9D844E5-1D92-4D2C-8BE6-B7299E68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E709260-8F94-4C55-BFC0-626C258A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A185-1E32-4304-936F-A9CEA01AB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603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E83363F-0E43-4051-B40B-8A1856B8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6A3FB0-0302-4BE3-85AF-D6DFBC223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BE54FB-EC8A-4F79-A94D-7A8CC7473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A25B1-72CC-4A59-ACE5-AA63EBE58929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8D37A3F-FB89-4274-8A7C-5BE4E2BA6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548203-43F4-4463-8C59-45862400C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A185-1E32-4304-936F-A9CEA01AB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630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60E354-01D0-4D36-9100-7D4CEDE99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745D08-E5A7-4082-98EB-FDDB0B13B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307" y="566232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11D92E-4FFD-4DB5-A252-C13FC1BE7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6338" y="5283870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B73E9A-EDB1-467A-BF6B-D62D47AD4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61353" y="3415315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4B837A-128E-4245-9DD0-FE2264E88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1841" y="993914"/>
            <a:ext cx="5409424" cy="3188472"/>
          </a:xfrm>
        </p:spPr>
        <p:txBody>
          <a:bodyPr>
            <a:normAutofit/>
          </a:bodyPr>
          <a:lstStyle/>
          <a:p>
            <a:r>
              <a:rPr lang="pt-PT" sz="6600">
                <a:solidFill>
                  <a:schemeClr val="tx1">
                    <a:lumMod val="95000"/>
                    <a:lumOff val="5000"/>
                  </a:schemeClr>
                </a:solidFill>
              </a:rPr>
              <a:t>WeBiking</a:t>
            </a:r>
            <a:br>
              <a:rPr lang="pt-PT" sz="660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pt-PT" sz="6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m 3" descr="Uma imagem com texto, exterior, verde, dispositivo&#10;&#10;Descrição gerada automaticamente">
            <a:extLst>
              <a:ext uri="{FF2B5EF4-FFF2-40B4-BE49-F238E27FC236}">
                <a16:creationId xmlns:a16="http://schemas.microsoft.com/office/drawing/2014/main" id="{C777BCC2-2E21-49CC-9C2D-9320F165E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43" y="566232"/>
            <a:ext cx="2324301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6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84138-855C-485B-87A8-CC71CFA1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1º caso de utilização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5074BEC-47D0-4B88-BD1B-2811D9915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O organizador escolhe criar um evento terá de especificar:  </a:t>
            </a:r>
          </a:p>
          <a:p>
            <a:pPr marL="0" indent="0">
              <a:buNone/>
            </a:pPr>
            <a:r>
              <a:rPr lang="pt-PT" dirty="0"/>
              <a:t>      - Hora</a:t>
            </a:r>
          </a:p>
          <a:p>
            <a:pPr marL="0" indent="0">
              <a:buNone/>
            </a:pPr>
            <a:r>
              <a:rPr lang="pt-PT" dirty="0"/>
              <a:t>      - Dia</a:t>
            </a:r>
          </a:p>
          <a:p>
            <a:pPr marL="0" indent="0">
              <a:buNone/>
            </a:pPr>
            <a:r>
              <a:rPr lang="pt-PT" dirty="0"/>
              <a:t>      - local </a:t>
            </a:r>
          </a:p>
          <a:p>
            <a:pPr marL="0" indent="0">
              <a:buNone/>
            </a:pPr>
            <a:r>
              <a:rPr lang="pt-PT" dirty="0"/>
              <a:t>      - pontos de passagem </a:t>
            </a:r>
          </a:p>
          <a:p>
            <a:pPr marL="0" indent="0">
              <a:buNone/>
            </a:pPr>
            <a:r>
              <a:rPr lang="pt-PT" dirty="0"/>
              <a:t>      - ponto de partida</a:t>
            </a:r>
          </a:p>
          <a:p>
            <a:pPr marL="0" indent="0">
              <a:buNone/>
            </a:pPr>
            <a:r>
              <a:rPr lang="pt-PT" dirty="0"/>
              <a:t>      - ponto de chegada</a:t>
            </a:r>
          </a:p>
          <a:p>
            <a:pPr marL="0" indent="0">
              <a:buNone/>
            </a:pPr>
            <a:r>
              <a:rPr lang="pt-PT" dirty="0"/>
              <a:t>      - nº de participantes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8738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B35CF-3972-406A-A395-E9D58BA8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PT" dirty="0"/>
              <a:t>1º caso de utilização</a:t>
            </a:r>
          </a:p>
        </p:txBody>
      </p:sp>
      <p:pic>
        <p:nvPicPr>
          <p:cNvPr id="6" name="Marcador de Posição de Conteúdo 5" descr="Uma imagem com texto, verde, exterior, símbolo&#10;&#10;Descrição gerada automaticamente">
            <a:extLst>
              <a:ext uri="{FF2B5EF4-FFF2-40B4-BE49-F238E27FC236}">
                <a16:creationId xmlns:a16="http://schemas.microsoft.com/office/drawing/2014/main" id="{8324AD40-D9D0-4DFA-A3B9-BF6062B91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3331"/>
            <a:ext cx="1974278" cy="4351338"/>
          </a:xfr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36C30955-D01E-4610-AA0E-C144DB3A9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49" y="929423"/>
            <a:ext cx="2324301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3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80724-8DCF-4DE4-ACAB-F21BDD61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2º caso de utilização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2A8B4B-F838-4696-B180-0A9569846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ciclista escolhe o evento que se pretende inscrever.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4052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D528C-70E6-47B9-9C01-2531F4C2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2º caso de utilização</a:t>
            </a:r>
          </a:p>
        </p:txBody>
      </p:sp>
      <p:pic>
        <p:nvPicPr>
          <p:cNvPr id="7" name="Marcador de Posição de Conteúdo 6" descr="Uma imagem com texto, eletrónica, captura de ecrã, símbolo&#10;&#10;Descrição gerada automaticamente">
            <a:extLst>
              <a:ext uri="{FF2B5EF4-FFF2-40B4-BE49-F238E27FC236}">
                <a16:creationId xmlns:a16="http://schemas.microsoft.com/office/drawing/2014/main" id="{AA3AE2FF-F3AB-42B7-93B4-08B6EB39B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209" y="1425135"/>
            <a:ext cx="2316681" cy="5013147"/>
          </a:xfr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58E2BCB8-7936-49C0-B201-63D13E29D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109" y="1425136"/>
            <a:ext cx="2316681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3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E6A06-324A-4CEA-8C05-E5B4626D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3º caso de utilização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BF3D3C-29D2-418D-B19E-BD69F06A1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ciclista , se precisar poderá alugar bicicletas.</a:t>
            </a:r>
          </a:p>
        </p:txBody>
      </p:sp>
    </p:spTree>
    <p:extLst>
      <p:ext uri="{BB962C8B-B14F-4D97-AF65-F5344CB8AC3E}">
        <p14:creationId xmlns:p14="http://schemas.microsoft.com/office/powerpoint/2010/main" val="98291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E90C-896C-4CB4-8C60-25145632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3º caso de utilização </a:t>
            </a:r>
          </a:p>
        </p:txBody>
      </p:sp>
      <p:pic>
        <p:nvPicPr>
          <p:cNvPr id="5" name="Marcador de Posição de Conteúdo 4" descr="Uma imagem com texto, bicicleta, roda&#10;&#10;Descrição gerada automaticamente">
            <a:extLst>
              <a:ext uri="{FF2B5EF4-FFF2-40B4-BE49-F238E27FC236}">
                <a16:creationId xmlns:a16="http://schemas.microsoft.com/office/drawing/2014/main" id="{BA895746-686A-4D93-9C2D-1ACF612F6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10" y="1543050"/>
            <a:ext cx="2189115" cy="478550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D9D1DC9-1B15-4723-B2BC-7B875625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175" y="1543050"/>
            <a:ext cx="2293423" cy="475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5F1BD-2893-4A0F-B0CA-EA14CE97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18"/>
            <a:ext cx="10515600" cy="522642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/>
              <a:t>Base de dados 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CBB270B-74A4-4AF4-8BDF-EEC5D7FDE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560"/>
            <a:ext cx="10172700" cy="6010117"/>
          </a:xfrm>
        </p:spPr>
      </p:pic>
    </p:spTree>
    <p:extLst>
      <p:ext uri="{BB962C8B-B14F-4D97-AF65-F5344CB8AC3E}">
        <p14:creationId xmlns:p14="http://schemas.microsoft.com/office/powerpoint/2010/main" val="2704428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88</Words>
  <Application>Microsoft Office PowerPoint</Application>
  <PresentationFormat>Ecrã Panorâmico</PresentationFormat>
  <Paragraphs>18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WeBiking </vt:lpstr>
      <vt:lpstr>1º caso de utilização</vt:lpstr>
      <vt:lpstr>1º caso de utilização</vt:lpstr>
      <vt:lpstr>2º caso de utilização</vt:lpstr>
      <vt:lpstr>2º caso de utilização</vt:lpstr>
      <vt:lpstr>3º caso de utilização </vt:lpstr>
      <vt:lpstr>3º caso de utilização </vt:lpstr>
      <vt:lpstr>Base de dados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WeBiking </dc:title>
  <dc:creator>victor terente</dc:creator>
  <cp:lastModifiedBy>victor terente</cp:lastModifiedBy>
  <cp:revision>2</cp:revision>
  <dcterms:created xsi:type="dcterms:W3CDTF">2021-10-08T10:27:19Z</dcterms:created>
  <dcterms:modified xsi:type="dcterms:W3CDTF">2021-11-24T08:38:52Z</dcterms:modified>
</cp:coreProperties>
</file>