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69b0316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69b0316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69b031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69b031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69b0316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69b0316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69b0316b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69b0316b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69b0316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69b0316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69b0316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69b0316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69b0316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69b0316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69b0316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69b0316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69b0316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69b0316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25967" l="0" r="0" t="27344"/>
          <a:stretch/>
        </p:blipFill>
        <p:spPr>
          <a:xfrm>
            <a:off x="1004150" y="1180900"/>
            <a:ext cx="16976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Analyst Final Project 2020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Victor Triviño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192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THANKS!!!!!!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</a:t>
            </a:r>
            <a:endParaRPr sz="30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150" y="1778000"/>
            <a:ext cx="892200" cy="8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829125" y="2745375"/>
            <a:ext cx="2925900" cy="17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Premise: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 do not care the product, what I want is the total number. $$$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PD: I rely on you, keep it in mind.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01900" y="4149375"/>
            <a:ext cx="2925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JOHN BIKING, THE BIKEHOP CEO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713300" y="1374925"/>
            <a:ext cx="2925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5 minutes later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97" y="1480322"/>
            <a:ext cx="2556675" cy="25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2409625" y="2192713"/>
            <a:ext cx="3030900" cy="1449900"/>
          </a:xfrm>
          <a:prstGeom prst="wedgeRoundRectCallout">
            <a:avLst>
              <a:gd fmla="val -70398" name="adj1"/>
              <a:gd fmla="val -15867" name="adj2"/>
              <a:gd fmla="val 0" name="adj3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Victor, I am worried about COVID and our sales. I heard you want to become a Data Analyst. May you help me to predict our numbers? I will send you an email.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Preparation</a:t>
            </a:r>
            <a:endParaRPr sz="3000"/>
          </a:p>
        </p:txBody>
      </p:sp>
      <p:sp>
        <p:nvSpPr>
          <p:cNvPr id="86" name="Google Shape;86;p15"/>
          <p:cNvSpPr txBox="1"/>
          <p:nvPr/>
        </p:nvSpPr>
        <p:spPr>
          <a:xfrm>
            <a:off x="2750263" y="4179788"/>
            <a:ext cx="1417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NULLS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750275" y="1469575"/>
            <a:ext cx="2598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Bikehop_daily_sales.xlsx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0647">
            <a:off x="6363175" y="3485626"/>
            <a:ext cx="2088600" cy="9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274" y="3805762"/>
            <a:ext cx="1662172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829" y="1785050"/>
            <a:ext cx="3730195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6825" y="3415625"/>
            <a:ext cx="689050" cy="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Long Short-term Memory with Keras</a:t>
            </a:r>
            <a:endParaRPr sz="30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">
            <a:off x="468260" y="391078"/>
            <a:ext cx="1225027" cy="8152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88675" y="1419963"/>
            <a:ext cx="2157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 From time series to supervised problem: making data stationary</a:t>
            </a:r>
            <a:endParaRPr b="1"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75% of Adjusted R-Squared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MinMax Scaler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Build the model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units=4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loss='mean_squared_error', 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optimizer='adam', 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epochs=300,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batch_size=1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Calculate Prediction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275" y="1419976"/>
            <a:ext cx="5691226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61938" y="2113875"/>
            <a:ext cx="27777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</a:rPr>
              <a:t>KERAS John’s feedback</a:t>
            </a:r>
            <a:endParaRPr sz="2800">
              <a:solidFill>
                <a:srgbClr val="4A86E8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938" y="2049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3311688" y="1749150"/>
            <a:ext cx="3880800" cy="1645200"/>
          </a:xfrm>
          <a:prstGeom prst="wedgeRoundRectCallout">
            <a:avLst>
              <a:gd fmla="val -64030" name="adj1"/>
              <a:gd fmla="val 6270" name="adj2"/>
              <a:gd fmla="val 0" name="adj3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Victor, that KERAS… New technology… Nevertheless, I do not see the final number. Come back next week with something new...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" y="391812"/>
            <a:ext cx="1225296" cy="813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1488100" y="445025"/>
            <a:ext cx="7344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series with ARIMA and SARIMAX</a:t>
            </a:r>
            <a:endParaRPr sz="30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931" y="1447653"/>
            <a:ext cx="5742431" cy="28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60600" y="1447650"/>
            <a:ext cx="243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 Making data stationary</a:t>
            </a:r>
            <a:r>
              <a:rPr b="1" lang="en" sz="1050">
                <a:highlight>
                  <a:srgbClr val="FFFFFF"/>
                </a:highlight>
              </a:rPr>
              <a:t>:</a:t>
            </a:r>
            <a:endParaRPr b="1"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b="1" lang="en" sz="1050">
                <a:highlight>
                  <a:srgbClr val="FFFFFF"/>
                </a:highlight>
              </a:rPr>
              <a:t>eliminating trend and seasionality by decompositing the model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Build ARIMA model: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p:2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d:1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q: 2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Build SARIMAX with Grid Search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p:2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d:2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q:1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Seasonal order: (1,2,1,12)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6175" y="2142400"/>
            <a:ext cx="34959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</a:rPr>
              <a:t>ARIMA and SARIMAX</a:t>
            </a:r>
            <a:r>
              <a:rPr lang="en" sz="2800">
                <a:solidFill>
                  <a:srgbClr val="4A86E8"/>
                </a:solidFill>
              </a:rPr>
              <a:t> John’s feedback</a:t>
            </a:r>
            <a:endParaRPr sz="2800">
              <a:solidFill>
                <a:srgbClr val="4A86E8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425" y="21424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3812075" y="1812750"/>
            <a:ext cx="3897000" cy="1518000"/>
          </a:xfrm>
          <a:prstGeom prst="wedgeRoundRectCallout">
            <a:avLst>
              <a:gd fmla="val -63335" name="adj1"/>
              <a:gd fmla="val 21516" name="adj2"/>
              <a:gd fmla="val 0" name="adj3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Victor. That’s improving but can you do something better? Something more dynamic.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one little change, I want the prediction for our products too.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" y="204200"/>
            <a:ext cx="109728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Power BI Prediction</a:t>
            </a:r>
            <a:endParaRPr sz="3000"/>
          </a:p>
        </p:txBody>
      </p:sp>
      <p:sp>
        <p:nvSpPr>
          <p:cNvPr id="128" name="Google Shape;128;p20"/>
          <p:cNvSpPr txBox="1"/>
          <p:nvPr/>
        </p:nvSpPr>
        <p:spPr>
          <a:xfrm>
            <a:off x="239000" y="1235650"/>
            <a:ext cx="243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 ARIMA with a 95% confidence interval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Dynamic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Category and product detail with two simple clicks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Lower bound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Prediction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b="1"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Upper bound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13514" l="56962" r="8980" t="20722"/>
          <a:stretch/>
        </p:blipFill>
        <p:spPr>
          <a:xfrm>
            <a:off x="2696300" y="1235650"/>
            <a:ext cx="6265853" cy="3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87138" y="1939963"/>
            <a:ext cx="27555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</a:rPr>
              <a:t>Power BI </a:t>
            </a:r>
            <a:r>
              <a:rPr lang="en" sz="2800">
                <a:solidFill>
                  <a:srgbClr val="4A86E8"/>
                </a:solidFill>
              </a:rPr>
              <a:t>John’s feedback</a:t>
            </a:r>
            <a:endParaRPr sz="3400">
              <a:solidFill>
                <a:srgbClr val="4A86E8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164050" y="1939976"/>
            <a:ext cx="1941900" cy="1371600"/>
          </a:xfrm>
          <a:prstGeom prst="wedgeRoundRectCallout">
            <a:avLst>
              <a:gd fmla="val -87768" name="adj1"/>
              <a:gd fmla="val -16990" name="adj2"/>
              <a:gd fmla="val 0" name="adj3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Victor. That’s what I wanted. I can control sales, stock and everything. That’s </a:t>
            </a:r>
            <a:r>
              <a:rPr lang="en" sz="1600">
                <a:solidFill>
                  <a:srgbClr val="FFFFFF"/>
                </a:solidFill>
              </a:rPr>
              <a:t>MAGIC.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650" y="1885973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