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f69b0316b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f69b0316b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69b0316b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69b0316b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f69b0316b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f69b0316b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f69b0316b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f69b0316b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f69b0316b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f69b0316b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f69b0316b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f69b0316b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69b0316b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69b0316b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69b0316b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69b0316b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f69b0316b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f69b0316b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t="27344" b="25967"/>
          <a:stretch/>
        </p:blipFill>
        <p:spPr>
          <a:xfrm>
            <a:off x="1004150" y="1180900"/>
            <a:ext cx="1697675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Prediction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 Analyst Final Project 2020 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Victor Triviño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19278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THANKS!!!!!!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SCENARIO</a:t>
            </a:r>
            <a:endParaRPr sz="300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150" y="1778000"/>
            <a:ext cx="892200" cy="8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5829125" y="2745375"/>
            <a:ext cx="2925900" cy="1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Open Sans"/>
                <a:ea typeface="Open Sans"/>
                <a:cs typeface="Open Sans"/>
                <a:sym typeface="Open Sans"/>
              </a:rPr>
              <a:t>Premise: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I do not care the product, what I want is the total number. $$$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PD: I rely on you, keep it in mind.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37604" y="4149375"/>
            <a:ext cx="2705644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ALBERTO BIKING, THE BIKEHOP CEO</a:t>
            </a:r>
            <a:endParaRPr sz="1100"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713300" y="1374925"/>
            <a:ext cx="29259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5 minutes later</a:t>
            </a:r>
            <a:endParaRPr sz="13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0ED21F-94B0-466B-996E-199726E53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00" y="1195811"/>
            <a:ext cx="2195580" cy="3011394"/>
          </a:xfrm>
          <a:prstGeom prst="rect">
            <a:avLst/>
          </a:prstGeom>
        </p:spPr>
      </p:pic>
      <p:sp>
        <p:nvSpPr>
          <p:cNvPr id="80" name="Google Shape;80;p14"/>
          <p:cNvSpPr/>
          <p:nvPr/>
        </p:nvSpPr>
        <p:spPr>
          <a:xfrm>
            <a:off x="2413851" y="1643063"/>
            <a:ext cx="3029687" cy="1343025"/>
          </a:xfrm>
          <a:prstGeom prst="wedgeRoundRectCallout">
            <a:avLst>
              <a:gd name="adj1" fmla="val -70398"/>
              <a:gd name="adj2" fmla="val -15867"/>
              <a:gd name="adj3" fmla="val 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Victor, I am worried about COVID and our sales. I heard you want to become a Data Analyst. May you help me to predict our numbers? I will send you an email.</a:t>
            </a:r>
            <a:endParaRPr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Preparation</a:t>
            </a:r>
            <a:endParaRPr sz="3000"/>
          </a:p>
        </p:txBody>
      </p:sp>
      <p:sp>
        <p:nvSpPr>
          <p:cNvPr id="86" name="Google Shape;86;p15"/>
          <p:cNvSpPr txBox="1"/>
          <p:nvPr/>
        </p:nvSpPr>
        <p:spPr>
          <a:xfrm>
            <a:off x="2750263" y="4179788"/>
            <a:ext cx="14172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 NULLS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750275" y="1469575"/>
            <a:ext cx="25980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Bikehop_daily_sales.xlsx</a:t>
            </a:r>
            <a:endParaRPr sz="1000"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0647">
            <a:off x="6363175" y="3485626"/>
            <a:ext cx="2088600" cy="9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0274" y="3805762"/>
            <a:ext cx="1662172" cy="26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6829" y="1785050"/>
            <a:ext cx="3730195" cy="15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16825" y="3415625"/>
            <a:ext cx="689050" cy="2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Long Short-term Memory with Keras</a:t>
            </a:r>
            <a:endParaRPr sz="30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3">
            <a:off x="468260" y="391078"/>
            <a:ext cx="1225027" cy="81529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588675" y="1419963"/>
            <a:ext cx="21570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 From time series to supervised problem: making data stationary</a:t>
            </a:r>
            <a:endParaRPr sz="105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75% of Adjusted R-Squared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MinMax Scaler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Build the model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units=4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loss='mean_squared_error', 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optimizer='adam', 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epochs=300,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batch_size=1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Calculate Prediction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275" y="1419976"/>
            <a:ext cx="5691226" cy="28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61938" y="2113875"/>
            <a:ext cx="2777700" cy="10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A86E8"/>
                </a:solidFill>
              </a:rPr>
              <a:t>KERAS Alberto’s feedback</a:t>
            </a:r>
            <a:endParaRPr sz="2800" dirty="0">
              <a:solidFill>
                <a:srgbClr val="4A86E8"/>
              </a:solidFill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938" y="2049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3239638" y="2113875"/>
            <a:ext cx="3880800" cy="972619"/>
          </a:xfrm>
          <a:prstGeom prst="wedgeRoundRectCallout">
            <a:avLst>
              <a:gd name="adj1" fmla="val -64030"/>
              <a:gd name="adj2" fmla="val 6270"/>
              <a:gd name="adj3" fmla="val 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Victor, that KERAS… New technology… Nevertheless, I do not see the final number. Come back next week with something new...</a:t>
            </a:r>
            <a:endParaRPr sz="1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" y="391812"/>
            <a:ext cx="1225296" cy="81381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1488100" y="445025"/>
            <a:ext cx="73443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 series with ARIMA and SARIMAX</a:t>
            </a:r>
            <a:endParaRPr sz="3000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931" y="1447653"/>
            <a:ext cx="5742431" cy="2862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260600" y="1447650"/>
            <a:ext cx="243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 Making data stationary</a:t>
            </a:r>
            <a:r>
              <a:rPr lang="en" sz="1050" b="1">
                <a:highlight>
                  <a:srgbClr val="FFFFFF"/>
                </a:highlight>
              </a:rPr>
              <a:t>:</a:t>
            </a:r>
            <a:endParaRPr sz="1050" b="1">
              <a:highlight>
                <a:srgbClr val="FFFFFF"/>
              </a:highlight>
            </a:endParaRPr>
          </a:p>
          <a:p>
            <a:pPr marL="457200" lvl="0" indent="-295275" algn="l" rtl="0">
              <a:spcBef>
                <a:spcPts val="0"/>
              </a:spcBef>
              <a:spcAft>
                <a:spcPts val="0"/>
              </a:spcAft>
              <a:buSzPts val="1050"/>
              <a:buChar char="●"/>
            </a:pPr>
            <a:r>
              <a:rPr lang="en" sz="1050" b="1">
                <a:highlight>
                  <a:srgbClr val="FFFFFF"/>
                </a:highlight>
              </a:rPr>
              <a:t>eliminating trend and seasionality by decompositing the model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Build ARIMA model: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p:2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d:1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q: 2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Build SARIMAX with Grid Search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p:2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d:2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q:1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Seasonal order: (1,2,1,12)</a:t>
            </a:r>
            <a:endParaRPr sz="10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316175" y="2142400"/>
            <a:ext cx="34959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A86E8"/>
                </a:solidFill>
              </a:rPr>
              <a:t>ARIMA and SARIMAX Alberto’s feedback</a:t>
            </a:r>
            <a:endParaRPr sz="2800" dirty="0">
              <a:solidFill>
                <a:srgbClr val="4A86E8"/>
              </a:solidFill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3425" y="21424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/>
          <p:nvPr/>
        </p:nvSpPr>
        <p:spPr>
          <a:xfrm>
            <a:off x="3812075" y="1949725"/>
            <a:ext cx="3595994" cy="1244050"/>
          </a:xfrm>
          <a:prstGeom prst="wedgeRoundRectCallout">
            <a:avLst>
              <a:gd name="adj1" fmla="val -63335"/>
              <a:gd name="adj2" fmla="val 21516"/>
              <a:gd name="adj3" fmla="val 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Victor. That’s improving but can you do something better? Something more dynamic.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And one little change, I want the prediction for our products too.</a:t>
            </a:r>
            <a:endParaRPr sz="12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00" y="204200"/>
            <a:ext cx="109728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Power BI Prediction</a:t>
            </a:r>
            <a:endParaRPr sz="3000"/>
          </a:p>
        </p:txBody>
      </p:sp>
      <p:sp>
        <p:nvSpPr>
          <p:cNvPr id="128" name="Google Shape;128;p20"/>
          <p:cNvSpPr txBox="1"/>
          <p:nvPr/>
        </p:nvSpPr>
        <p:spPr>
          <a:xfrm>
            <a:off x="239000" y="1235650"/>
            <a:ext cx="2435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Open Sans"/>
                <a:ea typeface="Open Sans"/>
                <a:cs typeface="Open Sans"/>
                <a:sym typeface="Open Sans"/>
              </a:rPr>
              <a:t>✔️ ARIMA with a 95% confidence interval</a:t>
            </a:r>
            <a:endParaRPr sz="1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Dynamic</a:t>
            </a: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Category and product detail with two simple clicks</a:t>
            </a: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-US" sz="1000" b="1" dirty="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-US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Both sales and unit prediction in the same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Lower bound</a:t>
            </a: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Prediction</a:t>
            </a: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latin typeface="Open Sans"/>
                <a:ea typeface="Open Sans"/>
                <a:cs typeface="Open Sans"/>
                <a:sym typeface="Open Sans"/>
              </a:rPr>
              <a:t>✔️</a:t>
            </a:r>
            <a:r>
              <a:rPr lang="en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Upper bound</a:t>
            </a: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4122BA3-624A-4227-B906-1866AF17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400" y="1118600"/>
            <a:ext cx="6134013" cy="3497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87138" y="1939963"/>
            <a:ext cx="27555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A86E8"/>
                </a:solidFill>
              </a:rPr>
              <a:t>Power BI Alberto’s feedback</a:t>
            </a:r>
            <a:endParaRPr sz="3400" dirty="0">
              <a:solidFill>
                <a:srgbClr val="4A86E8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4164050" y="1939976"/>
            <a:ext cx="1941900" cy="1371600"/>
          </a:xfrm>
          <a:prstGeom prst="wedgeRoundRectCallout">
            <a:avLst>
              <a:gd name="adj1" fmla="val -87768"/>
              <a:gd name="adj2" fmla="val -16990"/>
              <a:gd name="adj3" fmla="val 0"/>
            </a:avLst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Victor. That’s what I wanted. I can control sales, stock and everything. That’s </a:t>
            </a:r>
            <a:r>
              <a:rPr lang="en" dirty="0">
                <a:solidFill>
                  <a:srgbClr val="FFFFFF"/>
                </a:solidFill>
              </a:rPr>
              <a:t>MAGIC.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6650" y="1885973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336</Words>
  <Application>Microsoft Office PowerPoint</Application>
  <PresentationFormat>Presentación en pantalla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Open Sans</vt:lpstr>
      <vt:lpstr>PT Sans Narrow</vt:lpstr>
      <vt:lpstr>Tropic</vt:lpstr>
      <vt:lpstr>Sales Prediction</vt:lpstr>
      <vt:lpstr>SCENARIO</vt:lpstr>
      <vt:lpstr>Data Preparation</vt:lpstr>
      <vt:lpstr>Long Short-term Memory with Keras</vt:lpstr>
      <vt:lpstr>KERAS Alberto’s feedback</vt:lpstr>
      <vt:lpstr>Time series with ARIMA and SARIMAX</vt:lpstr>
      <vt:lpstr>ARIMA and SARIMAX Alberto’s feedback</vt:lpstr>
      <vt:lpstr>Power BI Prediction</vt:lpstr>
      <vt:lpstr>Power BI Alberto’s feedback</vt:lpstr>
      <vt:lpstr>THANKS!!!!!!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Prediction</dc:title>
  <cp:lastModifiedBy>Víctor Triviño Gutiérrez</cp:lastModifiedBy>
  <cp:revision>3</cp:revision>
  <dcterms:modified xsi:type="dcterms:W3CDTF">2020-12-12T08:53:01Z</dcterms:modified>
</cp:coreProperties>
</file>