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1" r:id="rId4"/>
    <p:sldId id="259" r:id="rId5"/>
    <p:sldId id="262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Fluid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</a:t>
            </a:r>
            <a:r>
              <a:rPr lang="en-US" dirty="0" err="1" smtClean="0"/>
              <a:t>Tickell</a:t>
            </a:r>
            <a:r>
              <a:rPr lang="en-US" dirty="0" smtClean="0"/>
              <a:t> | Victor Vong</a:t>
            </a:r>
          </a:p>
          <a:p>
            <a:r>
              <a:rPr lang="en-US" dirty="0" smtClean="0"/>
              <a:t>Cs184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5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251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 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0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43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</TotalTime>
  <Words>20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3D Fluid Simulation</vt:lpstr>
      <vt:lpstr>Project Overview</vt:lpstr>
      <vt:lpstr>Achievements</vt:lpstr>
      <vt:lpstr>PowerPoint Presentation</vt:lpstr>
      <vt:lpstr>In Progress Extras</vt:lpstr>
      <vt:lpstr>Code images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Fluid Simulation</dc:title>
  <dc:creator>Vinh Vong</dc:creator>
  <cp:lastModifiedBy>Vinh Vong</cp:lastModifiedBy>
  <cp:revision>1</cp:revision>
  <dcterms:created xsi:type="dcterms:W3CDTF">2017-05-02T21:15:31Z</dcterms:created>
  <dcterms:modified xsi:type="dcterms:W3CDTF">2017-05-02T21:19:23Z</dcterms:modified>
</cp:coreProperties>
</file>