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64" r:id="rId6"/>
    <p:sldId id="267" r:id="rId7"/>
    <p:sldId id="268" r:id="rId8"/>
    <p:sldId id="259" r:id="rId9"/>
    <p:sldId id="266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C9C13-0FBC-794F-8D11-E442BF77930F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83258-C411-C440-9DDF-A713F54D5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Vorticity</a:t>
            </a:r>
            <a:r>
              <a:rPr lang="en-US" dirty="0" smtClean="0"/>
              <a:t> confinement and viscosity – could</a:t>
            </a:r>
            <a:r>
              <a:rPr lang="en-US" baseline="0" dirty="0" smtClean="0"/>
              <a:t> not find enough detail on this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83258-C411-C440-9DDF-A713F54D5F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Fluid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Blake </a:t>
            </a:r>
            <a:r>
              <a:rPr lang="en-US" dirty="0" err="1" smtClean="0"/>
              <a:t>Tickell</a:t>
            </a:r>
            <a:r>
              <a:rPr lang="en-US" dirty="0" smtClean="0"/>
              <a:t> | Victor Vong</a:t>
            </a:r>
          </a:p>
          <a:p>
            <a:r>
              <a:rPr lang="en-US" dirty="0" smtClean="0"/>
              <a:t>Cs184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52625"/>
            <a:ext cx="7408333" cy="4173538"/>
          </a:xfrm>
        </p:spPr>
        <p:txBody>
          <a:bodyPr/>
          <a:lstStyle/>
          <a:p>
            <a:r>
              <a:rPr lang="en-US" dirty="0" smtClean="0"/>
              <a:t>Position Based Fluids by Miles Macklin and Matthias M</a:t>
            </a:r>
            <a:r>
              <a:rPr lang="en-US" dirty="0"/>
              <a:t>üller -- </a:t>
            </a:r>
            <a:r>
              <a:rPr lang="en-US" dirty="0" smtClean="0"/>
              <a:t> http</a:t>
            </a:r>
            <a:r>
              <a:rPr lang="en-US" dirty="0"/>
              <a:t>://</a:t>
            </a:r>
            <a:r>
              <a:rPr lang="en-US" dirty="0" err="1"/>
              <a:t>mmacklin.com</a:t>
            </a:r>
            <a:r>
              <a:rPr lang="en-US" dirty="0"/>
              <a:t>/</a:t>
            </a:r>
            <a:r>
              <a:rPr lang="en-US" dirty="0" err="1" smtClean="0"/>
              <a:t>pbf_sig_preprint.pdf</a:t>
            </a:r>
            <a:endParaRPr lang="en-US" dirty="0" smtClean="0"/>
          </a:p>
          <a:p>
            <a:r>
              <a:rPr lang="en-US" dirty="0" smtClean="0"/>
              <a:t>Particle-Based Fluid Simulation For Interactive Application by Chrissie C. </a:t>
            </a:r>
            <a:r>
              <a:rPr lang="en-US" dirty="0"/>
              <a:t>Cui -</a:t>
            </a:r>
            <a:r>
              <a:rPr lang="en-US" dirty="0" smtClean="0"/>
              <a:t>- http</a:t>
            </a:r>
            <a:r>
              <a:rPr lang="en-US" dirty="0"/>
              <a:t>://</a:t>
            </a:r>
            <a:r>
              <a:rPr lang="en-US" dirty="0" err="1"/>
              <a:t>www.cs.umd.edu</a:t>
            </a:r>
            <a:r>
              <a:rPr lang="en-US" dirty="0"/>
              <a:t>/class/fall2009/cmsc828v/presentations/Presentation1_Sep15.pdf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57375"/>
            <a:ext cx="7408333" cy="4268788"/>
          </a:xfrm>
        </p:spPr>
        <p:txBody>
          <a:bodyPr/>
          <a:lstStyle/>
          <a:p>
            <a:r>
              <a:rPr lang="en-US" dirty="0" smtClean="0"/>
              <a:t>This project is centered around 3D Fluid Simulation in which we showcase how water (and possibly oil) interacts with both a scene and each other with varying external forces acting on the particles.</a:t>
            </a:r>
          </a:p>
          <a:p>
            <a:r>
              <a:rPr lang="en-US" dirty="0" smtClean="0"/>
              <a:t>We also aimed to include a working controllable GUI capture producing a continuous .mp4 video as well as the associating .</a:t>
            </a:r>
            <a:r>
              <a:rPr lang="en-US" dirty="0" err="1" smtClean="0"/>
              <a:t>png</a:t>
            </a:r>
            <a:r>
              <a:rPr lang="en-US" dirty="0" smtClean="0"/>
              <a:t> frames for our user. (If time permitted we aimed to also include direct camera, scene, and particle interaction)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Particle Rendering</a:t>
            </a:r>
          </a:p>
          <a:p>
            <a:r>
              <a:rPr lang="en-US" dirty="0" smtClean="0"/>
              <a:t>Particle Scene Intersection</a:t>
            </a:r>
          </a:p>
          <a:p>
            <a:r>
              <a:rPr lang="en-US" dirty="0" smtClean="0"/>
              <a:t>Enforcing Incompressibility</a:t>
            </a:r>
          </a:p>
          <a:p>
            <a:r>
              <a:rPr lang="en-US" dirty="0" smtClean="0"/>
              <a:t>Handling Tensile Instability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allowed water to have an alpha value controlling opaqueness</a:t>
            </a:r>
          </a:p>
          <a:p>
            <a:r>
              <a:rPr lang="en-US" dirty="0" smtClean="0"/>
              <a:t>We created a script that pipelined a blender .</a:t>
            </a:r>
            <a:r>
              <a:rPr lang="en-US" dirty="0" err="1" smtClean="0"/>
              <a:t>obj</a:t>
            </a:r>
            <a:r>
              <a:rPr lang="en-US" dirty="0" smtClean="0"/>
              <a:t> file and parsed its contents into a list of polygons and vertices, to then be rendered with </a:t>
            </a:r>
            <a:r>
              <a:rPr lang="en-US" dirty="0" err="1" smtClean="0"/>
              <a:t>openGL</a:t>
            </a:r>
            <a:r>
              <a:rPr lang="en-US" dirty="0" smtClean="0"/>
              <a:t> and test intersections with our water particles.</a:t>
            </a:r>
          </a:p>
          <a:p>
            <a:r>
              <a:rPr lang="en-US" dirty="0" smtClean="0"/>
              <a:t>We added GUI video capture and allowed a start and immediate stop method with “s” key, but making the video a continuous stream regardless on stops.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Part Rend / Scene Intersection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41500"/>
            <a:ext cx="7408333" cy="4284663"/>
          </a:xfrm>
        </p:spPr>
        <p:txBody>
          <a:bodyPr>
            <a:normAutofit/>
          </a:bodyPr>
          <a:lstStyle/>
          <a:p>
            <a:r>
              <a:rPr lang="en-US" dirty="0" smtClean="0"/>
              <a:t>For fluid particles to be incompressible it has to maintain constant density </a:t>
            </a:r>
          </a:p>
          <a:p>
            <a:r>
              <a:rPr lang="en-US" dirty="0" smtClean="0"/>
              <a:t>Water is slightly compressible, but the pressure changes are to small to make a significant change to density, so we treat it as incompressible for fluid flow calculations in this simulation</a:t>
            </a:r>
          </a:p>
          <a:p>
            <a:r>
              <a:rPr lang="en-US" dirty="0" smtClean="0"/>
              <a:t>Following the methodology behind </a:t>
            </a:r>
            <a:r>
              <a:rPr lang="en-US" dirty="0"/>
              <a:t>Macklin </a:t>
            </a:r>
            <a:r>
              <a:rPr lang="en-US" dirty="0" smtClean="0"/>
              <a:t>and Müller’s paper we attempted to achieve fluid incompressibility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Incompressibility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4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47875"/>
            <a:ext cx="7408333" cy="4078288"/>
          </a:xfrm>
        </p:spPr>
        <p:txBody>
          <a:bodyPr/>
          <a:lstStyle/>
          <a:p>
            <a:r>
              <a:rPr lang="en-US" dirty="0" smtClean="0"/>
              <a:t>When a particle has only a few neighbors there may not be enough pressure causing particles to clump together</a:t>
            </a:r>
          </a:p>
          <a:p>
            <a:r>
              <a:rPr lang="en-US" dirty="0" smtClean="0"/>
              <a:t>The approach by Monaghan is followed and we are suppose to add an artificial pressure specified in terms of a smoothing kernel and add it to the particle position update utilized when enforcing particle incompressibility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Tensile Instability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0125"/>
            <a:ext cx="7408333" cy="3856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Position based methods like the one we implemented to this point introduce additional damping (loss of energy) which we introduce back into the system using </a:t>
            </a:r>
            <a:r>
              <a:rPr lang="en-US" dirty="0" err="1" smtClean="0"/>
              <a:t>vorticity</a:t>
            </a:r>
            <a:r>
              <a:rPr lang="en-US" dirty="0" smtClean="0"/>
              <a:t> confinement (introduces turbulent motion)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vorticity</a:t>
            </a:r>
            <a:r>
              <a:rPr lang="en-US" dirty="0" smtClean="0"/>
              <a:t> confinement then introduces possible problems with unnatural oscillations (from the energy reintroduced to the system). Thus we introduce a damping factor known as viscosity (fluid thickness and willingness to stick to other particles) in order to create a more accurate simulation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Vorticity</a:t>
            </a:r>
            <a:r>
              <a:rPr lang="en-US" dirty="0"/>
              <a:t> confinement and viscosity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3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Unsolved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Our gradients and summation of squared gradients against the spiky kernel function are incredibly large. We were never able to track down this problem sadly.</a:t>
            </a:r>
            <a:endParaRPr lang="en-US" dirty="0"/>
          </a:p>
        </p:txBody>
      </p:sp>
      <p:pic>
        <p:nvPicPr>
          <p:cNvPr id="5" name="Picture Placeholder 4" descr="value_erro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72" b="-7072"/>
          <a:stretch>
            <a:fillRect/>
          </a:stretch>
        </p:blipFill>
        <p:spPr>
          <a:xfrm>
            <a:off x="838200" y="1371600"/>
            <a:ext cx="3565525" cy="2925763"/>
          </a:xfrm>
        </p:spPr>
      </p:pic>
    </p:spTree>
    <p:extLst>
      <p:ext uri="{BB962C8B-B14F-4D97-AF65-F5344CB8AC3E}">
        <p14:creationId xmlns:p14="http://schemas.microsoft.com/office/powerpoint/2010/main" val="1025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46866"/>
          </a:xfrm>
        </p:spPr>
        <p:txBody>
          <a:bodyPr/>
          <a:lstStyle/>
          <a:p>
            <a:r>
              <a:rPr lang="en-US" dirty="0" smtClean="0"/>
              <a:t>Unsolved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majority of the particles would intersect correctly. We even at one point had all points intersection correctly. However for some reason after some changes we got a random line of particles slipping through.</a:t>
            </a:r>
            <a:endParaRPr lang="en-US" dirty="0"/>
          </a:p>
        </p:txBody>
      </p:sp>
      <p:pic>
        <p:nvPicPr>
          <p:cNvPr id="5" name="Picture Placeholder 4" descr="slip_through_erro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9" r="15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053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486</TotalTime>
  <Words>526</Words>
  <Application>Microsoft Macintosh PowerPoint</Application>
  <PresentationFormat>On-screen Show (4:3)</PresentationFormat>
  <Paragraphs>35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3D Fluid Simulation</vt:lpstr>
      <vt:lpstr>Project Overview</vt:lpstr>
      <vt:lpstr>Attempted</vt:lpstr>
      <vt:lpstr>Water Part Rend / Scene Intersection</vt:lpstr>
      <vt:lpstr>Enforcing Incompressibility</vt:lpstr>
      <vt:lpstr>Handling Tensile Instability </vt:lpstr>
      <vt:lpstr>Vorticity confinement and viscosity </vt:lpstr>
      <vt:lpstr>Unsolved Error</vt:lpstr>
      <vt:lpstr>Unsolved Error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Fluid Simulation</dc:title>
  <dc:creator>Vinh Vong</dc:creator>
  <cp:lastModifiedBy>Vinh Vong</cp:lastModifiedBy>
  <cp:revision>21</cp:revision>
  <dcterms:created xsi:type="dcterms:W3CDTF">2017-05-02T21:15:31Z</dcterms:created>
  <dcterms:modified xsi:type="dcterms:W3CDTF">2017-05-03T14:10:10Z</dcterms:modified>
</cp:coreProperties>
</file>