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CS184 - Milestone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Blake </a:t>
            </a:r>
            <a:r>
              <a:rPr lang="en-US" dirty="0" err="1" smtClean="0"/>
              <a:t>Tickell</a:t>
            </a:r>
            <a:r>
              <a:rPr lang="en-US" dirty="0" smtClean="0"/>
              <a:t> &amp; Victor Vong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a force pipeline to handle all current and future particle motion</a:t>
            </a:r>
          </a:p>
          <a:p>
            <a:r>
              <a:rPr lang="en-US" dirty="0" smtClean="0"/>
              <a:t>Adjusted particle particle features (transparency) to get a better visualization of particle collisions (i.e. depth of water)</a:t>
            </a:r>
          </a:p>
          <a:p>
            <a:r>
              <a:rPr lang="en-US" dirty="0" smtClean="0"/>
              <a:t>Started plane geometry to handle collision leading into self collisions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4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our own visualization implementation. Scraped it. Went to provided simulation and spent time understanding code base.</a:t>
            </a:r>
          </a:p>
          <a:p>
            <a:r>
              <a:rPr lang="en-US" dirty="0" smtClean="0"/>
              <a:t>Got confused on plane geometry. Coordinate system didn’t make much sense when we tried to ranger a plane below the water particles.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up plane collision which leads into handling inter particle collisions (basing off cloth simulation)</a:t>
            </a:r>
          </a:p>
          <a:p>
            <a:r>
              <a:rPr lang="en-US" dirty="0" smtClean="0"/>
              <a:t>Implement fluid mechanics described in paper(s)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96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29</TotalTime>
  <Words>128</Words>
  <Application>Microsoft Macintosh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Genesis</vt:lpstr>
      <vt:lpstr>CS184 - Milestone</vt:lpstr>
      <vt:lpstr>Current Progress</vt:lpstr>
      <vt:lpstr>Road Blocks</vt:lpstr>
      <vt:lpstr>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CS184 - Milestone</dc:title>
  <dc:creator>Vinh Vong</dc:creator>
  <cp:lastModifiedBy>Vinh Vong</cp:lastModifiedBy>
  <cp:revision>3</cp:revision>
  <dcterms:created xsi:type="dcterms:W3CDTF">2017-04-25T03:35:52Z</dcterms:created>
  <dcterms:modified xsi:type="dcterms:W3CDTF">2017-04-25T04:05:19Z</dcterms:modified>
</cp:coreProperties>
</file>