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CS184 - Milestone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</a:t>
            </a:r>
            <a:r>
              <a:rPr lang="en-US" dirty="0" err="1" smtClean="0"/>
              <a:t>Tickell</a:t>
            </a:r>
            <a:r>
              <a:rPr lang="en-US" dirty="0" smtClean="0"/>
              <a:t> &amp; Victor Vong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force pipeline to handle all current and future particle motion</a:t>
            </a:r>
          </a:p>
          <a:p>
            <a:r>
              <a:rPr lang="en-US" dirty="0" smtClean="0"/>
              <a:t>Adjusted particle particle features (transparency) to get a better visualization of particle collisions (i.e. depth of water)</a:t>
            </a:r>
          </a:p>
          <a:p>
            <a:r>
              <a:rPr lang="en-US" dirty="0" smtClean="0"/>
              <a:t>Started plane geometry to handle collision leading into self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4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our own visualization implementation. Scraped it. Went to provided simulation and spent time understanding code base.</a:t>
            </a:r>
          </a:p>
          <a:p>
            <a:r>
              <a:rPr lang="en-US" dirty="0" smtClean="0"/>
              <a:t>Got confused on plane geometry. Coordinate system didn’t make much sense when we tried to ranger a plane below the water particles.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up plane collision which leads into handling inter particle collisions (basing off cloth simulation)</a:t>
            </a:r>
          </a:p>
          <a:p>
            <a:r>
              <a:rPr lang="en-US" dirty="0" smtClean="0"/>
              <a:t>Implement fluid mechanics described in paper(s)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Header</a:t>
            </a:r>
            <a:endParaRPr lang="en-US" dirty="0"/>
          </a:p>
        </p:txBody>
      </p:sp>
      <p:pic>
        <p:nvPicPr>
          <p:cNvPr id="4" name="Content Placeholder 3" descr="Screen Shot 2017-04-24 at 11.11.1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" b="10249"/>
          <a:stretch/>
        </p:blipFill>
        <p:spPr>
          <a:xfrm>
            <a:off x="739775" y="1349376"/>
            <a:ext cx="7662864" cy="5508624"/>
          </a:xfrm>
        </p:spPr>
      </p:pic>
    </p:spTree>
    <p:extLst>
      <p:ext uri="{BB962C8B-B14F-4D97-AF65-F5344CB8AC3E}">
        <p14:creationId xmlns:p14="http://schemas.microsoft.com/office/powerpoint/2010/main" val="201095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Class</a:t>
            </a:r>
            <a:endParaRPr lang="en-US" dirty="0"/>
          </a:p>
        </p:txBody>
      </p:sp>
      <p:pic>
        <p:nvPicPr>
          <p:cNvPr id="4" name="Content Placeholder 3" descr="Screen Shot 2017-04-24 at 11.10.5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7964"/>
          <a:stretch/>
        </p:blipFill>
        <p:spPr>
          <a:xfrm>
            <a:off x="739775" y="1488142"/>
            <a:ext cx="7662864" cy="5369858"/>
          </a:xfrm>
        </p:spPr>
      </p:pic>
    </p:spTree>
    <p:extLst>
      <p:ext uri="{BB962C8B-B14F-4D97-AF65-F5344CB8AC3E}">
        <p14:creationId xmlns:p14="http://schemas.microsoft.com/office/powerpoint/2010/main" val="332445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Step</a:t>
            </a:r>
            <a:endParaRPr lang="en-US" dirty="0"/>
          </a:p>
        </p:txBody>
      </p:sp>
      <p:pic>
        <p:nvPicPr>
          <p:cNvPr id="4" name="Content Placeholder 3" descr="Screen Shot 2017-04-24 at 11.17.3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" b="-1135"/>
          <a:stretch/>
        </p:blipFill>
        <p:spPr>
          <a:xfrm>
            <a:off x="739775" y="2540000"/>
            <a:ext cx="7662864" cy="3778250"/>
          </a:xfrm>
        </p:spPr>
      </p:pic>
    </p:spTree>
    <p:extLst>
      <p:ext uri="{BB962C8B-B14F-4D97-AF65-F5344CB8AC3E}">
        <p14:creationId xmlns:p14="http://schemas.microsoft.com/office/powerpoint/2010/main" val="3761256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164</TotalTime>
  <Words>134</Words>
  <Application>Microsoft Macintosh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Genesis</vt:lpstr>
      <vt:lpstr>CS184 - Milestone</vt:lpstr>
      <vt:lpstr>Current Progress</vt:lpstr>
      <vt:lpstr>Road Blocks</vt:lpstr>
      <vt:lpstr>Next Steps</vt:lpstr>
      <vt:lpstr>Plane Header</vt:lpstr>
      <vt:lpstr>Plane Class</vt:lpstr>
      <vt:lpstr>Particle Step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CS184 - Milestone</dc:title>
  <dc:creator>Vinh Vong</dc:creator>
  <cp:lastModifiedBy>Vinh Vong</cp:lastModifiedBy>
  <cp:revision>7</cp:revision>
  <dcterms:created xsi:type="dcterms:W3CDTF">2017-04-25T03:35:52Z</dcterms:created>
  <dcterms:modified xsi:type="dcterms:W3CDTF">2017-04-25T06:20:30Z</dcterms:modified>
</cp:coreProperties>
</file>