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341" y="7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A34E-E0C2-4B8F-8100-734B5F6CC0EA}" type="datetimeFigureOut">
              <a:rPr lang="en-CA" smtClean="0"/>
              <a:t>2016-12-27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E026-BEA8-4AE2-BED7-8D1FA81F13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489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A34E-E0C2-4B8F-8100-734B5F6CC0EA}" type="datetimeFigureOut">
              <a:rPr lang="en-CA" smtClean="0"/>
              <a:t>2016-12-27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E026-BEA8-4AE2-BED7-8D1FA81F13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03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A34E-E0C2-4B8F-8100-734B5F6CC0EA}" type="datetimeFigureOut">
              <a:rPr lang="en-CA" smtClean="0"/>
              <a:t>2016-12-27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E026-BEA8-4AE2-BED7-8D1FA81F13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68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A34E-E0C2-4B8F-8100-734B5F6CC0EA}" type="datetimeFigureOut">
              <a:rPr lang="en-CA" smtClean="0"/>
              <a:t>2016-12-27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E026-BEA8-4AE2-BED7-8D1FA81F13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56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A34E-E0C2-4B8F-8100-734B5F6CC0EA}" type="datetimeFigureOut">
              <a:rPr lang="en-CA" smtClean="0"/>
              <a:t>2016-12-27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E026-BEA8-4AE2-BED7-8D1FA81F13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264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A34E-E0C2-4B8F-8100-734B5F6CC0EA}" type="datetimeFigureOut">
              <a:rPr lang="en-CA" smtClean="0"/>
              <a:t>2016-12-27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E026-BEA8-4AE2-BED7-8D1FA81F13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16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A34E-E0C2-4B8F-8100-734B5F6CC0EA}" type="datetimeFigureOut">
              <a:rPr lang="en-CA" smtClean="0"/>
              <a:t>2016-12-27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E026-BEA8-4AE2-BED7-8D1FA81F13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79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A34E-E0C2-4B8F-8100-734B5F6CC0EA}" type="datetimeFigureOut">
              <a:rPr lang="en-CA" smtClean="0"/>
              <a:t>2016-12-27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E026-BEA8-4AE2-BED7-8D1FA81F13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19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A34E-E0C2-4B8F-8100-734B5F6CC0EA}" type="datetimeFigureOut">
              <a:rPr lang="en-CA" smtClean="0"/>
              <a:t>2016-12-27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E026-BEA8-4AE2-BED7-8D1FA81F13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52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A34E-E0C2-4B8F-8100-734B5F6CC0EA}" type="datetimeFigureOut">
              <a:rPr lang="en-CA" smtClean="0"/>
              <a:t>2016-12-27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E026-BEA8-4AE2-BED7-8D1FA81F13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592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A34E-E0C2-4B8F-8100-734B5F6CC0EA}" type="datetimeFigureOut">
              <a:rPr lang="en-CA" smtClean="0"/>
              <a:t>2016-12-27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E026-BEA8-4AE2-BED7-8D1FA81F13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83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8A34E-E0C2-4B8F-8100-734B5F6CC0EA}" type="datetimeFigureOut">
              <a:rPr lang="en-CA" smtClean="0"/>
              <a:t>2016-12-27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3E026-BEA8-4AE2-BED7-8D1FA81F13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55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502" y="908720"/>
            <a:ext cx="64198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427984" y="2924944"/>
            <a:ext cx="11521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03848" y="4365104"/>
            <a:ext cx="432048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347864" y="3501008"/>
            <a:ext cx="864096" cy="76504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347864" y="3356992"/>
            <a:ext cx="0" cy="90906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47864" y="5157192"/>
            <a:ext cx="1080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843808" y="3152130"/>
            <a:ext cx="0" cy="11139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644008" y="2420888"/>
                <a:ext cx="7878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b="1" i="0" smtClean="0">
                              <a:latin typeface="Cambria Math"/>
                            </a:rPr>
                            <m:t>𝐚</m:t>
                          </m:r>
                        </m:e>
                        <m:sub>
                          <m:r>
                            <a:rPr lang="en-CA" sz="2800" b="1" i="0" smtClean="0">
                              <a:latin typeface="Cambria Math"/>
                            </a:rPr>
                            <m:t>𝐓𝐱</m:t>
                          </m:r>
                        </m:sub>
                      </m:sSub>
                    </m:oMath>
                  </m:oMathPara>
                </a14:m>
                <a:endParaRPr lang="en-CA" sz="2800" b="1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420888"/>
                <a:ext cx="78784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 rot="2873199">
                <a:off x="2950737" y="4376576"/>
                <a:ext cx="7942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𝐚</m:t>
                          </m:r>
                        </m:e>
                        <m:sub>
                          <m:r>
                            <a:rPr lang="en-CA" sz="28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𝐑𝐱</m:t>
                          </m:r>
                        </m:sub>
                      </m:sSub>
                    </m:oMath>
                  </m:oMathPara>
                </a14:m>
                <a:endParaRPr lang="en-CA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73199">
                <a:off x="2950737" y="4376576"/>
                <a:ext cx="79425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606477" y="4653136"/>
                <a:ext cx="8215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CA" sz="2800" b="1" i="1" smtClean="0">
                              <a:latin typeface="Cambria Math"/>
                            </a:rPr>
                            <m:t>𝑹𝒙</m:t>
                          </m:r>
                        </m:sub>
                      </m:sSub>
                    </m:oMath>
                  </m:oMathPara>
                </a14:m>
                <a:endParaRPr lang="en-CA" sz="2800" b="1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477" y="4653136"/>
                <a:ext cx="821507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115148" y="3399383"/>
                <a:ext cx="8006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𝒛</m:t>
                          </m:r>
                        </m:e>
                        <m:sub>
                          <m:r>
                            <a:rPr lang="en-CA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𝑹𝒙</m:t>
                          </m:r>
                        </m:sub>
                      </m:sSub>
                    </m:oMath>
                  </m:oMathPara>
                </a14:m>
                <a:endParaRPr lang="en-CA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148" y="3399383"/>
                <a:ext cx="800668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298470" y="3645024"/>
                <a:ext cx="4459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mtClean="0">
                          <a:latin typeface="Cambria Math"/>
                          <a:ea typeface="Cambria Math"/>
                        </a:rPr>
                        <m:t>𝜽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470" y="3645024"/>
                <a:ext cx="445956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4139952" y="3284984"/>
            <a:ext cx="576064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3131840" y="4149080"/>
            <a:ext cx="288032" cy="28803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4179241" y="3247428"/>
                <a:ext cx="516423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4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𝐈</m:t>
                          </m:r>
                        </m:e>
                        <m:sub>
                          <m:r>
                            <a:rPr lang="en-CA" sz="24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𝐩</m:t>
                          </m:r>
                        </m:sub>
                      </m:sSub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241" y="3247428"/>
                <a:ext cx="516423" cy="494751"/>
              </a:xfrm>
              <a:prstGeom prst="rect">
                <a:avLst/>
              </a:prstGeom>
              <a:blipFill rotWithShape="1">
                <a:blip r:embed="rId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2771800" y="4005064"/>
                <a:ext cx="4843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4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𝐈</m:t>
                          </m:r>
                        </m:e>
                        <m:sub>
                          <m:r>
                            <a:rPr lang="en-CA" sz="24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𝐬</m:t>
                          </m:r>
                        </m:sub>
                      </m:sSub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005064"/>
                <a:ext cx="484363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22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Devin Cowan</dc:creator>
  <cp:lastModifiedBy>Devin Cowan</cp:lastModifiedBy>
  <cp:revision>5</cp:revision>
  <dcterms:created xsi:type="dcterms:W3CDTF">2016-12-27T23:42:01Z</dcterms:created>
  <dcterms:modified xsi:type="dcterms:W3CDTF">2016-12-28T01:34:01Z</dcterms:modified>
</cp:coreProperties>
</file>