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00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4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4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4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9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10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67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7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8063-0B01-440F-ADC2-EA1713AC7FFB}" type="datetimeFigureOut">
              <a:rPr lang="en-CA" smtClean="0"/>
              <a:t>09/12/2015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223-9387-4DF3-8F52-A54889A134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066800"/>
            <a:ext cx="7315200" cy="1640772"/>
            <a:chOff x="838200" y="1066800"/>
            <a:chExt cx="7315200" cy="1640772"/>
          </a:xfrm>
        </p:grpSpPr>
        <p:cxnSp>
          <p:nvCxnSpPr>
            <p:cNvPr id="26" name="Straight Connector 25"/>
            <p:cNvCxnSpPr>
              <a:endCxn id="15" idx="0"/>
            </p:cNvCxnSpPr>
            <p:nvPr/>
          </p:nvCxnSpPr>
          <p:spPr>
            <a:xfrm>
              <a:off x="1828800" y="1233340"/>
              <a:ext cx="0" cy="1014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22860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28802" y="1233340"/>
              <a:ext cx="2666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9070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7295561" y="226204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548640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28800" y="1676400"/>
              <a:ext cx="0" cy="1905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6" idx="4"/>
            </p:cNvCxnSpPr>
            <p:nvPr/>
          </p:nvCxnSpPr>
          <p:spPr>
            <a:xfrm>
              <a:off x="7333661" y="1233340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333661" y="1676400"/>
              <a:ext cx="0" cy="1783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572000" y="1233340"/>
              <a:ext cx="27616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95800" y="1066800"/>
              <a:ext cx="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72000" y="1188170"/>
              <a:ext cx="0" cy="1072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400550" y="145363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305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2425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62212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81500" y="1447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7" name="Straight Connector 66"/>
            <p:cNvCxnSpPr>
              <a:stCxn id="17" idx="0"/>
            </p:cNvCxnSpPr>
            <p:nvPr/>
          </p:nvCxnSpPr>
          <p:spPr>
            <a:xfrm flipV="1">
              <a:off x="3695700" y="16383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8" idx="4"/>
            </p:cNvCxnSpPr>
            <p:nvPr/>
          </p:nvCxnSpPr>
          <p:spPr>
            <a:xfrm flipV="1">
              <a:off x="5524500" y="1638300"/>
              <a:ext cx="0" cy="6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6"/>
            </p:cNvCxnSpPr>
            <p:nvPr/>
          </p:nvCxnSpPr>
          <p:spPr>
            <a:xfrm>
              <a:off x="4762500" y="1638300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3" idx="2"/>
            </p:cNvCxnSpPr>
            <p:nvPr/>
          </p:nvCxnSpPr>
          <p:spPr>
            <a:xfrm flipH="1">
              <a:off x="3695700" y="16383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65735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828800" y="2133600"/>
              <a:ext cx="1866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695700" y="213360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524500" y="2133600"/>
              <a:ext cx="1809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8288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38650" y="18288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57631" y="18288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676400"/>
            <a:ext cx="7315200" cy="2743200"/>
            <a:chOff x="838200" y="1676400"/>
            <a:chExt cx="7315200" cy="2743200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7391400" y="1866900"/>
              <a:ext cx="0" cy="6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210300" y="16764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5524500" y="18669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66" idx="0"/>
            </p:cNvCxnSpPr>
            <p:nvPr/>
          </p:nvCxnSpPr>
          <p:spPr>
            <a:xfrm>
              <a:off x="1828800" y="1858455"/>
              <a:ext cx="0" cy="6180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38200" y="25146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828800" y="1858455"/>
              <a:ext cx="858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7907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/>
            <p:cNvSpPr/>
            <p:nvPr/>
          </p:nvSpPr>
          <p:spPr>
            <a:xfrm>
              <a:off x="73533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/>
            <p:cNvSpPr/>
            <p:nvPr/>
          </p:nvSpPr>
          <p:spPr>
            <a:xfrm>
              <a:off x="36576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54864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1828800" y="2095500"/>
              <a:ext cx="0" cy="1905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698251" y="1866900"/>
              <a:ext cx="0" cy="699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698251" y="2107676"/>
              <a:ext cx="0" cy="1783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96455" y="1708215"/>
              <a:ext cx="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772655" y="1813285"/>
              <a:ext cx="0" cy="1072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229350" y="168223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53050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19950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26801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6591300" y="1866900"/>
              <a:ext cx="8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524500" y="18669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57350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1828800" y="2362200"/>
              <a:ext cx="1866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695700" y="236220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524500" y="2362200"/>
              <a:ext cx="1866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762248" y="1866900"/>
              <a:ext cx="9360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696455" y="24765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31588" y="43434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81750" y="24765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4" name="Straight Connector 113"/>
            <p:cNvCxnSpPr>
              <a:stCxn id="108" idx="5"/>
              <a:endCxn id="109" idx="1"/>
            </p:cNvCxnSpPr>
            <p:nvPr/>
          </p:nvCxnSpPr>
          <p:spPr>
            <a:xfrm>
              <a:off x="2761496" y="2541541"/>
              <a:ext cx="1781251" cy="18130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0" idx="3"/>
              <a:endCxn id="109" idx="7"/>
            </p:cNvCxnSpPr>
            <p:nvPr/>
          </p:nvCxnSpPr>
          <p:spPr>
            <a:xfrm flipH="1">
              <a:off x="4596629" y="2541541"/>
              <a:ext cx="1796280" cy="18130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181600" y="20574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600" y="2057400"/>
                  <a:ext cx="7761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2548831" y="2057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831" y="2057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6272226" y="2057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226" y="2057400"/>
                  <a:ext cx="37144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03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307068"/>
            <a:ext cx="7315200" cy="2421969"/>
            <a:chOff x="838200" y="1307068"/>
            <a:chExt cx="7315200" cy="24219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7391400" y="1638300"/>
              <a:ext cx="0" cy="6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6210300" y="1447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5524500" y="16383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9" idx="0"/>
            </p:cNvCxnSpPr>
            <p:nvPr/>
          </p:nvCxnSpPr>
          <p:spPr>
            <a:xfrm>
              <a:off x="3676650" y="1629855"/>
              <a:ext cx="0" cy="6180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22860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63855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735330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2247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676650" y="1866900"/>
              <a:ext cx="0" cy="1905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29350" y="145363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305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995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591300" y="1638300"/>
              <a:ext cx="8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524500" y="16383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05200" y="23382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695700" y="213360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24500" y="2133600"/>
              <a:ext cx="1866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829904" y="1640460"/>
              <a:ext cx="858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19400" y="1485900"/>
              <a:ext cx="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43200" y="1578400"/>
              <a:ext cx="0" cy="1072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819275" y="1632015"/>
              <a:ext cx="9360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640215" y="2247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/>
            <p:cNvSpPr/>
            <p:nvPr/>
          </p:nvSpPr>
          <p:spPr>
            <a:xfrm>
              <a:off x="6381750" y="22479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5000625" y="3652837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3" name="Straight Connector 42"/>
            <p:cNvCxnSpPr>
              <a:endCxn id="39" idx="1"/>
            </p:cNvCxnSpPr>
            <p:nvPr/>
          </p:nvCxnSpPr>
          <p:spPr>
            <a:xfrm>
              <a:off x="3705149" y="2324100"/>
              <a:ext cx="1306635" cy="133989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9" idx="7"/>
            </p:cNvCxnSpPr>
            <p:nvPr/>
          </p:nvCxnSpPr>
          <p:spPr>
            <a:xfrm flipH="1">
              <a:off x="5065666" y="2324100"/>
              <a:ext cx="1327243" cy="133989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38200" y="13070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ym typeface="Mathematica1"/>
                </a:rPr>
                <a:t></a:t>
              </a:r>
              <a:endParaRPr lang="en-CA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914400" y="1632015"/>
              <a:ext cx="93600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272226" y="18288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226" y="1828800"/>
                  <a:ext cx="3714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222012" y="18288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012" y="18288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378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554848"/>
            <a:ext cx="7422526" cy="2369452"/>
            <a:chOff x="838200" y="1554848"/>
            <a:chExt cx="7422526" cy="2369452"/>
          </a:xfrm>
        </p:grpSpPr>
        <p:sp>
          <p:nvSpPr>
            <p:cNvPr id="43" name="Oval 42"/>
            <p:cNvSpPr/>
            <p:nvPr/>
          </p:nvSpPr>
          <p:spPr>
            <a:xfrm>
              <a:off x="6210300" y="16764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5524500" y="18669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8" idx="0"/>
            </p:cNvCxnSpPr>
            <p:nvPr/>
          </p:nvCxnSpPr>
          <p:spPr>
            <a:xfrm>
              <a:off x="1828800" y="1858455"/>
              <a:ext cx="0" cy="6180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8200" y="25146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828800" y="1858455"/>
              <a:ext cx="858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7907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/>
            <p:cNvSpPr/>
            <p:nvPr/>
          </p:nvSpPr>
          <p:spPr>
            <a:xfrm>
              <a:off x="3657600" y="2476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1828800" y="2095500"/>
              <a:ext cx="0" cy="1905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98251" y="1866900"/>
              <a:ext cx="0" cy="699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698251" y="2107676"/>
              <a:ext cx="0" cy="1783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687620" y="1708215"/>
              <a:ext cx="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762250" y="1813285"/>
              <a:ext cx="0" cy="1072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29350" y="168223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53050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6801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591300" y="1866900"/>
              <a:ext cx="8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524500" y="18669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657350" y="256684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28800" y="2362200"/>
              <a:ext cx="1866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695700" y="236220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762248" y="1866900"/>
              <a:ext cx="9360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696455" y="24765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/>
            <p:cNvSpPr/>
            <p:nvPr/>
          </p:nvSpPr>
          <p:spPr>
            <a:xfrm>
              <a:off x="5476875" y="2463707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1" name="Straight Connector 70"/>
            <p:cNvCxnSpPr>
              <a:stCxn id="68" idx="5"/>
              <a:endCxn id="74" idx="1"/>
            </p:cNvCxnSpPr>
            <p:nvPr/>
          </p:nvCxnSpPr>
          <p:spPr>
            <a:xfrm>
              <a:off x="2761496" y="2541541"/>
              <a:ext cx="1326363" cy="13177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0" idx="3"/>
              <a:endCxn id="74" idx="7"/>
            </p:cNvCxnSpPr>
            <p:nvPr/>
          </p:nvCxnSpPr>
          <p:spPr>
            <a:xfrm flipH="1">
              <a:off x="4141741" y="2528748"/>
              <a:ext cx="1346293" cy="133051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181600" y="20574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600" y="2057400"/>
                  <a:ext cx="7761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48831" y="2057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831" y="2057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/>
            <p:cNvSpPr/>
            <p:nvPr/>
          </p:nvSpPr>
          <p:spPr>
            <a:xfrm>
              <a:off x="4076700" y="38481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55926" y="155484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ym typeface="Mathematica1"/>
                </a:rPr>
                <a:t></a:t>
              </a:r>
              <a:endParaRPr lang="en-CA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7315200" y="1866900"/>
              <a:ext cx="93600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78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Mitchell</dc:creator>
  <cp:lastModifiedBy>Michael Mitchell</cp:lastModifiedBy>
  <cp:revision>16</cp:revision>
  <dcterms:created xsi:type="dcterms:W3CDTF">2015-11-23T00:06:14Z</dcterms:created>
  <dcterms:modified xsi:type="dcterms:W3CDTF">2015-12-09T22:57:18Z</dcterms:modified>
</cp:coreProperties>
</file>