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88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179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7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8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943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577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7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62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59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951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71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7290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8" r:id="rId5"/>
    <p:sldLayoutId id="2147483692" r:id="rId6"/>
    <p:sldLayoutId id="2147483693" r:id="rId7"/>
    <p:sldLayoutId id="2147483694" r:id="rId8"/>
    <p:sldLayoutId id="2147483697" r:id="rId9"/>
    <p:sldLayoutId id="2147483695" r:id="rId10"/>
    <p:sldLayoutId id="2147483696"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aciaelautoempleo.com/twitterfeed-automatiza-twitter/" TargetMode="External"/><Relationship Id="rId2" Type="http://schemas.openxmlformats.org/officeDocument/2006/relationships/hyperlink" Target="https://www.socialetic.com/que-es-twitterfeed-y-como-funciona-este-sindicador-de-contenidos-rss.html" TargetMode="External"/><Relationship Id="rId1" Type="http://schemas.openxmlformats.org/officeDocument/2006/relationships/slideLayout" Target="../slideLayouts/slideLayout2.xml"/><Relationship Id="rId4" Type="http://schemas.openxmlformats.org/officeDocument/2006/relationships/hyperlink" Target="https://www.cicerocomunicacion.es/twitterfe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7187B46-2BEA-4812-9B2F-F4565A73F3AA}"/>
              </a:ext>
            </a:extLst>
          </p:cNvPr>
          <p:cNvPicPr>
            <a:picLocks noChangeAspect="1"/>
          </p:cNvPicPr>
          <p:nvPr/>
        </p:nvPicPr>
        <p:blipFill rotWithShape="1">
          <a:blip r:embed="rId2">
            <a:alphaModFix amt="35000"/>
          </a:blip>
          <a:srcRect t="10359"/>
          <a:stretch/>
        </p:blipFill>
        <p:spPr>
          <a:xfrm>
            <a:off x="-3155" y="10"/>
            <a:ext cx="12191980" cy="6857990"/>
          </a:xfrm>
          <a:prstGeom prst="rect">
            <a:avLst/>
          </a:prstGeom>
        </p:spPr>
      </p:pic>
      <p:sp>
        <p:nvSpPr>
          <p:cNvPr id="2" name="Title 1">
            <a:extLst>
              <a:ext uri="{FF2B5EF4-FFF2-40B4-BE49-F238E27FC236}">
                <a16:creationId xmlns:a16="http://schemas.microsoft.com/office/drawing/2014/main" id="{6C9A6473-DAA4-4A0E-A8CF-FC47DCD1B487}"/>
              </a:ext>
            </a:extLst>
          </p:cNvPr>
          <p:cNvSpPr>
            <a:spLocks noGrp="1"/>
          </p:cNvSpPr>
          <p:nvPr>
            <p:ph type="ctrTitle"/>
          </p:nvPr>
        </p:nvSpPr>
        <p:spPr>
          <a:xfrm>
            <a:off x="629175" y="637563"/>
            <a:ext cx="10930854" cy="3687549"/>
          </a:xfrm>
        </p:spPr>
        <p:txBody>
          <a:bodyPr>
            <a:noAutofit/>
          </a:bodyPr>
          <a:lstStyle/>
          <a:p>
            <a:pPr algn="ctr"/>
            <a:r>
              <a:rPr lang="es-ES" sz="6000" b="1" dirty="0"/>
              <a:t>AUMENTO DEL NÚMERO DE USUARIOS CON HERRAMIENTAS SIMILARES A TWITTER FEED</a:t>
            </a:r>
            <a:endParaRPr lang="es-ES" sz="6000" b="1" dirty="0">
              <a:solidFill>
                <a:srgbClr val="FFFFFF"/>
              </a:solidFill>
            </a:endParaRPr>
          </a:p>
        </p:txBody>
      </p:sp>
      <p:sp>
        <p:nvSpPr>
          <p:cNvPr id="3" name="Subtitle 2">
            <a:extLst>
              <a:ext uri="{FF2B5EF4-FFF2-40B4-BE49-F238E27FC236}">
                <a16:creationId xmlns:a16="http://schemas.microsoft.com/office/drawing/2014/main" id="{69E392A5-8C3C-4E34-B5BA-693D25AEE6A3}"/>
              </a:ext>
            </a:extLst>
          </p:cNvPr>
          <p:cNvSpPr>
            <a:spLocks noGrp="1"/>
          </p:cNvSpPr>
          <p:nvPr>
            <p:ph type="subTitle" idx="1"/>
          </p:nvPr>
        </p:nvSpPr>
        <p:spPr>
          <a:xfrm>
            <a:off x="1097280" y="4962665"/>
            <a:ext cx="10058400" cy="1143000"/>
          </a:xfrm>
        </p:spPr>
        <p:txBody>
          <a:bodyPr>
            <a:normAutofit/>
          </a:bodyPr>
          <a:lstStyle/>
          <a:p>
            <a:pPr algn="ctr"/>
            <a:r>
              <a:rPr lang="en-US" dirty="0">
                <a:solidFill>
                  <a:srgbClr val="FFFFFF"/>
                </a:solidFill>
              </a:rPr>
              <a:t>By Víctor manuel ruiz rodríguez</a:t>
            </a:r>
          </a:p>
          <a:p>
            <a:endParaRPr lang="en-US" dirty="0">
              <a:solidFill>
                <a:srgbClr val="FFFFFF"/>
              </a:solidFill>
            </a:endParaRP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76188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7BF1-4FA3-426F-9E1E-69DB21661FBD}"/>
              </a:ext>
            </a:extLst>
          </p:cNvPr>
          <p:cNvSpPr>
            <a:spLocks noGrp="1"/>
          </p:cNvSpPr>
          <p:nvPr>
            <p:ph type="title"/>
          </p:nvPr>
        </p:nvSpPr>
        <p:spPr/>
        <p:txBody>
          <a:bodyPr/>
          <a:lstStyle/>
          <a:p>
            <a:pPr algn="ctr"/>
            <a:r>
              <a:rPr lang="en-US" dirty="0"/>
              <a:t>CONCLUSIÓN</a:t>
            </a:r>
          </a:p>
        </p:txBody>
      </p:sp>
      <p:sp>
        <p:nvSpPr>
          <p:cNvPr id="3" name="Content Placeholder 2">
            <a:extLst>
              <a:ext uri="{FF2B5EF4-FFF2-40B4-BE49-F238E27FC236}">
                <a16:creationId xmlns:a16="http://schemas.microsoft.com/office/drawing/2014/main" id="{CA0649FD-A6DF-41F0-B938-ACB7DA7B41BE}"/>
              </a:ext>
            </a:extLst>
          </p:cNvPr>
          <p:cNvSpPr>
            <a:spLocks noGrp="1"/>
          </p:cNvSpPr>
          <p:nvPr>
            <p:ph idx="1"/>
          </p:nvPr>
        </p:nvSpPr>
        <p:spPr/>
        <p:txBody>
          <a:bodyPr/>
          <a:lstStyle/>
          <a:p>
            <a:pPr algn="just"/>
            <a:r>
              <a:rPr lang="es-ES" dirty="0"/>
              <a:t>Twitter feed y las </a:t>
            </a:r>
            <a:r>
              <a:rPr lang="es-ES"/>
              <a:t>demás alternativas a este, </a:t>
            </a:r>
            <a:r>
              <a:rPr lang="es-ES" dirty="0"/>
              <a:t>aportan mejoras tanto para el usuario que se subscribe a la feed como para la persona que se encarga de publicar las publicaciones tanto en blogs como en redes sociales. Ya que, el administrador de los blogs y las redes sociales solo tendrá que publicar un post en la feed y esté será publicado en el resto de blogs y redes que este asociados en la feed.</a:t>
            </a:r>
          </a:p>
          <a:p>
            <a:pPr algn="just"/>
            <a:r>
              <a:rPr lang="es-ES" dirty="0"/>
              <a:t>Al mismo tiempo el usuario suscrito a la feed tendrá en un solo clic a su disposición toda las novedades de los diferentes blogs y redes en los que se hayan establecido en la feed.</a:t>
            </a:r>
          </a:p>
        </p:txBody>
      </p:sp>
    </p:spTree>
    <p:extLst>
      <p:ext uri="{BB962C8B-B14F-4D97-AF65-F5344CB8AC3E}">
        <p14:creationId xmlns:p14="http://schemas.microsoft.com/office/powerpoint/2010/main" val="209816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9773-C7B6-4CD8-969F-EB55BD8B3083}"/>
              </a:ext>
            </a:extLst>
          </p:cNvPr>
          <p:cNvSpPr>
            <a:spLocks noGrp="1"/>
          </p:cNvSpPr>
          <p:nvPr>
            <p:ph type="title"/>
          </p:nvPr>
        </p:nvSpPr>
        <p:spPr/>
        <p:txBody>
          <a:bodyPr/>
          <a:lstStyle/>
          <a:p>
            <a:pPr algn="ctr"/>
            <a:r>
              <a:rPr lang="en-US" dirty="0" err="1"/>
              <a:t>Bibliografia</a:t>
            </a:r>
            <a:endParaRPr lang="es-ES" dirty="0"/>
          </a:p>
        </p:txBody>
      </p:sp>
      <p:sp>
        <p:nvSpPr>
          <p:cNvPr id="3" name="Content Placeholder 2">
            <a:extLst>
              <a:ext uri="{FF2B5EF4-FFF2-40B4-BE49-F238E27FC236}">
                <a16:creationId xmlns:a16="http://schemas.microsoft.com/office/drawing/2014/main" id="{D954653B-F830-4B81-84DF-99BC358E92FA}"/>
              </a:ext>
            </a:extLst>
          </p:cNvPr>
          <p:cNvSpPr>
            <a:spLocks noGrp="1"/>
          </p:cNvSpPr>
          <p:nvPr>
            <p:ph idx="1"/>
          </p:nvPr>
        </p:nvSpPr>
        <p:spPr/>
        <p:txBody>
          <a:bodyPr/>
          <a:lstStyle/>
          <a:p>
            <a:pPr>
              <a:buFont typeface="Arial" panose="020B0604020202020204" pitchFamily="34" charset="0"/>
              <a:buChar char="•"/>
            </a:pPr>
            <a:r>
              <a:rPr lang="es-ES" dirty="0">
                <a:hlinkClick r:id="rId2"/>
              </a:rPr>
              <a:t>https://www.socialetic.com/que-es-twitterfeed-y-como-funciona-este-sindicador-de-contenidos-rss.html</a:t>
            </a:r>
            <a:endParaRPr lang="es-ES" dirty="0"/>
          </a:p>
          <a:p>
            <a:pPr>
              <a:buFont typeface="Arial" panose="020B0604020202020204" pitchFamily="34" charset="0"/>
              <a:buChar char="•"/>
            </a:pPr>
            <a:r>
              <a:rPr lang="es-ES" dirty="0">
                <a:hlinkClick r:id="rId3"/>
              </a:rPr>
              <a:t>https://www.haciaelautoempleo.com/twitterfeed-automatiza-twitter/</a:t>
            </a:r>
            <a:endParaRPr lang="es-ES" dirty="0"/>
          </a:p>
          <a:p>
            <a:pPr>
              <a:buFont typeface="Arial" panose="020B0604020202020204" pitchFamily="34" charset="0"/>
              <a:buChar char="•"/>
            </a:pPr>
            <a:r>
              <a:rPr lang="es-ES">
                <a:hlinkClick r:id="rId4"/>
              </a:rPr>
              <a:t>https://www.cicerocomunicacion.es/twitterfeed/</a:t>
            </a:r>
            <a:endParaRPr lang="es-ES"/>
          </a:p>
          <a:p>
            <a:pPr>
              <a:buFont typeface="Arial" panose="020B0604020202020204" pitchFamily="34" charset="0"/>
              <a:buChar char="•"/>
            </a:pPr>
            <a:endParaRPr lang="es-ES"/>
          </a:p>
        </p:txBody>
      </p:sp>
    </p:spTree>
    <p:extLst>
      <p:ext uri="{BB962C8B-B14F-4D97-AF65-F5344CB8AC3E}">
        <p14:creationId xmlns:p14="http://schemas.microsoft.com/office/powerpoint/2010/main" val="423179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A64F-66C2-4DF7-87D5-FD927786F251}"/>
              </a:ext>
            </a:extLst>
          </p:cNvPr>
          <p:cNvSpPr>
            <a:spLocks noGrp="1"/>
          </p:cNvSpPr>
          <p:nvPr>
            <p:ph type="title"/>
          </p:nvPr>
        </p:nvSpPr>
        <p:spPr/>
        <p:txBody>
          <a:bodyPr/>
          <a:lstStyle/>
          <a:p>
            <a:pPr algn="ctr"/>
            <a:r>
              <a:rPr lang="en-US" dirty="0"/>
              <a:t>INDEX</a:t>
            </a:r>
          </a:p>
        </p:txBody>
      </p:sp>
      <p:sp>
        <p:nvSpPr>
          <p:cNvPr id="3" name="Content Placeholder 2">
            <a:extLst>
              <a:ext uri="{FF2B5EF4-FFF2-40B4-BE49-F238E27FC236}">
                <a16:creationId xmlns:a16="http://schemas.microsoft.com/office/drawing/2014/main" id="{9C5EF30F-A838-426B-AD17-7F11BEAA4626}"/>
              </a:ext>
            </a:extLst>
          </p:cNvPr>
          <p:cNvSpPr>
            <a:spLocks noGrp="1"/>
          </p:cNvSpPr>
          <p:nvPr>
            <p:ph idx="1"/>
          </p:nvPr>
        </p:nvSpPr>
        <p:spPr/>
        <p:txBody>
          <a:bodyPr/>
          <a:lstStyle/>
          <a:p>
            <a:pPr marL="457200" indent="-457200" algn="just">
              <a:buFont typeface="+mj-lt"/>
              <a:buAutoNum type="arabicPeriod"/>
            </a:pPr>
            <a:r>
              <a:rPr lang="en-US" dirty="0"/>
              <a:t>¿WHAT ARE THE FEEDS?</a:t>
            </a:r>
          </a:p>
          <a:p>
            <a:pPr marL="457200" indent="-457200" algn="just">
              <a:buFont typeface="+mj-lt"/>
              <a:buAutoNum type="arabicPeriod"/>
            </a:pPr>
            <a:r>
              <a:rPr lang="en-US" dirty="0"/>
              <a:t>VENTAJAS DE LOS FEEDS</a:t>
            </a:r>
          </a:p>
          <a:p>
            <a:pPr marL="457200" indent="-457200" algn="just">
              <a:buFont typeface="+mj-lt"/>
              <a:buAutoNum type="arabicPeriod"/>
            </a:pPr>
            <a:r>
              <a:rPr lang="en-US" dirty="0"/>
              <a:t>¿QUÉ ES TWITTER FEED?</a:t>
            </a:r>
          </a:p>
          <a:p>
            <a:pPr marL="457200" indent="-457200" algn="just">
              <a:buFont typeface="+mj-lt"/>
              <a:buAutoNum type="arabicPeriod"/>
            </a:pPr>
            <a:r>
              <a:rPr lang="en-US" dirty="0"/>
              <a:t>¿POR QUÉ UTILIZAR TWITTER FEED?</a:t>
            </a:r>
          </a:p>
          <a:p>
            <a:pPr marL="457200" indent="-457200" algn="just">
              <a:buFont typeface="+mj-lt"/>
              <a:buAutoNum type="arabicPeriod"/>
            </a:pPr>
            <a:r>
              <a:rPr lang="en-US" dirty="0"/>
              <a:t>TÉCNICAS DE BUEN USO DE TWITTERFEED</a:t>
            </a:r>
          </a:p>
          <a:p>
            <a:pPr marL="457200" indent="-457200" algn="just">
              <a:buFont typeface="+mj-lt"/>
              <a:buAutoNum type="arabicPeriod"/>
            </a:pPr>
            <a:r>
              <a:rPr lang="en-US" dirty="0"/>
              <a:t>ALTERNATIVAS A TWITTER FEED</a:t>
            </a:r>
          </a:p>
        </p:txBody>
      </p:sp>
    </p:spTree>
    <p:extLst>
      <p:ext uri="{BB962C8B-B14F-4D97-AF65-F5344CB8AC3E}">
        <p14:creationId xmlns:p14="http://schemas.microsoft.com/office/powerpoint/2010/main" val="58895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6AAB-51C8-4660-B1B1-94F68F717534}"/>
              </a:ext>
            </a:extLst>
          </p:cNvPr>
          <p:cNvSpPr>
            <a:spLocks noGrp="1"/>
          </p:cNvSpPr>
          <p:nvPr>
            <p:ph type="title"/>
          </p:nvPr>
        </p:nvSpPr>
        <p:spPr/>
        <p:txBody>
          <a:bodyPr/>
          <a:lstStyle/>
          <a:p>
            <a:pPr algn="ctr"/>
            <a:r>
              <a:rPr lang="en-US" dirty="0"/>
              <a:t>¿WHAT ARE THE FEEDS?</a:t>
            </a:r>
          </a:p>
        </p:txBody>
      </p:sp>
      <p:sp>
        <p:nvSpPr>
          <p:cNvPr id="3" name="Content Placeholder 2">
            <a:extLst>
              <a:ext uri="{FF2B5EF4-FFF2-40B4-BE49-F238E27FC236}">
                <a16:creationId xmlns:a16="http://schemas.microsoft.com/office/drawing/2014/main" id="{7DFB82DB-D44C-4190-8BF7-AC3D0D4D985F}"/>
              </a:ext>
            </a:extLst>
          </p:cNvPr>
          <p:cNvSpPr>
            <a:spLocks noGrp="1"/>
          </p:cNvSpPr>
          <p:nvPr>
            <p:ph idx="1"/>
          </p:nvPr>
        </p:nvSpPr>
        <p:spPr/>
        <p:txBody>
          <a:bodyPr/>
          <a:lstStyle/>
          <a:p>
            <a:pPr algn="just"/>
            <a:r>
              <a:rPr lang="en-US" dirty="0"/>
              <a:t>A feed is a means for users to read the entries on a website or part of them. It is based on a file that contains information the blog content and it is updated automatically. </a:t>
            </a:r>
          </a:p>
          <a:p>
            <a:pPr algn="just"/>
            <a:r>
              <a:rPr lang="en-US" dirty="0"/>
              <a:t>These files are generated by certain websites and by the vast majority of weblogs, as a means of disseminating their content; they aim to completely separate the content of a website with its visual part, that is, its design elements; thus, by having the content without any attribute, it can be easily exported; as well as quickly checking if new posts have been included.</a:t>
            </a:r>
          </a:p>
        </p:txBody>
      </p:sp>
    </p:spTree>
    <p:extLst>
      <p:ext uri="{BB962C8B-B14F-4D97-AF65-F5344CB8AC3E}">
        <p14:creationId xmlns:p14="http://schemas.microsoft.com/office/powerpoint/2010/main" val="388063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1DD7-B6E0-4FE7-87F4-3E0599E052B1}"/>
              </a:ext>
            </a:extLst>
          </p:cNvPr>
          <p:cNvSpPr>
            <a:spLocks noGrp="1"/>
          </p:cNvSpPr>
          <p:nvPr>
            <p:ph type="title"/>
          </p:nvPr>
        </p:nvSpPr>
        <p:spPr/>
        <p:txBody>
          <a:bodyPr/>
          <a:lstStyle/>
          <a:p>
            <a:pPr algn="ctr"/>
            <a:r>
              <a:rPr lang="en-US" dirty="0"/>
              <a:t>VENTAJAS DE LOS FEEDS</a:t>
            </a:r>
          </a:p>
        </p:txBody>
      </p:sp>
      <p:sp>
        <p:nvSpPr>
          <p:cNvPr id="3" name="Content Placeholder 2">
            <a:extLst>
              <a:ext uri="{FF2B5EF4-FFF2-40B4-BE49-F238E27FC236}">
                <a16:creationId xmlns:a16="http://schemas.microsoft.com/office/drawing/2014/main" id="{5D7F32D2-E61C-4719-AC7B-0179B78B3DC4}"/>
              </a:ext>
            </a:extLst>
          </p:cNvPr>
          <p:cNvSpPr>
            <a:spLocks noGrp="1"/>
          </p:cNvSpPr>
          <p:nvPr>
            <p:ph idx="1"/>
          </p:nvPr>
        </p:nvSpPr>
        <p:spPr/>
        <p:txBody>
          <a:bodyPr/>
          <a:lstStyle/>
          <a:p>
            <a:pPr algn="just">
              <a:spcAft>
                <a:spcPts val="1200"/>
              </a:spcAft>
              <a:buFont typeface="Arial" panose="020B0604020202020204" pitchFamily="34" charset="0"/>
              <a:buChar char="•"/>
            </a:pPr>
            <a:r>
              <a:rPr lang="es-ES" sz="2000" dirty="0"/>
              <a:t>El </a:t>
            </a:r>
            <a:r>
              <a:rPr lang="es-ES" sz="2000" u="sng" dirty="0"/>
              <a:t>usuario</a:t>
            </a:r>
            <a:r>
              <a:rPr lang="es-ES" sz="2000" dirty="0"/>
              <a:t> que </a:t>
            </a:r>
            <a:r>
              <a:rPr lang="es-ES" sz="2000" b="1" dirty="0"/>
              <a:t>gestiona</a:t>
            </a:r>
            <a:r>
              <a:rPr lang="es-ES" sz="2000" dirty="0"/>
              <a:t> los posts le ahorras tiempo de manera que cuando publique en la feed, esta se mostrara en cada uno de los blogs/redes que tenga asociado en la </a:t>
            </a:r>
            <a:r>
              <a:rPr lang="es-ES" sz="2000" dirty="0" err="1"/>
              <a:t>feed</a:t>
            </a:r>
            <a:r>
              <a:rPr lang="es-ES" sz="2000" dirty="0"/>
              <a:t>.</a:t>
            </a:r>
          </a:p>
          <a:p>
            <a:pPr algn="just">
              <a:spcAft>
                <a:spcPts val="1200"/>
              </a:spcAft>
              <a:buFont typeface="Arial" panose="020B0604020202020204" pitchFamily="34" charset="0"/>
              <a:buChar char="•"/>
            </a:pPr>
            <a:r>
              <a:rPr lang="es-ES" sz="2000" dirty="0"/>
              <a:t>El </a:t>
            </a:r>
            <a:r>
              <a:rPr lang="es-ES" sz="2000" u="sng" dirty="0"/>
              <a:t>usuario</a:t>
            </a:r>
            <a:r>
              <a:rPr lang="es-ES" sz="2000" dirty="0"/>
              <a:t> que se </a:t>
            </a:r>
            <a:r>
              <a:rPr lang="es-ES" sz="2000" b="1" dirty="0"/>
              <a:t>subscriba</a:t>
            </a:r>
            <a:r>
              <a:rPr lang="es-ES" sz="2000" dirty="0"/>
              <a:t> a la feed pueda ver todo el nuevo contenido, sin necesidad de ir buscando uno a uno en los diferentes blogs o redes.</a:t>
            </a:r>
          </a:p>
          <a:p>
            <a:endParaRPr lang="en-US" dirty="0"/>
          </a:p>
        </p:txBody>
      </p:sp>
    </p:spTree>
    <p:extLst>
      <p:ext uri="{BB962C8B-B14F-4D97-AF65-F5344CB8AC3E}">
        <p14:creationId xmlns:p14="http://schemas.microsoft.com/office/powerpoint/2010/main" val="414944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607E-04C0-45BC-9914-1300062AC2DF}"/>
              </a:ext>
            </a:extLst>
          </p:cNvPr>
          <p:cNvSpPr>
            <a:spLocks noGrp="1"/>
          </p:cNvSpPr>
          <p:nvPr>
            <p:ph type="title"/>
          </p:nvPr>
        </p:nvSpPr>
        <p:spPr/>
        <p:txBody>
          <a:bodyPr/>
          <a:lstStyle/>
          <a:p>
            <a:pPr algn="ctr"/>
            <a:r>
              <a:rPr lang="en-US" dirty="0"/>
              <a:t>¿QUÉ ES TWITTER FEED?</a:t>
            </a:r>
          </a:p>
        </p:txBody>
      </p:sp>
      <p:sp>
        <p:nvSpPr>
          <p:cNvPr id="3" name="Content Placeholder 2">
            <a:extLst>
              <a:ext uri="{FF2B5EF4-FFF2-40B4-BE49-F238E27FC236}">
                <a16:creationId xmlns:a16="http://schemas.microsoft.com/office/drawing/2014/main" id="{66EE8EB0-E434-4E1F-99DB-451EAEF1BB81}"/>
              </a:ext>
            </a:extLst>
          </p:cNvPr>
          <p:cNvSpPr>
            <a:spLocks noGrp="1"/>
          </p:cNvSpPr>
          <p:nvPr>
            <p:ph idx="1"/>
          </p:nvPr>
        </p:nvSpPr>
        <p:spPr>
          <a:xfrm>
            <a:off x="1097280" y="2108201"/>
            <a:ext cx="10058400" cy="4180304"/>
          </a:xfrm>
        </p:spPr>
        <p:txBody>
          <a:bodyPr numCol="2"/>
          <a:lstStyle/>
          <a:p>
            <a:pPr marL="0" indent="0" algn="just">
              <a:buNone/>
            </a:pPr>
            <a:r>
              <a:rPr lang="es-ES" dirty="0"/>
              <a:t>Es una herramienta de Twitter que permite automatizar la publicación de tus posts y de otros blogs en las diferentes redes sociales, concretamente en Twitter, Facebook y LinkedIn.</a:t>
            </a:r>
          </a:p>
          <a:p>
            <a:pPr marL="0" indent="0" algn="just">
              <a:buNone/>
            </a:pPr>
            <a:r>
              <a:rPr lang="es-ES" dirty="0"/>
              <a:t>De manera que al usuario le puede hacer la vida mas fácil, ya que el usuario que publica en la feed esta se publica de manera automática en las diferentes redes sociales asociadas en la feed</a:t>
            </a:r>
          </a:p>
        </p:txBody>
      </p:sp>
      <p:pic>
        <p:nvPicPr>
          <p:cNvPr id="6" name="Picture 5">
            <a:extLst>
              <a:ext uri="{FF2B5EF4-FFF2-40B4-BE49-F238E27FC236}">
                <a16:creationId xmlns:a16="http://schemas.microsoft.com/office/drawing/2014/main" id="{EACEEE27-4F2E-4BE5-8DBD-E0B1AF2E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818" y="2108201"/>
            <a:ext cx="4072862" cy="3680495"/>
          </a:xfrm>
          <a:prstGeom prst="rect">
            <a:avLst/>
          </a:prstGeom>
        </p:spPr>
      </p:pic>
    </p:spTree>
    <p:extLst>
      <p:ext uri="{BB962C8B-B14F-4D97-AF65-F5344CB8AC3E}">
        <p14:creationId xmlns:p14="http://schemas.microsoft.com/office/powerpoint/2010/main" val="149872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2E3-0421-4C7F-9941-0E75A2DDEDD6}"/>
              </a:ext>
            </a:extLst>
          </p:cNvPr>
          <p:cNvSpPr>
            <a:spLocks noGrp="1"/>
          </p:cNvSpPr>
          <p:nvPr>
            <p:ph type="title"/>
          </p:nvPr>
        </p:nvSpPr>
        <p:spPr/>
        <p:txBody>
          <a:bodyPr>
            <a:normAutofit/>
          </a:bodyPr>
          <a:lstStyle/>
          <a:p>
            <a:pPr algn="ctr"/>
            <a:r>
              <a:rPr lang="en-US" dirty="0"/>
              <a:t>TÉCNICAS DE BUEN USO DE TWITTER FEED</a:t>
            </a:r>
          </a:p>
        </p:txBody>
      </p:sp>
      <p:sp>
        <p:nvSpPr>
          <p:cNvPr id="3" name="Content Placeholder 2">
            <a:extLst>
              <a:ext uri="{FF2B5EF4-FFF2-40B4-BE49-F238E27FC236}">
                <a16:creationId xmlns:a16="http://schemas.microsoft.com/office/drawing/2014/main" id="{37A45709-C170-4770-AD25-3FD15E08B82C}"/>
              </a:ext>
            </a:extLst>
          </p:cNvPr>
          <p:cNvSpPr>
            <a:spLocks noGrp="1"/>
          </p:cNvSpPr>
          <p:nvPr>
            <p:ph idx="1"/>
          </p:nvPr>
        </p:nvSpPr>
        <p:spPr/>
        <p:txBody>
          <a:bodyPr/>
          <a:lstStyle/>
          <a:p>
            <a:pPr algn="just">
              <a:spcAft>
                <a:spcPts val="1200"/>
              </a:spcAft>
              <a:buFont typeface="Arial" panose="020B0604020202020204" pitchFamily="34" charset="0"/>
              <a:buChar char="•"/>
            </a:pPr>
            <a:r>
              <a:rPr lang="en-US" sz="2800" dirty="0"/>
              <a:t>Incluir contenido de </a:t>
            </a:r>
            <a:r>
              <a:rPr lang="en-US" sz="2800" dirty="0" err="1"/>
              <a:t>calidad</a:t>
            </a:r>
            <a:endParaRPr lang="en-US" sz="2800" dirty="0"/>
          </a:p>
          <a:p>
            <a:pPr algn="just">
              <a:buFont typeface="Arial" panose="020B0604020202020204" pitchFamily="34" charset="0"/>
              <a:buChar char="•"/>
            </a:pPr>
            <a:r>
              <a:rPr lang="en-US" sz="2800" dirty="0" err="1"/>
              <a:t>Uso</a:t>
            </a:r>
            <a:r>
              <a:rPr lang="en-US" sz="2800" dirty="0"/>
              <a:t> de prefijos y sufijos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8828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EB6C-35FB-4038-9D1A-BF2DC7875BE4}"/>
              </a:ext>
            </a:extLst>
          </p:cNvPr>
          <p:cNvSpPr>
            <a:spLocks noGrp="1"/>
          </p:cNvSpPr>
          <p:nvPr>
            <p:ph type="title"/>
          </p:nvPr>
        </p:nvSpPr>
        <p:spPr/>
        <p:txBody>
          <a:bodyPr/>
          <a:lstStyle/>
          <a:p>
            <a:pPr algn="ctr"/>
            <a:r>
              <a:rPr lang="en-US" dirty="0"/>
              <a:t>ALTERNATIVAS A TWITTER FEED</a:t>
            </a:r>
          </a:p>
        </p:txBody>
      </p:sp>
      <p:sp>
        <p:nvSpPr>
          <p:cNvPr id="3" name="Content Placeholder 2">
            <a:extLst>
              <a:ext uri="{FF2B5EF4-FFF2-40B4-BE49-F238E27FC236}">
                <a16:creationId xmlns:a16="http://schemas.microsoft.com/office/drawing/2014/main" id="{27127AC9-5A91-43AD-A707-9688B6CDA3B9}"/>
              </a:ext>
            </a:extLst>
          </p:cNvPr>
          <p:cNvSpPr>
            <a:spLocks noGrp="1"/>
          </p:cNvSpPr>
          <p:nvPr>
            <p:ph idx="1"/>
          </p:nvPr>
        </p:nvSpPr>
        <p:spPr/>
        <p:txBody>
          <a:bodyPr>
            <a:normAutofit/>
          </a:bodyPr>
          <a:lstStyle/>
          <a:p>
            <a:pPr marL="0" indent="0" algn="ctr">
              <a:buNone/>
            </a:pPr>
            <a:r>
              <a:rPr lang="en-US" sz="1800" dirty="0"/>
              <a:t>DLVR.IT</a:t>
            </a:r>
          </a:p>
          <a:p>
            <a:pPr marL="0" indent="0" algn="just">
              <a:buNone/>
            </a:pPr>
            <a:r>
              <a:rPr lang="es-ES" dirty="0"/>
              <a:t>Es una herramienta que sugiere TwitterFeed para que los usuarios disfruten de una herramienta similar al que Twitter ofrece. Tiene dos versiones una gratuita que permite automatizar solamente 3 cuentas de redes sociales con información de hasta 5 feeds o sitios webs diferentes y una de pago que pago permite automatizar 10 cuentas con un número máximo de 50 feeds a 10 dólares.</a:t>
            </a:r>
          </a:p>
          <a:p>
            <a:pPr marL="0" indent="0" algn="just">
              <a:buNone/>
            </a:pPr>
            <a:endParaRPr lang="es-ES" dirty="0"/>
          </a:p>
          <a:p>
            <a:pPr marL="365760" lvl="3" indent="0">
              <a:lnSpc>
                <a:spcPct val="120000"/>
              </a:lnSpc>
              <a:spcBef>
                <a:spcPts val="1200"/>
              </a:spcBef>
              <a:spcAft>
                <a:spcPts val="200"/>
              </a:spcAft>
              <a:buClr>
                <a:schemeClr val="accent1"/>
              </a:buClr>
              <a:buSzPct val="100000"/>
              <a:buNone/>
            </a:pPr>
            <a:r>
              <a:rPr lang="en-US" dirty="0"/>
              <a:t>		</a:t>
            </a:r>
          </a:p>
          <a:p>
            <a:pPr lvl="2">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ACBB0AD-9243-481A-B005-BB549722D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537" y="4406174"/>
            <a:ext cx="5059886" cy="1462918"/>
          </a:xfrm>
          <a:prstGeom prst="rect">
            <a:avLst/>
          </a:prstGeom>
        </p:spPr>
      </p:pic>
    </p:spTree>
    <p:extLst>
      <p:ext uri="{BB962C8B-B14F-4D97-AF65-F5344CB8AC3E}">
        <p14:creationId xmlns:p14="http://schemas.microsoft.com/office/powerpoint/2010/main" val="166764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31BF-3A86-41F5-A015-5301A37224E0}"/>
              </a:ext>
            </a:extLst>
          </p:cNvPr>
          <p:cNvSpPr>
            <a:spLocks noGrp="1"/>
          </p:cNvSpPr>
          <p:nvPr>
            <p:ph type="title"/>
          </p:nvPr>
        </p:nvSpPr>
        <p:spPr/>
        <p:txBody>
          <a:bodyPr/>
          <a:lstStyle/>
          <a:p>
            <a:pPr algn="ctr"/>
            <a:r>
              <a:rPr lang="en-US" dirty="0"/>
              <a:t>ALTERNATIVAS A TWITTER FEED</a:t>
            </a:r>
          </a:p>
        </p:txBody>
      </p:sp>
      <p:sp>
        <p:nvSpPr>
          <p:cNvPr id="3" name="Content Placeholder 2">
            <a:extLst>
              <a:ext uri="{FF2B5EF4-FFF2-40B4-BE49-F238E27FC236}">
                <a16:creationId xmlns:a16="http://schemas.microsoft.com/office/drawing/2014/main" id="{F74BA0EE-09CB-4B93-A6FA-F4279E35C1BE}"/>
              </a:ext>
            </a:extLst>
          </p:cNvPr>
          <p:cNvSpPr>
            <a:spLocks noGrp="1"/>
          </p:cNvSpPr>
          <p:nvPr>
            <p:ph idx="1"/>
          </p:nvPr>
        </p:nvSpPr>
        <p:spPr/>
        <p:txBody>
          <a:bodyPr/>
          <a:lstStyle/>
          <a:p>
            <a:pPr marL="0" lvl="1" indent="0" algn="ctr">
              <a:lnSpc>
                <a:spcPct val="120000"/>
              </a:lnSpc>
              <a:spcBef>
                <a:spcPts val="1200"/>
              </a:spcBef>
              <a:spcAft>
                <a:spcPts val="200"/>
              </a:spcAft>
              <a:buClr>
                <a:schemeClr val="accent1"/>
              </a:buClr>
              <a:buSzPct val="100000"/>
              <a:buNone/>
            </a:pPr>
            <a:r>
              <a:rPr lang="es-ES" sz="1900" dirty="0"/>
              <a:t>Hootsuite</a:t>
            </a:r>
          </a:p>
          <a:p>
            <a:pPr marL="0" lvl="1" indent="0" algn="just">
              <a:lnSpc>
                <a:spcPct val="130000"/>
              </a:lnSpc>
              <a:spcBef>
                <a:spcPts val="1200"/>
              </a:spcBef>
              <a:spcAft>
                <a:spcPts val="200"/>
              </a:spcAft>
              <a:buClr>
                <a:schemeClr val="accent1"/>
              </a:buClr>
              <a:buSzPct val="100000"/>
              <a:buNone/>
            </a:pPr>
            <a:r>
              <a:rPr lang="es-ES" sz="1900" dirty="0"/>
              <a:t>Es una herramienta que permite integrar feeds en las publicaciones de las cuentas que se gestionan. Este es gratuito y permite gestionar hasta 3 cuentas.</a:t>
            </a:r>
          </a:p>
          <a:p>
            <a:endParaRPr lang="en-US" dirty="0"/>
          </a:p>
        </p:txBody>
      </p:sp>
      <p:pic>
        <p:nvPicPr>
          <p:cNvPr id="5" name="Picture 4">
            <a:extLst>
              <a:ext uri="{FF2B5EF4-FFF2-40B4-BE49-F238E27FC236}">
                <a16:creationId xmlns:a16="http://schemas.microsoft.com/office/drawing/2014/main" id="{B33E322C-3079-4CD3-A50C-C169F3DD0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625" y="3429000"/>
            <a:ext cx="6241710" cy="2609100"/>
          </a:xfrm>
          <a:prstGeom prst="rect">
            <a:avLst/>
          </a:prstGeom>
        </p:spPr>
      </p:pic>
    </p:spTree>
    <p:extLst>
      <p:ext uri="{BB962C8B-B14F-4D97-AF65-F5344CB8AC3E}">
        <p14:creationId xmlns:p14="http://schemas.microsoft.com/office/powerpoint/2010/main" val="6425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E9F9-6C4A-4A00-86B2-DE6C081A9289}"/>
              </a:ext>
            </a:extLst>
          </p:cNvPr>
          <p:cNvSpPr>
            <a:spLocks noGrp="1"/>
          </p:cNvSpPr>
          <p:nvPr>
            <p:ph type="title"/>
          </p:nvPr>
        </p:nvSpPr>
        <p:spPr/>
        <p:txBody>
          <a:bodyPr/>
          <a:lstStyle/>
          <a:p>
            <a:pPr algn="ctr"/>
            <a:r>
              <a:rPr lang="en-US" dirty="0"/>
              <a:t>ALTERNATIVAS A TWITTER FEED</a:t>
            </a:r>
          </a:p>
        </p:txBody>
      </p:sp>
      <p:sp>
        <p:nvSpPr>
          <p:cNvPr id="3" name="Content Placeholder 2">
            <a:extLst>
              <a:ext uri="{FF2B5EF4-FFF2-40B4-BE49-F238E27FC236}">
                <a16:creationId xmlns:a16="http://schemas.microsoft.com/office/drawing/2014/main" id="{76AC5DDC-1C0E-4384-9430-D6E3B8DB1735}"/>
              </a:ext>
            </a:extLst>
          </p:cNvPr>
          <p:cNvSpPr>
            <a:spLocks noGrp="1"/>
          </p:cNvSpPr>
          <p:nvPr>
            <p:ph idx="1"/>
          </p:nvPr>
        </p:nvSpPr>
        <p:spPr/>
        <p:txBody>
          <a:bodyPr/>
          <a:lstStyle/>
          <a:p>
            <a:pPr algn="ctr"/>
            <a:r>
              <a:rPr lang="en-US" b="1" dirty="0"/>
              <a:t>IFTT</a:t>
            </a:r>
          </a:p>
          <a:p>
            <a:pPr marL="0" indent="0" algn="just">
              <a:buNone/>
            </a:pPr>
            <a:r>
              <a:rPr lang="es-ES" dirty="0"/>
              <a:t>Es la mayor alternativa gratuita a Twitterfeed, pero laboriosa, ya que hay que vincular cada feed a su perfil correspondiente.</a:t>
            </a:r>
          </a:p>
        </p:txBody>
      </p:sp>
      <p:pic>
        <p:nvPicPr>
          <p:cNvPr id="5" name="Picture 4">
            <a:extLst>
              <a:ext uri="{FF2B5EF4-FFF2-40B4-BE49-F238E27FC236}">
                <a16:creationId xmlns:a16="http://schemas.microsoft.com/office/drawing/2014/main" id="{1667B040-9A08-4D51-9F9D-41E8946FF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522" y="3429000"/>
            <a:ext cx="4784494" cy="2440092"/>
          </a:xfrm>
          <a:prstGeom prst="rect">
            <a:avLst/>
          </a:prstGeom>
        </p:spPr>
      </p:pic>
    </p:spTree>
    <p:extLst>
      <p:ext uri="{BB962C8B-B14F-4D97-AF65-F5344CB8AC3E}">
        <p14:creationId xmlns:p14="http://schemas.microsoft.com/office/powerpoint/2010/main" val="890125960"/>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243741"/>
      </a:dk2>
      <a:lt2>
        <a:srgbClr val="E2E8E7"/>
      </a:lt2>
      <a:accent1>
        <a:srgbClr val="C34D95"/>
      </a:accent1>
      <a:accent2>
        <a:srgbClr val="B13B52"/>
      </a:accent2>
      <a:accent3>
        <a:srgbClr val="C3674D"/>
      </a:accent3>
      <a:accent4>
        <a:srgbClr val="3BB182"/>
      </a:accent4>
      <a:accent5>
        <a:srgbClr val="46B2B4"/>
      </a:accent5>
      <a:accent6>
        <a:srgbClr val="3B7EB1"/>
      </a:accent6>
      <a:hlink>
        <a:srgbClr val="31937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320</TotalTime>
  <Words>608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Sagona Book</vt:lpstr>
      <vt:lpstr>Sagona ExtraLight</vt:lpstr>
      <vt:lpstr>RetrospectVTI</vt:lpstr>
      <vt:lpstr>AUMENTO DEL NÚMERO DE USUARIOS CON HERRAMIENTAS SIMILARES A TWITTER FEED</vt:lpstr>
      <vt:lpstr>INDEX</vt:lpstr>
      <vt:lpstr>¿WHAT ARE THE FEEDS?</vt:lpstr>
      <vt:lpstr>VENTAJAS DE LOS FEEDS</vt:lpstr>
      <vt:lpstr>¿QUÉ ES TWITTER FEED?</vt:lpstr>
      <vt:lpstr>TÉCNICAS DE BUEN USO DE TWITTER FEED</vt:lpstr>
      <vt:lpstr>ALTERNATIVAS A TWITTER FEED</vt:lpstr>
      <vt:lpstr>ALTERNATIVAS A TWITTER FEED</vt:lpstr>
      <vt:lpstr>ALTERNATIVAS A TWITTER FEED</vt:lpstr>
      <vt:lpstr>CONCLUSIÓN</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Aumentar el número de usuarios con herramientas similares a Twitter Feed.</dc:title>
  <dc:creator>Víctor Ruiz</dc:creator>
  <cp:lastModifiedBy>Víctor Ruiz</cp:lastModifiedBy>
  <cp:revision>40</cp:revision>
  <dcterms:created xsi:type="dcterms:W3CDTF">2020-02-01T17:47:58Z</dcterms:created>
  <dcterms:modified xsi:type="dcterms:W3CDTF">2020-02-05T07:37:19Z</dcterms:modified>
</cp:coreProperties>
</file>