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 snapToGrid="0">
      <p:cViewPr>
        <p:scale>
          <a:sx n="150" d="100"/>
          <a:sy n="150" d="100"/>
        </p:scale>
        <p:origin x="288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F7AB-B83A-5B75-B7E3-1068103B6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1DEA-3F39-75EA-289A-F3671D805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2BFC9-27A3-6ADE-4544-7FFF657D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4A88-789E-49A5-9F69-C5A6B8207BF7}" type="datetimeFigureOut">
              <a:rPr lang="LID4096" smtClean="0"/>
              <a:t>08/14/2025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7C5E-9784-8CED-A93E-CC3FDD30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5FBEB-6B54-7CA6-BB83-1FC0743E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46F0-D07F-45BC-8092-1975C2FB4B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361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41CF8-B75C-E84D-6855-3414EB27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2F53F-933C-D12C-D989-0C3CBB104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9D21-FB63-6FD8-0934-EF2694F3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4A88-789E-49A5-9F69-C5A6B8207BF7}" type="datetimeFigureOut">
              <a:rPr lang="LID4096" smtClean="0"/>
              <a:t>08/14/2025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4F2CD-78E1-CD49-5532-58667552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7E1D8-C3C6-6B1A-D8F3-9A3CBE9D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46F0-D07F-45BC-8092-1975C2FB4B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862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4FE06-75C7-8236-9CCC-DCD53C2AA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78873-4BCF-C040-6AFC-E63268215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22E9A-77BD-6EBB-3C1D-21FB595A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4A88-789E-49A5-9F69-C5A6B8207BF7}" type="datetimeFigureOut">
              <a:rPr lang="LID4096" smtClean="0"/>
              <a:t>08/14/2025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919FA-1964-462A-20B5-BFB33C14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D488-3342-FDFB-C5D1-D844D57F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46F0-D07F-45BC-8092-1975C2FB4B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347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941A-58A8-1015-0F59-5DBAC80A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B6C3-12B1-DF3C-D90E-EC9E51304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011C5-2F34-B719-44E3-3F62DF95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4A88-789E-49A5-9F69-C5A6B8207BF7}" type="datetimeFigureOut">
              <a:rPr lang="LID4096" smtClean="0"/>
              <a:t>08/14/2025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C169-7033-BF77-9A56-85654582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052D3-FF34-FA3C-21AC-F4558AE7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46F0-D07F-45BC-8092-1975C2FB4B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076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7E0D-EC2E-0924-5440-4685EE2F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254E-840E-63DD-1F74-7D0BD969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79BF-5C7E-B94B-B2B9-D3FEC0E8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4A88-789E-49A5-9F69-C5A6B8207BF7}" type="datetimeFigureOut">
              <a:rPr lang="LID4096" smtClean="0"/>
              <a:t>08/14/2025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B0A7F-574C-9EC9-B477-D706690C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34BB0-68BF-2B3C-C78F-DB5CC53E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46F0-D07F-45BC-8092-1975C2FB4B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320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292E-49DD-FDCC-C10D-AD9CCE0C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235D8-DBC1-9F81-C9D3-8581CACBC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C479F-8308-9319-584B-BB81D2E2E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3AB50-DF27-724F-EA8B-9D138A5C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4A88-789E-49A5-9F69-C5A6B8207BF7}" type="datetimeFigureOut">
              <a:rPr lang="LID4096" smtClean="0"/>
              <a:t>08/14/2025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A2422-FBC4-BEE4-884C-83127C4B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E8E83-C931-7B0C-17E7-EF184A31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46F0-D07F-45BC-8092-1975C2FB4B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70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5DF0-3621-3DBB-4205-F8682482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2CC82-AA20-FED0-D41D-40E25E0F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009D6-2A72-C53B-0F58-EF98F2AD6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AD368-D5F5-844E-F76F-1BE4F9887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E5C7D-DA36-C523-B158-BD96BA45E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0CB9B-EE93-E94D-D217-673529D3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4A88-789E-49A5-9F69-C5A6B8207BF7}" type="datetimeFigureOut">
              <a:rPr lang="LID4096" smtClean="0"/>
              <a:t>08/14/2025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A75D1-9187-4174-99E9-7F5A51B4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A2136-F919-4DFB-DF74-8D9FC623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46F0-D07F-45BC-8092-1975C2FB4B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312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EE1A-ACF3-49F0-A8BF-8A9925DA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179DB-B2CE-23A7-B57E-2984E923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4A88-789E-49A5-9F69-C5A6B8207BF7}" type="datetimeFigureOut">
              <a:rPr lang="LID4096" smtClean="0"/>
              <a:t>08/14/2025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98E4-8F6F-40C7-B433-601AFE6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ADED2-3333-6480-4604-21232B59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46F0-D07F-45BC-8092-1975C2FB4B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442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FF574-82BE-38E3-FC7D-CA7E9E8D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4A88-789E-49A5-9F69-C5A6B8207BF7}" type="datetimeFigureOut">
              <a:rPr lang="LID4096" smtClean="0"/>
              <a:t>08/14/2025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22919-8E27-835B-7180-F6CE8009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44D70-28A8-76C4-7317-E7A2926B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46F0-D07F-45BC-8092-1975C2FB4B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388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7AEA-657F-7E68-BFBF-7D4ABB75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4BE01-1251-51D3-E2CE-57B548E3E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C33F7-F0A9-0CD4-74EF-FD9DDA45E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1FD3A-880E-76B4-05D3-A81C0ECB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4A88-789E-49A5-9F69-C5A6B8207BF7}" type="datetimeFigureOut">
              <a:rPr lang="LID4096" smtClean="0"/>
              <a:t>08/14/2025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0AAE6-A5C7-05CB-8FB2-EEF3FDF8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A213B-E052-7257-528D-02AADA9F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46F0-D07F-45BC-8092-1975C2FB4B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571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268B-6D56-616C-BCE4-CB0B460E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C1CE6-09FC-CD6C-2216-12F4CA9B7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3F384-2B8D-574B-D0DE-9B232E3B8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5D6FB-0935-43CF-8B5E-AA3BFA53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4A88-789E-49A5-9F69-C5A6B8207BF7}" type="datetimeFigureOut">
              <a:rPr lang="LID4096" smtClean="0"/>
              <a:t>08/14/2025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72372-E542-A2B0-A04D-5BD89BAF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10C04-D30D-C40D-159D-D1A91D82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46F0-D07F-45BC-8092-1975C2FB4B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092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DAEF0-950F-5DE6-8227-4B941F82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579E6-40D1-0F9E-0845-13605EDC1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8869F-1C75-5F72-4AD5-B03E9A388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A74A88-789E-49A5-9F69-C5A6B8207BF7}" type="datetimeFigureOut">
              <a:rPr lang="LID4096" smtClean="0"/>
              <a:t>08/14/2025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11A3-207A-E572-FD60-A7565374A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7B7AB-05C1-AF2F-49B1-724310ADF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5F46F0-D07F-45BC-8092-1975C2FB4B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161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278B51-4679-C36C-5243-DB9767C7E8DE}"/>
              </a:ext>
            </a:extLst>
          </p:cNvPr>
          <p:cNvSpPr txBox="1"/>
          <p:nvPr/>
        </p:nvSpPr>
        <p:spPr>
          <a:xfrm>
            <a:off x="1315917" y="1148862"/>
            <a:ext cx="2058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Project Folder</a:t>
            </a:r>
            <a:endParaRPr lang="LID4096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F778AC9-7283-4956-B5B4-64408AABF5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55811" y="3011083"/>
            <a:ext cx="2408068" cy="1029285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965EE5-4EAC-26D8-9253-472A8FAFD987}"/>
              </a:ext>
            </a:extLst>
          </p:cNvPr>
          <p:cNvSpPr txBox="1"/>
          <p:nvPr/>
        </p:nvSpPr>
        <p:spPr>
          <a:xfrm>
            <a:off x="3374488" y="4517387"/>
            <a:ext cx="1494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3_output</a:t>
            </a:r>
            <a:endParaRPr lang="LID4096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82B39E3-F7B9-149D-D79A-55C7B923DD48}"/>
              </a:ext>
            </a:extLst>
          </p:cNvPr>
          <p:cNvCxnSpPr>
            <a:cxnSpLocks/>
            <a:stCxn id="4" idx="2"/>
            <a:endCxn id="21" idx="1"/>
          </p:cNvCxnSpPr>
          <p:nvPr/>
        </p:nvCxnSpPr>
        <p:spPr>
          <a:xfrm rot="16200000" flipH="1">
            <a:off x="2077681" y="1816494"/>
            <a:ext cx="1564331" cy="1029286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BCF83E-0807-0046-E35E-BDD8976AADAD}"/>
              </a:ext>
            </a:extLst>
          </p:cNvPr>
          <p:cNvSpPr txBox="1"/>
          <p:nvPr/>
        </p:nvSpPr>
        <p:spPr>
          <a:xfrm>
            <a:off x="3374489" y="2913248"/>
            <a:ext cx="112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1_code</a:t>
            </a:r>
            <a:endParaRPr lang="LID4096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26D605-DC39-BB19-F720-798C0F4CEDED}"/>
              </a:ext>
            </a:extLst>
          </p:cNvPr>
          <p:cNvSpPr txBox="1"/>
          <p:nvPr/>
        </p:nvSpPr>
        <p:spPr>
          <a:xfrm>
            <a:off x="3374488" y="2069511"/>
            <a:ext cx="1128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0_data</a:t>
            </a:r>
            <a:endParaRPr lang="LID4096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979750F-4E5A-C1FA-1B39-39845694DD09}"/>
              </a:ext>
            </a:extLst>
          </p:cNvPr>
          <p:cNvCxnSpPr>
            <a:cxnSpLocks/>
            <a:stCxn id="4" idx="2"/>
            <a:endCxn id="24" idx="1"/>
          </p:cNvCxnSpPr>
          <p:nvPr/>
        </p:nvCxnSpPr>
        <p:spPr>
          <a:xfrm rot="16200000" flipH="1">
            <a:off x="2499548" y="1394626"/>
            <a:ext cx="720594" cy="1029285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ED4983F-D040-62D3-0BB4-5858BDDCE548}"/>
              </a:ext>
            </a:extLst>
          </p:cNvPr>
          <p:cNvCxnSpPr>
            <a:cxnSpLocks/>
            <a:stCxn id="24" idx="2"/>
            <a:endCxn id="42" idx="1"/>
          </p:cNvCxnSpPr>
          <p:nvPr/>
        </p:nvCxnSpPr>
        <p:spPr>
          <a:xfrm rot="16200000" flipH="1">
            <a:off x="4071900" y="2336673"/>
            <a:ext cx="298573" cy="564467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B1FF0EC-BE3C-51D5-C135-402D8D11EAFF}"/>
              </a:ext>
            </a:extLst>
          </p:cNvPr>
          <p:cNvCxnSpPr>
            <a:cxnSpLocks/>
            <a:stCxn id="21" idx="2"/>
            <a:endCxn id="44" idx="1"/>
          </p:cNvCxnSpPr>
          <p:nvPr/>
        </p:nvCxnSpPr>
        <p:spPr>
          <a:xfrm rot="16200000" flipH="1">
            <a:off x="4101040" y="3151272"/>
            <a:ext cx="240294" cy="564466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90BDB94-419B-84B5-BA56-53079B7998A2}"/>
              </a:ext>
            </a:extLst>
          </p:cNvPr>
          <p:cNvSpPr txBox="1"/>
          <p:nvPr/>
        </p:nvSpPr>
        <p:spPr>
          <a:xfrm>
            <a:off x="4503420" y="2583528"/>
            <a:ext cx="181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raw_data.xxx</a:t>
            </a:r>
            <a:endParaRPr lang="LID4096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925BAF-B0E2-85C3-BA4F-D8A11179DFED}"/>
              </a:ext>
            </a:extLst>
          </p:cNvPr>
          <p:cNvSpPr txBox="1"/>
          <p:nvPr/>
        </p:nvSpPr>
        <p:spPr>
          <a:xfrm>
            <a:off x="4503420" y="3368986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code.xxx</a:t>
            </a:r>
            <a:endParaRPr lang="LID4096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D177BA-D6B7-B27D-2525-F2978EE9C568}"/>
              </a:ext>
            </a:extLst>
          </p:cNvPr>
          <p:cNvSpPr txBox="1"/>
          <p:nvPr/>
        </p:nvSpPr>
        <p:spPr>
          <a:xfrm>
            <a:off x="4503420" y="4936163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table_1.xxx</a:t>
            </a:r>
            <a:endParaRPr lang="LID4096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1E3C3D4-F67C-79D1-55D5-4D8883826880}"/>
              </a:ext>
            </a:extLst>
          </p:cNvPr>
          <p:cNvCxnSpPr>
            <a:cxnSpLocks/>
            <a:stCxn id="13" idx="2"/>
            <a:endCxn id="46" idx="1"/>
          </p:cNvCxnSpPr>
          <p:nvPr/>
        </p:nvCxnSpPr>
        <p:spPr>
          <a:xfrm rot="16200000" flipH="1">
            <a:off x="4210961" y="4828370"/>
            <a:ext cx="203332" cy="381586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1779A9-A14C-1BFD-88F0-CF9C3974B8FE}"/>
              </a:ext>
            </a:extLst>
          </p:cNvPr>
          <p:cNvSpPr txBox="1"/>
          <p:nvPr/>
        </p:nvSpPr>
        <p:spPr>
          <a:xfrm>
            <a:off x="4503420" y="5305495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figure_1.xxx</a:t>
            </a:r>
            <a:endParaRPr lang="LID4096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E05B309-A1F0-1306-1FEC-405A25B4158B}"/>
              </a:ext>
            </a:extLst>
          </p:cNvPr>
          <p:cNvCxnSpPr>
            <a:cxnSpLocks/>
            <a:stCxn id="13" idx="2"/>
            <a:endCxn id="63" idx="1"/>
          </p:cNvCxnSpPr>
          <p:nvPr/>
        </p:nvCxnSpPr>
        <p:spPr>
          <a:xfrm rot="16200000" flipH="1">
            <a:off x="4026295" y="5013036"/>
            <a:ext cx="572664" cy="381586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0942DC7-7D67-C254-B82E-1A6A9A981EE8}"/>
              </a:ext>
            </a:extLst>
          </p:cNvPr>
          <p:cNvSpPr/>
          <p:nvPr/>
        </p:nvSpPr>
        <p:spPr>
          <a:xfrm>
            <a:off x="6484775" y="1413586"/>
            <a:ext cx="4622495" cy="1564331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Never modify </a:t>
            </a:r>
            <a:r>
              <a:rPr lang="en-US" b="1" dirty="0">
                <a:solidFill>
                  <a:schemeClr val="tx1"/>
                </a:solidFill>
              </a:rPr>
              <a:t>0_data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Only save data to </a:t>
            </a:r>
            <a:r>
              <a:rPr lang="en-US" b="1" dirty="0">
                <a:solidFill>
                  <a:schemeClr val="tx1"/>
                </a:solidFill>
              </a:rPr>
              <a:t>2_process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Only load data from </a:t>
            </a:r>
            <a:r>
              <a:rPr lang="en-US" b="1" dirty="0">
                <a:solidFill>
                  <a:schemeClr val="tx1"/>
                </a:solidFill>
              </a:rPr>
              <a:t>0_data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dirty="0">
                <a:solidFill>
                  <a:schemeClr val="tx1"/>
                </a:solidFill>
              </a:rPr>
              <a:t>2_process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Anything in </a:t>
            </a:r>
            <a:r>
              <a:rPr lang="en-US" b="1" dirty="0">
                <a:solidFill>
                  <a:schemeClr val="tx1"/>
                </a:solidFill>
              </a:rPr>
              <a:t>2_process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3_output </a:t>
            </a:r>
            <a:r>
              <a:rPr lang="en-US" dirty="0">
                <a:solidFill>
                  <a:schemeClr val="tx1"/>
                </a:solidFill>
              </a:rPr>
              <a:t>can be deleted and regenerated from </a:t>
            </a:r>
            <a:r>
              <a:rPr lang="en-US" b="1" dirty="0">
                <a:solidFill>
                  <a:schemeClr val="tx1"/>
                </a:solidFill>
              </a:rPr>
              <a:t>1_code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92BD4BB-111D-AE62-FFC5-5EE78D9225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77679" y="2698688"/>
            <a:ext cx="1564331" cy="1029286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28C1EC2-A524-F8EF-5DA0-F84AC3B1F827}"/>
              </a:ext>
            </a:extLst>
          </p:cNvPr>
          <p:cNvSpPr txBox="1"/>
          <p:nvPr/>
        </p:nvSpPr>
        <p:spPr>
          <a:xfrm>
            <a:off x="3374488" y="3787763"/>
            <a:ext cx="149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2_process</a:t>
            </a:r>
            <a:endParaRPr lang="LID4096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3117158-A4E9-C951-76E9-2C65D7A62737}"/>
              </a:ext>
            </a:extLst>
          </p:cNvPr>
          <p:cNvCxnSpPr>
            <a:cxnSpLocks/>
            <a:stCxn id="88" idx="2"/>
            <a:endCxn id="90" idx="1"/>
          </p:cNvCxnSpPr>
          <p:nvPr/>
        </p:nvCxnSpPr>
        <p:spPr>
          <a:xfrm rot="16200000" flipH="1">
            <a:off x="4207868" y="4101838"/>
            <a:ext cx="209516" cy="381585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74868BA-238D-FFC5-22B1-73EF8E524792}"/>
              </a:ext>
            </a:extLst>
          </p:cNvPr>
          <p:cNvSpPr txBox="1"/>
          <p:nvPr/>
        </p:nvSpPr>
        <p:spPr>
          <a:xfrm>
            <a:off x="4503419" y="4212723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processed_data.xxx</a:t>
            </a:r>
            <a:endParaRPr lang="LID4096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ACDA4-13A6-719B-673A-2EC35DBC7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FB1890-2824-A54E-169A-44011B71CB6E}"/>
              </a:ext>
            </a:extLst>
          </p:cNvPr>
          <p:cNvSpPr txBox="1"/>
          <p:nvPr/>
        </p:nvSpPr>
        <p:spPr>
          <a:xfrm>
            <a:off x="674567" y="1148862"/>
            <a:ext cx="2058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Project Folder</a:t>
            </a:r>
            <a:endParaRPr lang="LID4096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8127AEF-536C-A424-0688-01953EFAB9E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4461" y="3011083"/>
            <a:ext cx="2408068" cy="1029285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2EF954-C607-A529-123A-A2B9524A94F3}"/>
              </a:ext>
            </a:extLst>
          </p:cNvPr>
          <p:cNvSpPr txBox="1"/>
          <p:nvPr/>
        </p:nvSpPr>
        <p:spPr>
          <a:xfrm>
            <a:off x="2733138" y="4517387"/>
            <a:ext cx="1494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3_output</a:t>
            </a:r>
            <a:endParaRPr lang="LID4096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9755F3E-75C9-9F89-05C3-A71625586252}"/>
              </a:ext>
            </a:extLst>
          </p:cNvPr>
          <p:cNvCxnSpPr>
            <a:cxnSpLocks/>
            <a:stCxn id="4" idx="2"/>
            <a:endCxn id="21" idx="1"/>
          </p:cNvCxnSpPr>
          <p:nvPr/>
        </p:nvCxnSpPr>
        <p:spPr>
          <a:xfrm rot="16200000" flipH="1">
            <a:off x="1436331" y="1816494"/>
            <a:ext cx="1564331" cy="1029286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97A500-9488-FA54-6FB0-94285AEF1FDE}"/>
              </a:ext>
            </a:extLst>
          </p:cNvPr>
          <p:cNvSpPr txBox="1"/>
          <p:nvPr/>
        </p:nvSpPr>
        <p:spPr>
          <a:xfrm>
            <a:off x="2733139" y="2913248"/>
            <a:ext cx="112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1_code</a:t>
            </a:r>
            <a:endParaRPr lang="LID4096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A90FEE-33BD-CD75-17F4-40455C65A02B}"/>
              </a:ext>
            </a:extLst>
          </p:cNvPr>
          <p:cNvSpPr txBox="1"/>
          <p:nvPr/>
        </p:nvSpPr>
        <p:spPr>
          <a:xfrm>
            <a:off x="2733138" y="2069511"/>
            <a:ext cx="1128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0_data</a:t>
            </a:r>
            <a:endParaRPr lang="LID4096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8EF5854-13EE-419A-56F4-4BF28E4FB790}"/>
              </a:ext>
            </a:extLst>
          </p:cNvPr>
          <p:cNvCxnSpPr>
            <a:cxnSpLocks/>
            <a:stCxn id="4" idx="2"/>
            <a:endCxn id="24" idx="1"/>
          </p:cNvCxnSpPr>
          <p:nvPr/>
        </p:nvCxnSpPr>
        <p:spPr>
          <a:xfrm rot="16200000" flipH="1">
            <a:off x="1858198" y="1394626"/>
            <a:ext cx="720594" cy="1029285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CA2F632-BAA3-527B-71C9-AAF2FE0F2F3E}"/>
              </a:ext>
            </a:extLst>
          </p:cNvPr>
          <p:cNvCxnSpPr>
            <a:cxnSpLocks/>
            <a:stCxn id="24" idx="2"/>
            <a:endCxn id="42" idx="1"/>
          </p:cNvCxnSpPr>
          <p:nvPr/>
        </p:nvCxnSpPr>
        <p:spPr>
          <a:xfrm rot="16200000" flipH="1">
            <a:off x="3430550" y="2336673"/>
            <a:ext cx="298573" cy="564467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E6D28BC-045A-49EB-0B40-1479187CB798}"/>
              </a:ext>
            </a:extLst>
          </p:cNvPr>
          <p:cNvCxnSpPr>
            <a:cxnSpLocks/>
            <a:stCxn id="21" idx="2"/>
            <a:endCxn id="44" idx="1"/>
          </p:cNvCxnSpPr>
          <p:nvPr/>
        </p:nvCxnSpPr>
        <p:spPr>
          <a:xfrm rot="16200000" flipH="1">
            <a:off x="3459690" y="3151272"/>
            <a:ext cx="240294" cy="564466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8004315-E9E3-6F4E-A5E1-C3CE3A17E358}"/>
              </a:ext>
            </a:extLst>
          </p:cNvPr>
          <p:cNvSpPr txBox="1"/>
          <p:nvPr/>
        </p:nvSpPr>
        <p:spPr>
          <a:xfrm>
            <a:off x="3862070" y="2583528"/>
            <a:ext cx="181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raw_data.xxx</a:t>
            </a:r>
            <a:endParaRPr lang="LID4096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F662B9-06EC-5E11-8475-5F256D208413}"/>
              </a:ext>
            </a:extLst>
          </p:cNvPr>
          <p:cNvSpPr txBox="1"/>
          <p:nvPr/>
        </p:nvSpPr>
        <p:spPr>
          <a:xfrm>
            <a:off x="3862070" y="3368986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code.xxx</a:t>
            </a:r>
            <a:endParaRPr lang="LID4096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8DF066-1E61-1D1B-B7B0-B42DC30853D9}"/>
              </a:ext>
            </a:extLst>
          </p:cNvPr>
          <p:cNvSpPr txBox="1"/>
          <p:nvPr/>
        </p:nvSpPr>
        <p:spPr>
          <a:xfrm>
            <a:off x="3862070" y="4936163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table_1.xxx</a:t>
            </a:r>
            <a:endParaRPr lang="LID4096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3A1C740-21E7-D6A0-5C3D-E01BD3359393}"/>
              </a:ext>
            </a:extLst>
          </p:cNvPr>
          <p:cNvCxnSpPr>
            <a:cxnSpLocks/>
            <a:stCxn id="13" idx="2"/>
            <a:endCxn id="46" idx="1"/>
          </p:cNvCxnSpPr>
          <p:nvPr/>
        </p:nvCxnSpPr>
        <p:spPr>
          <a:xfrm rot="16200000" flipH="1">
            <a:off x="3569611" y="4828370"/>
            <a:ext cx="203332" cy="381586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19BE1C5-CEAC-2DEF-11D3-3561854A1BF0}"/>
              </a:ext>
            </a:extLst>
          </p:cNvPr>
          <p:cNvSpPr txBox="1"/>
          <p:nvPr/>
        </p:nvSpPr>
        <p:spPr>
          <a:xfrm>
            <a:off x="3862070" y="5305495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figure_1.xxx</a:t>
            </a:r>
            <a:endParaRPr lang="LID4096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DA4268E-4AFD-FBC1-7E20-586BD05F372D}"/>
              </a:ext>
            </a:extLst>
          </p:cNvPr>
          <p:cNvCxnSpPr>
            <a:cxnSpLocks/>
            <a:stCxn id="13" idx="2"/>
            <a:endCxn id="63" idx="1"/>
          </p:cNvCxnSpPr>
          <p:nvPr/>
        </p:nvCxnSpPr>
        <p:spPr>
          <a:xfrm rot="16200000" flipH="1">
            <a:off x="3384945" y="5013036"/>
            <a:ext cx="572664" cy="381586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01D381E-09BC-EAEE-413A-EB70A1E31657}"/>
              </a:ext>
            </a:extLst>
          </p:cNvPr>
          <p:cNvSpPr/>
          <p:nvPr/>
        </p:nvSpPr>
        <p:spPr>
          <a:xfrm>
            <a:off x="5843425" y="1413586"/>
            <a:ext cx="4622495" cy="1564331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Never modify </a:t>
            </a:r>
            <a:r>
              <a:rPr lang="en-US" b="1" dirty="0">
                <a:solidFill>
                  <a:schemeClr val="tx1"/>
                </a:solidFill>
              </a:rPr>
              <a:t>0_data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Only save data to </a:t>
            </a:r>
            <a:r>
              <a:rPr lang="en-US" b="1" dirty="0">
                <a:solidFill>
                  <a:schemeClr val="tx1"/>
                </a:solidFill>
              </a:rPr>
              <a:t>2_process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Only load data from </a:t>
            </a:r>
            <a:r>
              <a:rPr lang="en-US" b="1" dirty="0">
                <a:solidFill>
                  <a:schemeClr val="tx1"/>
                </a:solidFill>
              </a:rPr>
              <a:t>0_data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dirty="0">
                <a:solidFill>
                  <a:schemeClr val="tx1"/>
                </a:solidFill>
              </a:rPr>
              <a:t>2_process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Anything in </a:t>
            </a:r>
            <a:r>
              <a:rPr lang="en-US" b="1" dirty="0">
                <a:solidFill>
                  <a:schemeClr val="tx1"/>
                </a:solidFill>
              </a:rPr>
              <a:t>2_process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3_output </a:t>
            </a:r>
            <a:r>
              <a:rPr lang="en-US" dirty="0">
                <a:solidFill>
                  <a:schemeClr val="tx1"/>
                </a:solidFill>
              </a:rPr>
              <a:t>can be deleted and regenerated from </a:t>
            </a:r>
            <a:r>
              <a:rPr lang="en-US" b="1" dirty="0">
                <a:solidFill>
                  <a:schemeClr val="tx1"/>
                </a:solidFill>
              </a:rPr>
              <a:t>1_code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144CAF5-94C1-12E2-4A2D-FAEA21D212E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36329" y="2698688"/>
            <a:ext cx="1564331" cy="1029286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206DEB5-2783-CE93-294E-75FF93A74CAD}"/>
              </a:ext>
            </a:extLst>
          </p:cNvPr>
          <p:cNvSpPr txBox="1"/>
          <p:nvPr/>
        </p:nvSpPr>
        <p:spPr>
          <a:xfrm>
            <a:off x="2733138" y="3787763"/>
            <a:ext cx="149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2_process</a:t>
            </a:r>
            <a:endParaRPr lang="LID4096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327CC98-FAA5-E102-F3A9-12D1A8B3531C}"/>
              </a:ext>
            </a:extLst>
          </p:cNvPr>
          <p:cNvCxnSpPr>
            <a:cxnSpLocks/>
            <a:stCxn id="88" idx="2"/>
            <a:endCxn id="90" idx="1"/>
          </p:cNvCxnSpPr>
          <p:nvPr/>
        </p:nvCxnSpPr>
        <p:spPr>
          <a:xfrm rot="16200000" flipH="1">
            <a:off x="3566518" y="4101838"/>
            <a:ext cx="209516" cy="381585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BC83300-499F-CEB6-5449-2B25CC019B63}"/>
              </a:ext>
            </a:extLst>
          </p:cNvPr>
          <p:cNvSpPr txBox="1"/>
          <p:nvPr/>
        </p:nvSpPr>
        <p:spPr>
          <a:xfrm>
            <a:off x="3862069" y="4212723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processed_data.xxx</a:t>
            </a:r>
            <a:endParaRPr lang="LID4096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94B9C11B-38FB-0C8B-F1D1-8D3D89A9F73E}"/>
              </a:ext>
            </a:extLst>
          </p:cNvPr>
          <p:cNvCxnSpPr>
            <a:cxnSpLocks/>
          </p:cNvCxnSpPr>
          <p:nvPr/>
        </p:nvCxnSpPr>
        <p:spPr>
          <a:xfrm flipV="1">
            <a:off x="5547996" y="3841539"/>
            <a:ext cx="2435542" cy="2422734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436AE63-E032-0832-0FED-A9829CA62E47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268274" y="1984551"/>
            <a:ext cx="4715301" cy="3844142"/>
          </a:xfrm>
          <a:prstGeom prst="bentConnector2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C61F4DD-613D-21A5-AC18-A31EF944BEF4}"/>
              </a:ext>
            </a:extLst>
          </p:cNvPr>
          <p:cNvSpPr txBox="1"/>
          <p:nvPr/>
        </p:nvSpPr>
        <p:spPr>
          <a:xfrm>
            <a:off x="7983538" y="3618486"/>
            <a:ext cx="109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4_docs</a:t>
            </a:r>
            <a:endParaRPr lang="LID4096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40159F3-3B70-A515-80C5-3229B99AFDA2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547996" y="4492685"/>
            <a:ext cx="2435542" cy="1771588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3F98A66-6235-9F9C-501A-8736ED73B1C0}"/>
              </a:ext>
            </a:extLst>
          </p:cNvPr>
          <p:cNvSpPr txBox="1"/>
          <p:nvPr/>
        </p:nvSpPr>
        <p:spPr>
          <a:xfrm>
            <a:off x="7983538" y="4292630"/>
            <a:ext cx="1471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5_external</a:t>
            </a:r>
            <a:endParaRPr lang="LID4096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BE64A6E-9BE9-544A-3B1B-0C32DA654A49}"/>
              </a:ext>
            </a:extLst>
          </p:cNvPr>
          <p:cNvCxnSpPr>
            <a:cxnSpLocks/>
            <a:stCxn id="32" idx="2"/>
            <a:endCxn id="45" idx="1"/>
          </p:cNvCxnSpPr>
          <p:nvPr/>
        </p:nvCxnSpPr>
        <p:spPr>
          <a:xfrm rot="16200000" flipH="1">
            <a:off x="8738053" y="3811775"/>
            <a:ext cx="134054" cy="547695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21D3C8E-B737-31D7-980F-4862DB23C1A5}"/>
              </a:ext>
            </a:extLst>
          </p:cNvPr>
          <p:cNvSpPr txBox="1"/>
          <p:nvPr/>
        </p:nvSpPr>
        <p:spPr>
          <a:xfrm>
            <a:off x="9078928" y="3967984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paper.xxx</a:t>
            </a:r>
            <a:endParaRPr lang="LID4096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252F21B-29B4-1F1A-86F9-B5637F69B10E}"/>
              </a:ext>
            </a:extLst>
          </p:cNvPr>
          <p:cNvCxnSpPr>
            <a:cxnSpLocks/>
            <a:stCxn id="35" idx="2"/>
            <a:endCxn id="50" idx="1"/>
          </p:cNvCxnSpPr>
          <p:nvPr/>
        </p:nvCxnSpPr>
        <p:spPr>
          <a:xfrm rot="16200000" flipH="1">
            <a:off x="8832109" y="4579975"/>
            <a:ext cx="134054" cy="359584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4814F60-753F-5E42-7748-3C86E8CA0B61}"/>
              </a:ext>
            </a:extLst>
          </p:cNvPr>
          <p:cNvSpPr txBox="1"/>
          <p:nvPr/>
        </p:nvSpPr>
        <p:spPr>
          <a:xfrm>
            <a:off x="9078928" y="4642128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Public Project Folder</a:t>
            </a:r>
            <a:endParaRPr lang="LID4096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9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 Pelt, Victor</dc:creator>
  <cp:lastModifiedBy>van Pelt, Victor</cp:lastModifiedBy>
  <cp:revision>9</cp:revision>
  <dcterms:created xsi:type="dcterms:W3CDTF">2025-08-14T16:41:17Z</dcterms:created>
  <dcterms:modified xsi:type="dcterms:W3CDTF">2025-08-14T17:31:45Z</dcterms:modified>
</cp:coreProperties>
</file>