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89" d="100"/>
          <a:sy n="89" d="100"/>
        </p:scale>
        <p:origin x="4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9F5-EEAF-F2EF-97E9-F228338A8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E571A-CEB2-6EAE-2452-75FC6F1D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5367-971C-39CB-CD25-65CE48AF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EE52-A7A7-949B-C91F-28BCDCA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0C51-68AF-5ABB-20FD-25AC1332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0F41-09FA-52B3-311E-4B637F4C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00767-0A40-45A6-EBF8-5ABF8749B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4503-FB33-A51F-F84E-E4EEE0B0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FBA0-9610-0032-3FFE-4E30E756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8934-4887-252F-D3BB-B4565F13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1AB51-40E0-4B10-47D0-86851D5DB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6D0E8-5BD4-592F-0ADA-F7DD4A4B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E90D-242F-9989-2428-91C9D390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7325-27A6-3C0D-E090-01D8423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93B7-6BE8-FC57-E9D7-82582CE3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892-45E4-CDDB-A58F-35DF499B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C41B-5F8F-C82E-7D80-803657DA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E9E2-A460-FBDA-341E-409D2501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5DB8-ED95-2517-27EF-3F0A1FA5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A949-7877-035E-C9C9-B5571A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0CA9-41CC-8232-4EEA-EB773048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5B4D3-3E6E-473B-9C7D-879A2158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D438-2159-3E38-F6C2-CE36FA6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17BC-AE9D-EE8F-DA8F-18827A20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9895-57D6-7E8A-E653-65B04638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5A26-944B-ECFB-1164-951A2608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5418-EB64-3810-11C3-672F9E86B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E3E14-6E3B-D1B2-CFFB-21FFB4BF8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3F78F-9235-E6F9-1356-7EA0C4B9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EAB52-E2DC-0AF7-FC14-5833D4D0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B93BE-5BA8-7C46-975F-FBAEEAB8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9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2B07-1E40-66A8-1932-66219889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F8A2-F6B8-4314-9154-1B0D98C0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446F2-31B8-B9E9-8B52-261B99A4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9AD7F-B6CE-D0FF-E0D7-47C921F6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40E24-DB77-A4A4-E9FF-827FC2150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A2285-F489-8A3B-88D6-B34FD12A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16561-7E99-23A9-DAAA-B4B07E75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5272A-0FC7-766D-B5C6-1A35F649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7EFD-E509-5990-B7D3-8E158C72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80179-D4D3-9532-941C-75F765C4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DE20F-903B-2468-FC7B-9D33BC79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0B8AC-0D05-D201-106D-FDCB470C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26FE7-7D66-48F8-4E6E-5AC65F5F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FADC4-C907-24CD-8F7D-36E7BB4D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59C5F-5C95-1B4B-4745-913E6AA9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2809-DD12-E78C-E1E2-981B7D4B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6350-D192-59CC-C5AA-1C61D35D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B3B7C-D68E-5F06-8D70-9BF125ED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3B18-A7C5-DCEE-13C7-671D9E16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17F30-6231-4C76-87C2-96EBF420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DFCE-3E3B-3BD9-6580-04F9975D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8267-74E9-927E-9008-FEF8C3EE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E8D68-0A37-7870-6206-BA63CCCA7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2EC2-A6E0-13DD-4212-2B84E031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E39A6-28E7-CD44-70E3-C9F0237B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E1B27-1BA4-EBAA-59A9-12F81509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4FD0-ABE7-1B04-3336-4F64A980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9A101-0DE9-38FD-09CA-716EAA77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EF31-97DA-D750-A01E-22A1189A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DE7B-4E2E-BA70-55E2-EE96D5827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D824-B5F7-4D82-B521-E9716DA14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BD875-C42F-18B2-C229-91D506A05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3A50-9A65-D19E-8614-4818B94FE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022E-7248-4EB0-9CDD-B7A9C2BC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40746-D172-BA0D-DE02-113A56BA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8" r="3532" b="1784"/>
          <a:stretch/>
        </p:blipFill>
        <p:spPr>
          <a:xfrm>
            <a:off x="2778919" y="859812"/>
            <a:ext cx="6230797" cy="5380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382D3-5374-A67E-7C70-8CD444C048D8}"/>
              </a:ext>
            </a:extLst>
          </p:cNvPr>
          <p:cNvSpPr txBox="1"/>
          <p:nvPr/>
        </p:nvSpPr>
        <p:spPr>
          <a:xfrm>
            <a:off x="162343" y="111880"/>
            <a:ext cx="10078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Europa-Bold" panose="02000000000000000000" pitchFamily="50" charset="0"/>
              </a:rPr>
              <a:t>STRUCTURE AND EVOLUTION OF BELIEF NETWORKS</a:t>
            </a:r>
          </a:p>
        </p:txBody>
      </p:sp>
    </p:spTree>
    <p:extLst>
      <p:ext uri="{BB962C8B-B14F-4D97-AF65-F5344CB8AC3E}">
        <p14:creationId xmlns:p14="http://schemas.microsoft.com/office/powerpoint/2010/main" val="151884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8C1B-5763-2FD9-96E3-DED2E6F5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11" y="242455"/>
            <a:ext cx="5102616" cy="60544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4302F8-5110-5E6D-EE65-942DCF1C9A31}"/>
              </a:ext>
            </a:extLst>
          </p:cNvPr>
          <p:cNvSpPr txBox="1"/>
          <p:nvPr/>
        </p:nvSpPr>
        <p:spPr>
          <a:xfrm>
            <a:off x="172013" y="56462"/>
            <a:ext cx="4030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Europa-Bold" panose="02000000000000000000" pitchFamily="50" charset="0"/>
              </a:rPr>
              <a:t>DEGREE EVOLUTION</a:t>
            </a:r>
          </a:p>
        </p:txBody>
      </p:sp>
    </p:spTree>
    <p:extLst>
      <p:ext uri="{BB962C8B-B14F-4D97-AF65-F5344CB8AC3E}">
        <p14:creationId xmlns:p14="http://schemas.microsoft.com/office/powerpoint/2010/main" val="11700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2E3CEC-4A62-E484-789C-B3E4313A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8" r="3532" b="1784"/>
          <a:stretch/>
        </p:blipFill>
        <p:spPr>
          <a:xfrm>
            <a:off x="0" y="745512"/>
            <a:ext cx="6230797" cy="5380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67FFFA-61AE-3F09-8676-7F539A76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2" r="4104"/>
          <a:stretch/>
        </p:blipFill>
        <p:spPr>
          <a:xfrm>
            <a:off x="6096000" y="983772"/>
            <a:ext cx="6088973" cy="49358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9645AD-C2F2-B775-3FC9-C738F47F6359}"/>
              </a:ext>
            </a:extLst>
          </p:cNvPr>
          <p:cNvSpPr txBox="1"/>
          <p:nvPr/>
        </p:nvSpPr>
        <p:spPr>
          <a:xfrm>
            <a:off x="8645237" y="6082046"/>
            <a:ext cx="18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uropa-Bold" panose="02000000000000000000" pitchFamily="50" charset="0"/>
              </a:rPr>
              <a:t>CONSERVATIVE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AB8ED-2536-B3F8-FCB6-6A666B16F95F}"/>
              </a:ext>
            </a:extLst>
          </p:cNvPr>
          <p:cNvSpPr txBox="1"/>
          <p:nvPr/>
        </p:nvSpPr>
        <p:spPr>
          <a:xfrm>
            <a:off x="2421135" y="608204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uropa-Bold" panose="02000000000000000000" pitchFamily="50" charset="0"/>
              </a:rPr>
              <a:t>LIBERAL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C0D542-B8A5-DADB-1652-9856D872459B}"/>
              </a:ext>
            </a:extLst>
          </p:cNvPr>
          <p:cNvSpPr txBox="1"/>
          <p:nvPr/>
        </p:nvSpPr>
        <p:spPr>
          <a:xfrm>
            <a:off x="162343" y="111880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Europa-Bold" panose="02000000000000000000" pitchFamily="50" charset="0"/>
              </a:rPr>
              <a:t>CONDITIONING</a:t>
            </a:r>
          </a:p>
        </p:txBody>
      </p:sp>
    </p:spTree>
    <p:extLst>
      <p:ext uri="{BB962C8B-B14F-4D97-AF65-F5344CB8AC3E}">
        <p14:creationId xmlns:p14="http://schemas.microsoft.com/office/powerpoint/2010/main" val="5994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7C98FE-F345-349F-876D-B84584B389DD}"/>
              </a:ext>
            </a:extLst>
          </p:cNvPr>
          <p:cNvSpPr txBox="1"/>
          <p:nvPr/>
        </p:nvSpPr>
        <p:spPr>
          <a:xfrm>
            <a:off x="162343" y="111880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Europa-Bold" panose="02000000000000000000" pitchFamily="50" charset="0"/>
              </a:rPr>
              <a:t>CONDITIONING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CE30B-BFE8-B6FA-19B3-9B1ABA00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752"/>
          <a:stretch/>
        </p:blipFill>
        <p:spPr>
          <a:xfrm>
            <a:off x="540328" y="876880"/>
            <a:ext cx="11232970" cy="54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1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Europa-Bold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Odouard</dc:creator>
  <cp:lastModifiedBy>Victor Odouard</cp:lastModifiedBy>
  <cp:revision>2</cp:revision>
  <dcterms:created xsi:type="dcterms:W3CDTF">2024-10-21T05:16:15Z</dcterms:created>
  <dcterms:modified xsi:type="dcterms:W3CDTF">2024-10-21T05:17:29Z</dcterms:modified>
</cp:coreProperties>
</file>