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Lst>
  <p:notesMasterIdLst>
    <p:notesMasterId r:id="rId25"/>
  </p:notesMasterIdLst>
  <p:handoutMasterIdLst>
    <p:handoutMasterId r:id="rId26"/>
  </p:handoutMasterIdLst>
  <p:sldIdLst>
    <p:sldId id="256" r:id="rId3"/>
    <p:sldId id="545" r:id="rId4"/>
    <p:sldId id="548" r:id="rId5"/>
    <p:sldId id="544" r:id="rId6"/>
    <p:sldId id="536" r:id="rId7"/>
    <p:sldId id="549" r:id="rId8"/>
    <p:sldId id="550" r:id="rId9"/>
    <p:sldId id="399" r:id="rId10"/>
    <p:sldId id="518" r:id="rId11"/>
    <p:sldId id="522" r:id="rId12"/>
    <p:sldId id="551" r:id="rId13"/>
    <p:sldId id="485" r:id="rId14"/>
    <p:sldId id="547" r:id="rId15"/>
    <p:sldId id="524" r:id="rId16"/>
    <p:sldId id="553" r:id="rId17"/>
    <p:sldId id="552" r:id="rId18"/>
    <p:sldId id="523" r:id="rId19"/>
    <p:sldId id="555" r:id="rId20"/>
    <p:sldId id="554" r:id="rId21"/>
    <p:sldId id="535" r:id="rId22"/>
    <p:sldId id="542" r:id="rId23"/>
    <p:sldId id="543" r:id="rId24"/>
  </p:sldIdLst>
  <p:sldSz cx="9144000" cy="6858000" type="screen4x3"/>
  <p:notesSz cx="6797675" cy="9874250"/>
  <p:defaultTextStyle>
    <a:defPPr>
      <a:defRPr lang="zh-TW"/>
    </a:defPPr>
    <a:lvl1pPr algn="l"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ern="1200">
        <a:solidFill>
          <a:schemeClr val="bg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2C096"/>
    <a:srgbClr val="A3A3B4"/>
    <a:srgbClr val="F5ECD1"/>
    <a:srgbClr val="0000FF"/>
    <a:srgbClr val="99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7" autoAdjust="0"/>
    <p:restoredTop sz="90978" autoAdjust="0"/>
  </p:normalViewPr>
  <p:slideViewPr>
    <p:cSldViewPr>
      <p:cViewPr varScale="1">
        <p:scale>
          <a:sx n="64" d="100"/>
          <a:sy n="64" d="100"/>
        </p:scale>
        <p:origin x="672" y="5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2184" y="-96"/>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柯竣鑫" userId="aafb410c-60f9-4206-a1c1-8c1e599b5d40" providerId="ADAL" clId="{8CFFE165-278B-4671-9F4E-1A9D6851D17E}"/>
    <pc:docChg chg="undo custSel addSld delSld modSld sldOrd">
      <pc:chgData name="柯竣鑫" userId="aafb410c-60f9-4206-a1c1-8c1e599b5d40" providerId="ADAL" clId="{8CFFE165-278B-4671-9F4E-1A9D6851D17E}" dt="2021-11-17T03:52:59.138" v="933" actId="1076"/>
      <pc:docMkLst>
        <pc:docMk/>
      </pc:docMkLst>
      <pc:sldChg chg="addSp modSp mod">
        <pc:chgData name="柯竣鑫" userId="aafb410c-60f9-4206-a1c1-8c1e599b5d40" providerId="ADAL" clId="{8CFFE165-278B-4671-9F4E-1A9D6851D17E}" dt="2021-11-17T02:10:17.782" v="894" actId="1076"/>
        <pc:sldMkLst>
          <pc:docMk/>
          <pc:sldMk cId="3905462286" sldId="399"/>
        </pc:sldMkLst>
        <pc:spChg chg="mod">
          <ac:chgData name="柯竣鑫" userId="aafb410c-60f9-4206-a1c1-8c1e599b5d40" providerId="ADAL" clId="{8CFFE165-278B-4671-9F4E-1A9D6851D17E}" dt="2021-11-17T02:10:13.861" v="892" actId="207"/>
          <ac:spMkLst>
            <pc:docMk/>
            <pc:sldMk cId="3905462286" sldId="399"/>
            <ac:spMk id="10243" creationId="{00000000-0000-0000-0000-000000000000}"/>
          </ac:spMkLst>
        </pc:spChg>
        <pc:picChg chg="add mod">
          <ac:chgData name="柯竣鑫" userId="aafb410c-60f9-4206-a1c1-8c1e599b5d40" providerId="ADAL" clId="{8CFFE165-278B-4671-9F4E-1A9D6851D17E}" dt="2021-11-17T02:10:17.782" v="894" actId="1076"/>
          <ac:picMkLst>
            <pc:docMk/>
            <pc:sldMk cId="3905462286" sldId="399"/>
            <ac:picMk id="2" creationId="{5EC39E92-DA22-48C1-88CE-DEE7C6521803}"/>
          </ac:picMkLst>
        </pc:picChg>
      </pc:sldChg>
      <pc:sldChg chg="modSp mod">
        <pc:chgData name="柯竣鑫" userId="aafb410c-60f9-4206-a1c1-8c1e599b5d40" providerId="ADAL" clId="{8CFFE165-278B-4671-9F4E-1A9D6851D17E}" dt="2021-11-17T02:02:09.942" v="830" actId="207"/>
        <pc:sldMkLst>
          <pc:docMk/>
          <pc:sldMk cId="3974140" sldId="431"/>
        </pc:sldMkLst>
        <pc:spChg chg="mod">
          <ac:chgData name="柯竣鑫" userId="aafb410c-60f9-4206-a1c1-8c1e599b5d40" providerId="ADAL" clId="{8CFFE165-278B-4671-9F4E-1A9D6851D17E}" dt="2021-11-17T02:02:09.942" v="830" actId="207"/>
          <ac:spMkLst>
            <pc:docMk/>
            <pc:sldMk cId="3974140" sldId="431"/>
            <ac:spMk id="3" creationId="{3D5925AA-4A9B-44AA-9F8A-381D6FCB885F}"/>
          </ac:spMkLst>
        </pc:spChg>
      </pc:sldChg>
      <pc:sldChg chg="addSp delSp modSp mod">
        <pc:chgData name="柯竣鑫" userId="aafb410c-60f9-4206-a1c1-8c1e599b5d40" providerId="ADAL" clId="{8CFFE165-278B-4671-9F4E-1A9D6851D17E}" dt="2021-11-17T02:11:10.371" v="896" actId="20577"/>
        <pc:sldMkLst>
          <pc:docMk/>
          <pc:sldMk cId="3520053812" sldId="478"/>
        </pc:sldMkLst>
        <pc:spChg chg="mod">
          <ac:chgData name="柯竣鑫" userId="aafb410c-60f9-4206-a1c1-8c1e599b5d40" providerId="ADAL" clId="{8CFFE165-278B-4671-9F4E-1A9D6851D17E}" dt="2021-11-17T02:11:10.371" v="896" actId="20577"/>
          <ac:spMkLst>
            <pc:docMk/>
            <pc:sldMk cId="3520053812" sldId="478"/>
            <ac:spMk id="6" creationId="{ABE3C438-16F5-4F50-B479-7BADE36F1E6E}"/>
          </ac:spMkLst>
        </pc:spChg>
        <pc:spChg chg="mod">
          <ac:chgData name="柯竣鑫" userId="aafb410c-60f9-4206-a1c1-8c1e599b5d40" providerId="ADAL" clId="{8CFFE165-278B-4671-9F4E-1A9D6851D17E}" dt="2021-11-17T01:47:56.943" v="731" actId="207"/>
          <ac:spMkLst>
            <pc:docMk/>
            <pc:sldMk cId="3520053812" sldId="478"/>
            <ac:spMk id="10243" creationId="{00000000-0000-0000-0000-000000000000}"/>
          </ac:spMkLst>
        </pc:spChg>
        <pc:picChg chg="add del">
          <ac:chgData name="柯竣鑫" userId="aafb410c-60f9-4206-a1c1-8c1e599b5d40" providerId="ADAL" clId="{8CFFE165-278B-4671-9F4E-1A9D6851D17E}" dt="2021-11-17T01:46:41.786" v="717" actId="21"/>
          <ac:picMkLst>
            <pc:docMk/>
            <pc:sldMk cId="3520053812" sldId="478"/>
            <ac:picMk id="2" creationId="{94A30343-E81F-4CD0-8E71-18A6F91E68EF}"/>
          </ac:picMkLst>
        </pc:picChg>
      </pc:sldChg>
      <pc:sldChg chg="addSp delSp modSp mod">
        <pc:chgData name="柯竣鑫" userId="aafb410c-60f9-4206-a1c1-8c1e599b5d40" providerId="ADAL" clId="{8CFFE165-278B-4671-9F4E-1A9D6851D17E}" dt="2021-11-17T02:11:16.822" v="900" actId="20577"/>
        <pc:sldMkLst>
          <pc:docMk/>
          <pc:sldMk cId="2645176014" sldId="479"/>
        </pc:sldMkLst>
        <pc:spChg chg="mod">
          <ac:chgData name="柯竣鑫" userId="aafb410c-60f9-4206-a1c1-8c1e599b5d40" providerId="ADAL" clId="{8CFFE165-278B-4671-9F4E-1A9D6851D17E}" dt="2021-11-17T02:11:16.822" v="900" actId="20577"/>
          <ac:spMkLst>
            <pc:docMk/>
            <pc:sldMk cId="2645176014" sldId="479"/>
            <ac:spMk id="6" creationId="{ABE3C438-16F5-4F50-B479-7BADE36F1E6E}"/>
          </ac:spMkLst>
        </pc:spChg>
        <pc:spChg chg="mod">
          <ac:chgData name="柯竣鑫" userId="aafb410c-60f9-4206-a1c1-8c1e599b5d40" providerId="ADAL" clId="{8CFFE165-278B-4671-9F4E-1A9D6851D17E}" dt="2021-11-17T01:51:51.527" v="778" actId="207"/>
          <ac:spMkLst>
            <pc:docMk/>
            <pc:sldMk cId="2645176014" sldId="479"/>
            <ac:spMk id="10243" creationId="{00000000-0000-0000-0000-000000000000}"/>
          </ac:spMkLst>
        </pc:spChg>
        <pc:picChg chg="add del mod">
          <ac:chgData name="柯竣鑫" userId="aafb410c-60f9-4206-a1c1-8c1e599b5d40" providerId="ADAL" clId="{8CFFE165-278B-4671-9F4E-1A9D6851D17E}" dt="2021-11-17T01:46:29.172" v="713" actId="21"/>
          <ac:picMkLst>
            <pc:docMk/>
            <pc:sldMk cId="2645176014" sldId="479"/>
            <ac:picMk id="3" creationId="{4BB3FAF0-A11C-4F12-A3AD-FF23D654C5F0}"/>
          </ac:picMkLst>
        </pc:picChg>
        <pc:picChg chg="add del mod">
          <ac:chgData name="柯竣鑫" userId="aafb410c-60f9-4206-a1c1-8c1e599b5d40" providerId="ADAL" clId="{8CFFE165-278B-4671-9F4E-1A9D6851D17E}" dt="2021-11-17T01:46:26.390" v="712" actId="21"/>
          <ac:picMkLst>
            <pc:docMk/>
            <pc:sldMk cId="2645176014" sldId="479"/>
            <ac:picMk id="5" creationId="{E6E1B14C-3CC1-4855-91BE-C9721BB37C27}"/>
          </ac:picMkLst>
        </pc:picChg>
        <pc:picChg chg="add mod">
          <ac:chgData name="柯竣鑫" userId="aafb410c-60f9-4206-a1c1-8c1e599b5d40" providerId="ADAL" clId="{8CFFE165-278B-4671-9F4E-1A9D6851D17E}" dt="2021-11-17T01:51:33.766" v="776" actId="1076"/>
          <ac:picMkLst>
            <pc:docMk/>
            <pc:sldMk cId="2645176014" sldId="479"/>
            <ac:picMk id="8" creationId="{B9BA81BC-B7AD-44E8-AF4F-F562FB0B1CEF}"/>
          </ac:picMkLst>
        </pc:picChg>
        <pc:picChg chg="add mod modCrop">
          <ac:chgData name="柯竣鑫" userId="aafb410c-60f9-4206-a1c1-8c1e599b5d40" providerId="ADAL" clId="{8CFFE165-278B-4671-9F4E-1A9D6851D17E}" dt="2021-11-17T01:51:28.189" v="774" actId="1076"/>
          <ac:picMkLst>
            <pc:docMk/>
            <pc:sldMk cId="2645176014" sldId="479"/>
            <ac:picMk id="10" creationId="{24985079-A1B8-40B7-86AB-136F1824077F}"/>
          </ac:picMkLst>
        </pc:picChg>
      </pc:sldChg>
      <pc:sldChg chg="addSp delSp modSp mod modAnim">
        <pc:chgData name="柯竣鑫" userId="aafb410c-60f9-4206-a1c1-8c1e599b5d40" providerId="ADAL" clId="{8CFFE165-278B-4671-9F4E-1A9D6851D17E}" dt="2021-11-17T01:03:26.397" v="519"/>
        <pc:sldMkLst>
          <pc:docMk/>
          <pc:sldMk cId="2281363866" sldId="480"/>
        </pc:sldMkLst>
        <pc:spChg chg="add mod">
          <ac:chgData name="柯竣鑫" userId="aafb410c-60f9-4206-a1c1-8c1e599b5d40" providerId="ADAL" clId="{8CFFE165-278B-4671-9F4E-1A9D6851D17E}" dt="2021-11-17T01:01:42.762" v="475" actId="1076"/>
          <ac:spMkLst>
            <pc:docMk/>
            <pc:sldMk cId="2281363866" sldId="480"/>
            <ac:spMk id="4" creationId="{48B3F365-146A-4100-BC20-54434139B72F}"/>
          </ac:spMkLst>
        </pc:spChg>
        <pc:spChg chg="add del mod">
          <ac:chgData name="柯竣鑫" userId="aafb410c-60f9-4206-a1c1-8c1e599b5d40" providerId="ADAL" clId="{8CFFE165-278B-4671-9F4E-1A9D6851D17E}" dt="2021-11-17T00:41:32.754" v="297" actId="21"/>
          <ac:spMkLst>
            <pc:docMk/>
            <pc:sldMk cId="2281363866" sldId="480"/>
            <ac:spMk id="5" creationId="{924B9BA5-48D4-4EF8-BF72-E6FB2E1F2B40}"/>
          </ac:spMkLst>
        </pc:spChg>
        <pc:spChg chg="mod">
          <ac:chgData name="柯竣鑫" userId="aafb410c-60f9-4206-a1c1-8c1e599b5d40" providerId="ADAL" clId="{8CFFE165-278B-4671-9F4E-1A9D6851D17E}" dt="2021-11-17T01:03:26.397" v="519"/>
          <ac:spMkLst>
            <pc:docMk/>
            <pc:sldMk cId="2281363866" sldId="480"/>
            <ac:spMk id="6" creationId="{ABE3C438-16F5-4F50-B479-7BADE36F1E6E}"/>
          </ac:spMkLst>
        </pc:spChg>
        <pc:spChg chg="add mod">
          <ac:chgData name="柯竣鑫" userId="aafb410c-60f9-4206-a1c1-8c1e599b5d40" providerId="ADAL" clId="{8CFFE165-278B-4671-9F4E-1A9D6851D17E}" dt="2021-11-17T00:53:36.359" v="406" actId="1076"/>
          <ac:spMkLst>
            <pc:docMk/>
            <pc:sldMk cId="2281363866" sldId="480"/>
            <ac:spMk id="15" creationId="{C6253104-5F87-4BEA-B43B-61DBB0AB694A}"/>
          </ac:spMkLst>
        </pc:spChg>
        <pc:spChg chg="mod">
          <ac:chgData name="柯竣鑫" userId="aafb410c-60f9-4206-a1c1-8c1e599b5d40" providerId="ADAL" clId="{8CFFE165-278B-4671-9F4E-1A9D6851D17E}" dt="2021-11-17T01:02:26.708" v="491" actId="21"/>
          <ac:spMkLst>
            <pc:docMk/>
            <pc:sldMk cId="2281363866" sldId="480"/>
            <ac:spMk id="10243" creationId="{00000000-0000-0000-0000-000000000000}"/>
          </ac:spMkLst>
        </pc:spChg>
        <pc:picChg chg="add mod modCrop">
          <ac:chgData name="柯竣鑫" userId="aafb410c-60f9-4206-a1c1-8c1e599b5d40" providerId="ADAL" clId="{8CFFE165-278B-4671-9F4E-1A9D6851D17E}" dt="2021-11-17T01:01:44.305" v="480" actId="1076"/>
          <ac:picMkLst>
            <pc:docMk/>
            <pc:sldMk cId="2281363866" sldId="480"/>
            <ac:picMk id="3" creationId="{9B564414-5D81-4EB0-A129-9C0F45396BD4}"/>
          </ac:picMkLst>
        </pc:picChg>
        <pc:picChg chg="add mod">
          <ac:chgData name="柯竣鑫" userId="aafb410c-60f9-4206-a1c1-8c1e599b5d40" providerId="ADAL" clId="{8CFFE165-278B-4671-9F4E-1A9D6851D17E}" dt="2021-11-17T01:01:43.971" v="479" actId="1076"/>
          <ac:picMkLst>
            <pc:docMk/>
            <pc:sldMk cId="2281363866" sldId="480"/>
            <ac:picMk id="8" creationId="{6697E8FB-498E-4E74-9C3A-ECFB5F283F8E}"/>
          </ac:picMkLst>
        </pc:picChg>
        <pc:picChg chg="add del mod">
          <ac:chgData name="柯竣鑫" userId="aafb410c-60f9-4206-a1c1-8c1e599b5d40" providerId="ADAL" clId="{8CFFE165-278B-4671-9F4E-1A9D6851D17E}" dt="2021-11-17T00:47:15.499" v="342" actId="478"/>
          <ac:picMkLst>
            <pc:docMk/>
            <pc:sldMk cId="2281363866" sldId="480"/>
            <ac:picMk id="10" creationId="{4EEF2864-555D-4F1E-91BD-6E017CFD731E}"/>
          </ac:picMkLst>
        </pc:picChg>
        <pc:picChg chg="add mod modCrop">
          <ac:chgData name="柯竣鑫" userId="aafb410c-60f9-4206-a1c1-8c1e599b5d40" providerId="ADAL" clId="{8CFFE165-278B-4671-9F4E-1A9D6851D17E}" dt="2021-11-17T01:02:30.024" v="493" actId="1076"/>
          <ac:picMkLst>
            <pc:docMk/>
            <pc:sldMk cId="2281363866" sldId="480"/>
            <ac:picMk id="12" creationId="{C2E4C146-7BB0-4A98-B0C4-D774CD309CB1}"/>
          </ac:picMkLst>
        </pc:picChg>
        <pc:picChg chg="add mod">
          <ac:chgData name="柯竣鑫" userId="aafb410c-60f9-4206-a1c1-8c1e599b5d40" providerId="ADAL" clId="{8CFFE165-278B-4671-9F4E-1A9D6851D17E}" dt="2021-11-17T01:01:41.786" v="472" actId="1076"/>
          <ac:picMkLst>
            <pc:docMk/>
            <pc:sldMk cId="2281363866" sldId="480"/>
            <ac:picMk id="14" creationId="{A43B91CA-83D1-49BA-B55A-164C730CBB83}"/>
          </ac:picMkLst>
        </pc:picChg>
      </pc:sldChg>
      <pc:sldChg chg="addSp modSp mod">
        <pc:chgData name="柯竣鑫" userId="aafb410c-60f9-4206-a1c1-8c1e599b5d40" providerId="ADAL" clId="{8CFFE165-278B-4671-9F4E-1A9D6851D17E}" dt="2021-11-17T03:52:59.138" v="933" actId="1076"/>
        <pc:sldMkLst>
          <pc:docMk/>
          <pc:sldMk cId="4083049419" sldId="484"/>
        </pc:sldMkLst>
        <pc:spChg chg="add mod">
          <ac:chgData name="柯竣鑫" userId="aafb410c-60f9-4206-a1c1-8c1e599b5d40" providerId="ADAL" clId="{8CFFE165-278B-4671-9F4E-1A9D6851D17E}" dt="2021-11-17T03:52:59.138" v="933" actId="1076"/>
          <ac:spMkLst>
            <pc:docMk/>
            <pc:sldMk cId="4083049419" sldId="484"/>
            <ac:spMk id="2" creationId="{4DF99178-CD79-494F-8E4D-4DB43AABC01E}"/>
          </ac:spMkLst>
        </pc:spChg>
        <pc:spChg chg="mod">
          <ac:chgData name="柯竣鑫" userId="aafb410c-60f9-4206-a1c1-8c1e599b5d40" providerId="ADAL" clId="{8CFFE165-278B-4671-9F4E-1A9D6851D17E}" dt="2021-11-17T02:11:28.358" v="908" actId="20577"/>
          <ac:spMkLst>
            <pc:docMk/>
            <pc:sldMk cId="4083049419" sldId="484"/>
            <ac:spMk id="6" creationId="{ABE3C438-16F5-4F50-B479-7BADE36F1E6E}"/>
          </ac:spMkLst>
        </pc:spChg>
        <pc:spChg chg="mod">
          <ac:chgData name="柯竣鑫" userId="aafb410c-60f9-4206-a1c1-8c1e599b5d40" providerId="ADAL" clId="{8CFFE165-278B-4671-9F4E-1A9D6851D17E}" dt="2021-11-17T03:52:23.810" v="929" actId="20577"/>
          <ac:spMkLst>
            <pc:docMk/>
            <pc:sldMk cId="4083049419" sldId="484"/>
            <ac:spMk id="10243" creationId="{00000000-0000-0000-0000-000000000000}"/>
          </ac:spMkLst>
        </pc:spChg>
        <pc:picChg chg="add mod modCrop">
          <ac:chgData name="柯竣鑫" userId="aafb410c-60f9-4206-a1c1-8c1e599b5d40" providerId="ADAL" clId="{8CFFE165-278B-4671-9F4E-1A9D6851D17E}" dt="2021-11-17T01:20:23.798" v="642" actId="1076"/>
          <ac:picMkLst>
            <pc:docMk/>
            <pc:sldMk cId="4083049419" sldId="484"/>
            <ac:picMk id="3" creationId="{62D0EA74-BF56-4AAE-B389-7520D064871D}"/>
          </ac:picMkLst>
        </pc:picChg>
      </pc:sldChg>
      <pc:sldChg chg="addSp delSp modSp add mod">
        <pc:chgData name="柯竣鑫" userId="aafb410c-60f9-4206-a1c1-8c1e599b5d40" providerId="ADAL" clId="{8CFFE165-278B-4671-9F4E-1A9D6851D17E}" dt="2021-11-17T01:03:13.444" v="512"/>
        <pc:sldMkLst>
          <pc:docMk/>
          <pc:sldMk cId="3262025057" sldId="485"/>
        </pc:sldMkLst>
        <pc:spChg chg="add del mod">
          <ac:chgData name="柯竣鑫" userId="aafb410c-60f9-4206-a1c1-8c1e599b5d40" providerId="ADAL" clId="{8CFFE165-278B-4671-9F4E-1A9D6851D17E}" dt="2021-11-17T00:27:41.445" v="95" actId="21"/>
          <ac:spMkLst>
            <pc:docMk/>
            <pc:sldMk cId="3262025057" sldId="485"/>
            <ac:spMk id="4" creationId="{CA6FA0FC-B9AA-4804-A4A0-13541C43CACF}"/>
          </ac:spMkLst>
        </pc:spChg>
        <pc:spChg chg="mod">
          <ac:chgData name="柯竣鑫" userId="aafb410c-60f9-4206-a1c1-8c1e599b5d40" providerId="ADAL" clId="{8CFFE165-278B-4671-9F4E-1A9D6851D17E}" dt="2021-11-17T01:03:13.444" v="512"/>
          <ac:spMkLst>
            <pc:docMk/>
            <pc:sldMk cId="3262025057" sldId="485"/>
            <ac:spMk id="9" creationId="{106A6977-9231-4B91-8C70-E273C864EF66}"/>
          </ac:spMkLst>
        </pc:spChg>
        <pc:spChg chg="mod">
          <ac:chgData name="柯竣鑫" userId="aafb410c-60f9-4206-a1c1-8c1e599b5d40" providerId="ADAL" clId="{8CFFE165-278B-4671-9F4E-1A9D6851D17E}" dt="2021-11-17T00:34:09.129" v="181" actId="20577"/>
          <ac:spMkLst>
            <pc:docMk/>
            <pc:sldMk cId="3262025057" sldId="485"/>
            <ac:spMk id="10243" creationId="{00000000-0000-0000-0000-000000000000}"/>
          </ac:spMkLst>
        </pc:spChg>
        <pc:picChg chg="add mod">
          <ac:chgData name="柯竣鑫" userId="aafb410c-60f9-4206-a1c1-8c1e599b5d40" providerId="ADAL" clId="{8CFFE165-278B-4671-9F4E-1A9D6851D17E}" dt="2021-11-17T00:34:08.689" v="180" actId="1076"/>
          <ac:picMkLst>
            <pc:docMk/>
            <pc:sldMk cId="3262025057" sldId="485"/>
            <ac:picMk id="3" creationId="{E9B6E9E1-39CA-4102-BFB4-1A5436C0CB78}"/>
          </ac:picMkLst>
        </pc:picChg>
      </pc:sldChg>
      <pc:sldChg chg="addSp delSp modSp add del mod modShow">
        <pc:chgData name="柯竣鑫" userId="aafb410c-60f9-4206-a1c1-8c1e599b5d40" providerId="ADAL" clId="{8CFFE165-278B-4671-9F4E-1A9D6851D17E}" dt="2021-11-17T01:03:21.093" v="513" actId="729"/>
        <pc:sldMkLst>
          <pc:docMk/>
          <pc:sldMk cId="2239944375" sldId="486"/>
        </pc:sldMkLst>
        <pc:spChg chg="mod">
          <ac:chgData name="柯竣鑫" userId="aafb410c-60f9-4206-a1c1-8c1e599b5d40" providerId="ADAL" clId="{8CFFE165-278B-4671-9F4E-1A9D6851D17E}" dt="2021-11-17T01:03:09.649" v="509"/>
          <ac:spMkLst>
            <pc:docMk/>
            <pc:sldMk cId="2239944375" sldId="486"/>
            <ac:spMk id="9" creationId="{106A6977-9231-4B91-8C70-E273C864EF66}"/>
          </ac:spMkLst>
        </pc:spChg>
        <pc:spChg chg="mod">
          <ac:chgData name="柯竣鑫" userId="aafb410c-60f9-4206-a1c1-8c1e599b5d40" providerId="ADAL" clId="{8CFFE165-278B-4671-9F4E-1A9D6851D17E}" dt="2021-11-17T00:31:20.153" v="154" actId="20577"/>
          <ac:spMkLst>
            <pc:docMk/>
            <pc:sldMk cId="2239944375" sldId="486"/>
            <ac:spMk id="10243" creationId="{00000000-0000-0000-0000-000000000000}"/>
          </ac:spMkLst>
        </pc:spChg>
        <pc:picChg chg="del">
          <ac:chgData name="柯竣鑫" userId="aafb410c-60f9-4206-a1c1-8c1e599b5d40" providerId="ADAL" clId="{8CFFE165-278B-4671-9F4E-1A9D6851D17E}" dt="2021-11-17T00:31:22.046" v="155" actId="478"/>
          <ac:picMkLst>
            <pc:docMk/>
            <pc:sldMk cId="2239944375" sldId="486"/>
            <ac:picMk id="3" creationId="{E9B6E9E1-39CA-4102-BFB4-1A5436C0CB78}"/>
          </ac:picMkLst>
        </pc:picChg>
        <pc:picChg chg="add mod">
          <ac:chgData name="柯竣鑫" userId="aafb410c-60f9-4206-a1c1-8c1e599b5d40" providerId="ADAL" clId="{8CFFE165-278B-4671-9F4E-1A9D6851D17E}" dt="2021-11-17T00:31:39.224" v="159" actId="1076"/>
          <ac:picMkLst>
            <pc:docMk/>
            <pc:sldMk cId="2239944375" sldId="486"/>
            <ac:picMk id="4" creationId="{068EBF8D-A5B4-4819-8CF4-07FCBF39B91F}"/>
          </ac:picMkLst>
        </pc:picChg>
      </pc:sldChg>
      <pc:sldChg chg="addSp delSp modSp add mod">
        <pc:chgData name="柯竣鑫" userId="aafb410c-60f9-4206-a1c1-8c1e599b5d40" providerId="ADAL" clId="{8CFFE165-278B-4671-9F4E-1A9D6851D17E}" dt="2021-11-17T01:03:35.617" v="525"/>
        <pc:sldMkLst>
          <pc:docMk/>
          <pc:sldMk cId="1609348225" sldId="487"/>
        </pc:sldMkLst>
        <pc:spChg chg="del">
          <ac:chgData name="柯竣鑫" userId="aafb410c-60f9-4206-a1c1-8c1e599b5d40" providerId="ADAL" clId="{8CFFE165-278B-4671-9F4E-1A9D6851D17E}" dt="2021-11-17T00:42:52.442" v="310" actId="478"/>
          <ac:spMkLst>
            <pc:docMk/>
            <pc:sldMk cId="1609348225" sldId="487"/>
            <ac:spMk id="4" creationId="{48B3F365-146A-4100-BC20-54434139B72F}"/>
          </ac:spMkLst>
        </pc:spChg>
        <pc:spChg chg="mod">
          <ac:chgData name="柯竣鑫" userId="aafb410c-60f9-4206-a1c1-8c1e599b5d40" providerId="ADAL" clId="{8CFFE165-278B-4671-9F4E-1A9D6851D17E}" dt="2021-11-17T01:03:35.617" v="525"/>
          <ac:spMkLst>
            <pc:docMk/>
            <pc:sldMk cId="1609348225" sldId="487"/>
            <ac:spMk id="6" creationId="{ABE3C438-16F5-4F50-B479-7BADE36F1E6E}"/>
          </ac:spMkLst>
        </pc:spChg>
        <pc:spChg chg="mod">
          <ac:chgData name="柯竣鑫" userId="aafb410c-60f9-4206-a1c1-8c1e599b5d40" providerId="ADAL" clId="{8CFFE165-278B-4671-9F4E-1A9D6851D17E}" dt="2021-11-17T00:53:55.823" v="408" actId="20577"/>
          <ac:spMkLst>
            <pc:docMk/>
            <pc:sldMk cId="1609348225" sldId="487"/>
            <ac:spMk id="10243" creationId="{00000000-0000-0000-0000-000000000000}"/>
          </ac:spMkLst>
        </pc:spChg>
        <pc:picChg chg="del">
          <ac:chgData name="柯竣鑫" userId="aafb410c-60f9-4206-a1c1-8c1e599b5d40" providerId="ADAL" clId="{8CFFE165-278B-4671-9F4E-1A9D6851D17E}" dt="2021-11-17T00:42:51.733" v="309" actId="478"/>
          <ac:picMkLst>
            <pc:docMk/>
            <pc:sldMk cId="1609348225" sldId="487"/>
            <ac:picMk id="3" creationId="{9B564414-5D81-4EB0-A129-9C0F45396BD4}"/>
          </ac:picMkLst>
        </pc:picChg>
        <pc:picChg chg="add mod">
          <ac:chgData name="柯竣鑫" userId="aafb410c-60f9-4206-a1c1-8c1e599b5d40" providerId="ADAL" clId="{8CFFE165-278B-4671-9F4E-1A9D6851D17E}" dt="2021-11-17T00:53:57.463" v="409" actId="1076"/>
          <ac:picMkLst>
            <pc:docMk/>
            <pc:sldMk cId="1609348225" sldId="487"/>
            <ac:picMk id="5" creationId="{196597A7-0A1B-4E17-9703-639EDC0631E0}"/>
          </ac:picMkLst>
        </pc:picChg>
      </pc:sldChg>
      <pc:sldChg chg="addSp delSp modSp add mod ord modAnim">
        <pc:chgData name="柯竣鑫" userId="aafb410c-60f9-4206-a1c1-8c1e599b5d40" providerId="ADAL" clId="{8CFFE165-278B-4671-9F4E-1A9D6851D17E}" dt="2021-11-17T01:15:54.399" v="638" actId="14100"/>
        <pc:sldMkLst>
          <pc:docMk/>
          <pc:sldMk cId="2615154264" sldId="488"/>
        </pc:sldMkLst>
        <pc:spChg chg="mod">
          <ac:chgData name="柯竣鑫" userId="aafb410c-60f9-4206-a1c1-8c1e599b5d40" providerId="ADAL" clId="{8CFFE165-278B-4671-9F4E-1A9D6851D17E}" dt="2021-11-17T01:03:41.340" v="531"/>
          <ac:spMkLst>
            <pc:docMk/>
            <pc:sldMk cId="2615154264" sldId="488"/>
            <ac:spMk id="9" creationId="{106A6977-9231-4B91-8C70-E273C864EF66}"/>
          </ac:spMkLst>
        </pc:spChg>
        <pc:spChg chg="add mod">
          <ac:chgData name="柯竣鑫" userId="aafb410c-60f9-4206-a1c1-8c1e599b5d40" providerId="ADAL" clId="{8CFFE165-278B-4671-9F4E-1A9D6851D17E}" dt="2021-11-17T01:15:54.399" v="638" actId="14100"/>
          <ac:spMkLst>
            <pc:docMk/>
            <pc:sldMk cId="2615154264" sldId="488"/>
            <ac:spMk id="11" creationId="{8A1F81D5-A801-4F2C-9DBF-674309A6E5B9}"/>
          </ac:spMkLst>
        </pc:spChg>
        <pc:spChg chg="mod">
          <ac:chgData name="柯竣鑫" userId="aafb410c-60f9-4206-a1c1-8c1e599b5d40" providerId="ADAL" clId="{8CFFE165-278B-4671-9F4E-1A9D6851D17E}" dt="2021-11-17T01:15:00.768" v="630" actId="207"/>
          <ac:spMkLst>
            <pc:docMk/>
            <pc:sldMk cId="2615154264" sldId="488"/>
            <ac:spMk id="10243" creationId="{00000000-0000-0000-0000-000000000000}"/>
          </ac:spMkLst>
        </pc:spChg>
        <pc:picChg chg="del mod">
          <ac:chgData name="柯竣鑫" userId="aafb410c-60f9-4206-a1c1-8c1e599b5d40" providerId="ADAL" clId="{8CFFE165-278B-4671-9F4E-1A9D6851D17E}" dt="2021-11-17T00:59:03.458" v="424" actId="478"/>
          <ac:picMkLst>
            <pc:docMk/>
            <pc:sldMk cId="2615154264" sldId="488"/>
            <ac:picMk id="3" creationId="{E9B6E9E1-39CA-4102-BFB4-1A5436C0CB78}"/>
          </ac:picMkLst>
        </pc:picChg>
        <pc:picChg chg="add del mod">
          <ac:chgData name="柯竣鑫" userId="aafb410c-60f9-4206-a1c1-8c1e599b5d40" providerId="ADAL" clId="{8CFFE165-278B-4671-9F4E-1A9D6851D17E}" dt="2021-11-17T01:10:50.932" v="604" actId="478"/>
          <ac:picMkLst>
            <pc:docMk/>
            <pc:sldMk cId="2615154264" sldId="488"/>
            <ac:picMk id="4" creationId="{8F16D96E-D750-4FF8-A9A4-3284B8EBCDFE}"/>
          </ac:picMkLst>
        </pc:picChg>
        <pc:picChg chg="add mod">
          <ac:chgData name="柯竣鑫" userId="aafb410c-60f9-4206-a1c1-8c1e599b5d40" providerId="ADAL" clId="{8CFFE165-278B-4671-9F4E-1A9D6851D17E}" dt="2021-11-17T01:15:25.942" v="633" actId="1076"/>
          <ac:picMkLst>
            <pc:docMk/>
            <pc:sldMk cId="2615154264" sldId="488"/>
            <ac:picMk id="6" creationId="{4921EFC4-8777-4D53-82A0-006461CA04D7}"/>
          </ac:picMkLst>
        </pc:picChg>
      </pc:sldChg>
      <pc:sldChg chg="addSp delSp modSp add mod">
        <pc:chgData name="柯竣鑫" userId="aafb410c-60f9-4206-a1c1-8c1e599b5d40" providerId="ADAL" clId="{8CFFE165-278B-4671-9F4E-1A9D6851D17E}" dt="2021-11-17T03:46:03.821" v="909" actId="14100"/>
        <pc:sldMkLst>
          <pc:docMk/>
          <pc:sldMk cId="288984916" sldId="489"/>
        </pc:sldMkLst>
        <pc:spChg chg="mod">
          <ac:chgData name="柯竣鑫" userId="aafb410c-60f9-4206-a1c1-8c1e599b5d40" providerId="ADAL" clId="{8CFFE165-278B-4671-9F4E-1A9D6851D17E}" dt="2021-11-17T01:03:47.603" v="537"/>
          <ac:spMkLst>
            <pc:docMk/>
            <pc:sldMk cId="288984916" sldId="489"/>
            <ac:spMk id="9" creationId="{106A6977-9231-4B91-8C70-E273C864EF66}"/>
          </ac:spMkLst>
        </pc:spChg>
        <pc:spChg chg="del">
          <ac:chgData name="柯竣鑫" userId="aafb410c-60f9-4206-a1c1-8c1e599b5d40" providerId="ADAL" clId="{8CFFE165-278B-4671-9F4E-1A9D6851D17E}" dt="2021-11-17T01:10:43.716" v="600" actId="21"/>
          <ac:spMkLst>
            <pc:docMk/>
            <pc:sldMk cId="288984916" sldId="489"/>
            <ac:spMk id="7172" creationId="{00000000-0000-0000-0000-000000000000}"/>
          </ac:spMkLst>
        </pc:spChg>
        <pc:spChg chg="mod">
          <ac:chgData name="柯竣鑫" userId="aafb410c-60f9-4206-a1c1-8c1e599b5d40" providerId="ADAL" clId="{8CFFE165-278B-4671-9F4E-1A9D6851D17E}" dt="2021-11-17T03:46:03.821" v="909" actId="14100"/>
          <ac:spMkLst>
            <pc:docMk/>
            <pc:sldMk cId="288984916" sldId="489"/>
            <ac:spMk id="10243" creationId="{00000000-0000-0000-0000-000000000000}"/>
          </ac:spMkLst>
        </pc:spChg>
        <pc:picChg chg="add mod">
          <ac:chgData name="柯竣鑫" userId="aafb410c-60f9-4206-a1c1-8c1e599b5d40" providerId="ADAL" clId="{8CFFE165-278B-4671-9F4E-1A9D6851D17E}" dt="2021-11-17T01:10:46.863" v="603" actId="1076"/>
          <ac:picMkLst>
            <pc:docMk/>
            <pc:sldMk cId="288984916" sldId="489"/>
            <ac:picMk id="3" creationId="{BF84C578-249A-4511-8F1E-2EC7D6C928DF}"/>
          </ac:picMkLst>
        </pc:picChg>
      </pc:sldChg>
      <pc:sldChg chg="addSp delSp modSp add mod">
        <pc:chgData name="柯竣鑫" userId="aafb410c-60f9-4206-a1c1-8c1e599b5d40" providerId="ADAL" clId="{8CFFE165-278B-4671-9F4E-1A9D6851D17E}" dt="2021-11-17T02:11:22.386" v="904" actId="20577"/>
        <pc:sldMkLst>
          <pc:docMk/>
          <pc:sldMk cId="2099845555" sldId="490"/>
        </pc:sldMkLst>
        <pc:spChg chg="mod">
          <ac:chgData name="柯竣鑫" userId="aafb410c-60f9-4206-a1c1-8c1e599b5d40" providerId="ADAL" clId="{8CFFE165-278B-4671-9F4E-1A9D6851D17E}" dt="2021-11-17T02:11:22.386" v="904" actId="20577"/>
          <ac:spMkLst>
            <pc:docMk/>
            <pc:sldMk cId="2099845555" sldId="490"/>
            <ac:spMk id="6" creationId="{ABE3C438-16F5-4F50-B479-7BADE36F1E6E}"/>
          </ac:spMkLst>
        </pc:spChg>
        <pc:spChg chg="mod">
          <ac:chgData name="柯竣鑫" userId="aafb410c-60f9-4206-a1c1-8c1e599b5d40" providerId="ADAL" clId="{8CFFE165-278B-4671-9F4E-1A9D6851D17E}" dt="2021-11-17T01:52:12.122" v="784" actId="6549"/>
          <ac:spMkLst>
            <pc:docMk/>
            <pc:sldMk cId="2099845555" sldId="490"/>
            <ac:spMk id="10243" creationId="{00000000-0000-0000-0000-000000000000}"/>
          </ac:spMkLst>
        </pc:spChg>
        <pc:picChg chg="add mod">
          <ac:chgData name="柯竣鑫" userId="aafb410c-60f9-4206-a1c1-8c1e599b5d40" providerId="ADAL" clId="{8CFFE165-278B-4671-9F4E-1A9D6851D17E}" dt="2021-11-17T01:52:42.653" v="787" actId="1076"/>
          <ac:picMkLst>
            <pc:docMk/>
            <pc:sldMk cId="2099845555" sldId="490"/>
            <ac:picMk id="3" creationId="{FA04BC51-DCC1-4C5B-9063-779D97FAB758}"/>
          </ac:picMkLst>
        </pc:picChg>
        <pc:picChg chg="del">
          <ac:chgData name="柯竣鑫" userId="aafb410c-60f9-4206-a1c1-8c1e599b5d40" providerId="ADAL" clId="{8CFFE165-278B-4671-9F4E-1A9D6851D17E}" dt="2021-11-17T01:52:09.543" v="783" actId="478"/>
          <ac:picMkLst>
            <pc:docMk/>
            <pc:sldMk cId="2099845555" sldId="490"/>
            <ac:picMk id="8" creationId="{B9BA81BC-B7AD-44E8-AF4F-F562FB0B1CEF}"/>
          </ac:picMkLst>
        </pc:picChg>
        <pc:picChg chg="del">
          <ac:chgData name="柯竣鑫" userId="aafb410c-60f9-4206-a1c1-8c1e599b5d40" providerId="ADAL" clId="{8CFFE165-278B-4671-9F4E-1A9D6851D17E}" dt="2021-11-17T01:52:09.103" v="782" actId="478"/>
          <ac:picMkLst>
            <pc:docMk/>
            <pc:sldMk cId="2099845555" sldId="490"/>
            <ac:picMk id="10" creationId="{24985079-A1B8-40B7-86AB-136F1824077F}"/>
          </ac:picMkLst>
        </pc:picChg>
      </pc:sldChg>
    </pc:docChg>
  </pc:docChgLst>
  <pc:docChgLst>
    <pc:chgData name="柯竣鑫" userId="aafb410c-60f9-4206-a1c1-8c1e599b5d40" providerId="ADAL" clId="{97112CB3-77EF-4EEA-9707-7FD6F955B6FE}"/>
    <pc:docChg chg="undo custSel addSld delSld modSld sldOrd">
      <pc:chgData name="柯竣鑫" userId="aafb410c-60f9-4206-a1c1-8c1e599b5d40" providerId="ADAL" clId="{97112CB3-77EF-4EEA-9707-7FD6F955B6FE}" dt="2022-01-26T02:27:35.969" v="3019"/>
      <pc:docMkLst>
        <pc:docMk/>
      </pc:docMkLst>
      <pc:sldChg chg="modNotesTx">
        <pc:chgData name="柯竣鑫" userId="aafb410c-60f9-4206-a1c1-8c1e599b5d40" providerId="ADAL" clId="{97112CB3-77EF-4EEA-9707-7FD6F955B6FE}" dt="2022-01-25T17:43:20.387" v="168" actId="20577"/>
        <pc:sldMkLst>
          <pc:docMk/>
          <pc:sldMk cId="0" sldId="389"/>
        </pc:sldMkLst>
      </pc:sldChg>
      <pc:sldChg chg="modSp mod modNotesTx">
        <pc:chgData name="柯竣鑫" userId="aafb410c-60f9-4206-a1c1-8c1e599b5d40" providerId="ADAL" clId="{97112CB3-77EF-4EEA-9707-7FD6F955B6FE}" dt="2022-01-25T19:15:30.471" v="896" actId="20577"/>
        <pc:sldMkLst>
          <pc:docMk/>
          <pc:sldMk cId="3713101240" sldId="398"/>
        </pc:sldMkLst>
        <pc:spChg chg="mod">
          <ac:chgData name="柯竣鑫" userId="aafb410c-60f9-4206-a1c1-8c1e599b5d40" providerId="ADAL" clId="{97112CB3-77EF-4EEA-9707-7FD6F955B6FE}" dt="2022-01-25T19:15:30.471" v="896" actId="20577"/>
          <ac:spMkLst>
            <pc:docMk/>
            <pc:sldMk cId="3713101240" sldId="398"/>
            <ac:spMk id="3" creationId="{00000000-0000-0000-0000-000000000000}"/>
          </ac:spMkLst>
        </pc:spChg>
      </pc:sldChg>
      <pc:sldChg chg="addSp delSp modSp mod">
        <pc:chgData name="柯竣鑫" userId="aafb410c-60f9-4206-a1c1-8c1e599b5d40" providerId="ADAL" clId="{97112CB3-77EF-4EEA-9707-7FD6F955B6FE}" dt="2022-01-25T18:19:59.875" v="287" actId="1076"/>
        <pc:sldMkLst>
          <pc:docMk/>
          <pc:sldMk cId="3905462286" sldId="399"/>
        </pc:sldMkLst>
        <pc:spChg chg="mod">
          <ac:chgData name="柯竣鑫" userId="aafb410c-60f9-4206-a1c1-8c1e599b5d40" providerId="ADAL" clId="{97112CB3-77EF-4EEA-9707-7FD6F955B6FE}" dt="2022-01-25T18:19:45.587" v="285" actId="207"/>
          <ac:spMkLst>
            <pc:docMk/>
            <pc:sldMk cId="3905462286" sldId="399"/>
            <ac:spMk id="10243" creationId="{00000000-0000-0000-0000-000000000000}"/>
          </ac:spMkLst>
        </pc:spChg>
        <pc:picChg chg="del">
          <ac:chgData name="柯竣鑫" userId="aafb410c-60f9-4206-a1c1-8c1e599b5d40" providerId="ADAL" clId="{97112CB3-77EF-4EEA-9707-7FD6F955B6FE}" dt="2022-01-25T16:11:24.137" v="27" actId="478"/>
          <ac:picMkLst>
            <pc:docMk/>
            <pc:sldMk cId="3905462286" sldId="399"/>
            <ac:picMk id="2" creationId="{5EC39E92-DA22-48C1-88CE-DEE7C6521803}"/>
          </ac:picMkLst>
        </pc:picChg>
        <pc:picChg chg="add mod ord modCrop">
          <ac:chgData name="柯竣鑫" userId="aafb410c-60f9-4206-a1c1-8c1e599b5d40" providerId="ADAL" clId="{97112CB3-77EF-4EEA-9707-7FD6F955B6FE}" dt="2022-01-25T18:19:59.875" v="287" actId="1076"/>
          <ac:picMkLst>
            <pc:docMk/>
            <pc:sldMk cId="3905462286" sldId="399"/>
            <ac:picMk id="3" creationId="{22B1511A-4164-469A-829B-0E043FF6F044}"/>
          </ac:picMkLst>
        </pc:picChg>
      </pc:sldChg>
      <pc:sldChg chg="modSp mod">
        <pc:chgData name="柯竣鑫" userId="aafb410c-60f9-4206-a1c1-8c1e599b5d40" providerId="ADAL" clId="{97112CB3-77EF-4EEA-9707-7FD6F955B6FE}" dt="2022-01-26T02:02:13.040" v="2190" actId="207"/>
        <pc:sldMkLst>
          <pc:docMk/>
          <pc:sldMk cId="3974140" sldId="431"/>
        </pc:sldMkLst>
        <pc:spChg chg="mod">
          <ac:chgData name="柯竣鑫" userId="aafb410c-60f9-4206-a1c1-8c1e599b5d40" providerId="ADAL" clId="{97112CB3-77EF-4EEA-9707-7FD6F955B6FE}" dt="2022-01-26T02:02:13.040" v="2190" actId="207"/>
          <ac:spMkLst>
            <pc:docMk/>
            <pc:sldMk cId="3974140" sldId="431"/>
            <ac:spMk id="3" creationId="{3D5925AA-4A9B-44AA-9F8A-381D6FCB885F}"/>
          </ac:spMkLst>
        </pc:spChg>
      </pc:sldChg>
      <pc:sldChg chg="modSp mod">
        <pc:chgData name="柯竣鑫" userId="aafb410c-60f9-4206-a1c1-8c1e599b5d40" providerId="ADAL" clId="{97112CB3-77EF-4EEA-9707-7FD6F955B6FE}" dt="2022-01-26T02:27:35.969" v="3019"/>
        <pc:sldMkLst>
          <pc:docMk/>
          <pc:sldMk cId="3168810853" sldId="460"/>
        </pc:sldMkLst>
        <pc:spChg chg="mod">
          <ac:chgData name="柯竣鑫" userId="aafb410c-60f9-4206-a1c1-8c1e599b5d40" providerId="ADAL" clId="{97112CB3-77EF-4EEA-9707-7FD6F955B6FE}" dt="2022-01-26T02:27:35.969" v="3019"/>
          <ac:spMkLst>
            <pc:docMk/>
            <pc:sldMk cId="3168810853" sldId="460"/>
            <ac:spMk id="12" creationId="{0BA95519-606B-4432-94E7-68E05FCC8902}"/>
          </ac:spMkLst>
        </pc:spChg>
      </pc:sldChg>
      <pc:sldChg chg="del">
        <pc:chgData name="柯竣鑫" userId="aafb410c-60f9-4206-a1c1-8c1e599b5d40" providerId="ADAL" clId="{97112CB3-77EF-4EEA-9707-7FD6F955B6FE}" dt="2022-01-25T19:11:46.319" v="829" actId="47"/>
        <pc:sldMkLst>
          <pc:docMk/>
          <pc:sldMk cId="3520053812" sldId="478"/>
        </pc:sldMkLst>
      </pc:sldChg>
      <pc:sldChg chg="del">
        <pc:chgData name="柯竣鑫" userId="aafb410c-60f9-4206-a1c1-8c1e599b5d40" providerId="ADAL" clId="{97112CB3-77EF-4EEA-9707-7FD6F955B6FE}" dt="2022-01-25T19:11:47.021" v="830" actId="47"/>
        <pc:sldMkLst>
          <pc:docMk/>
          <pc:sldMk cId="2645176014" sldId="479"/>
        </pc:sldMkLst>
      </pc:sldChg>
      <pc:sldChg chg="del">
        <pc:chgData name="柯竣鑫" userId="aafb410c-60f9-4206-a1c1-8c1e599b5d40" providerId="ADAL" clId="{97112CB3-77EF-4EEA-9707-7FD6F955B6FE}" dt="2022-01-25T19:11:43.457" v="825" actId="47"/>
        <pc:sldMkLst>
          <pc:docMk/>
          <pc:sldMk cId="2281363866" sldId="480"/>
        </pc:sldMkLst>
      </pc:sldChg>
      <pc:sldChg chg="del">
        <pc:chgData name="柯竣鑫" userId="aafb410c-60f9-4206-a1c1-8c1e599b5d40" providerId="ADAL" clId="{97112CB3-77EF-4EEA-9707-7FD6F955B6FE}" dt="2022-01-25T19:11:47.975" v="832" actId="47"/>
        <pc:sldMkLst>
          <pc:docMk/>
          <pc:sldMk cId="4083049419" sldId="484"/>
        </pc:sldMkLst>
      </pc:sldChg>
      <pc:sldChg chg="addSp delSp modSp mod">
        <pc:chgData name="柯竣鑫" userId="aafb410c-60f9-4206-a1c1-8c1e599b5d40" providerId="ADAL" clId="{97112CB3-77EF-4EEA-9707-7FD6F955B6FE}" dt="2022-01-26T01:35:43.881" v="1773" actId="20577"/>
        <pc:sldMkLst>
          <pc:docMk/>
          <pc:sldMk cId="3262025057" sldId="485"/>
        </pc:sldMkLst>
        <pc:spChg chg="add del mod">
          <ac:chgData name="柯竣鑫" userId="aafb410c-60f9-4206-a1c1-8c1e599b5d40" providerId="ADAL" clId="{97112CB3-77EF-4EEA-9707-7FD6F955B6FE}" dt="2022-01-25T19:18:37.248" v="916"/>
          <ac:spMkLst>
            <pc:docMk/>
            <pc:sldMk cId="3262025057" sldId="485"/>
            <ac:spMk id="7" creationId="{D4A082B6-DB77-4354-824C-CD7370FCCF6B}"/>
          </ac:spMkLst>
        </pc:spChg>
        <pc:spChg chg="del mod">
          <ac:chgData name="柯竣鑫" userId="aafb410c-60f9-4206-a1c1-8c1e599b5d40" providerId="ADAL" clId="{97112CB3-77EF-4EEA-9707-7FD6F955B6FE}" dt="2022-01-25T19:15:17.161" v="887" actId="478"/>
          <ac:spMkLst>
            <pc:docMk/>
            <pc:sldMk cId="3262025057" sldId="485"/>
            <ac:spMk id="9" creationId="{106A6977-9231-4B91-8C70-E273C864EF66}"/>
          </ac:spMkLst>
        </pc:spChg>
        <pc:spChg chg="add del mod">
          <ac:chgData name="柯竣鑫" userId="aafb410c-60f9-4206-a1c1-8c1e599b5d40" providerId="ADAL" clId="{97112CB3-77EF-4EEA-9707-7FD6F955B6FE}" dt="2022-01-25T19:15:18.984" v="888" actId="478"/>
          <ac:spMkLst>
            <pc:docMk/>
            <pc:sldMk cId="3262025057" sldId="485"/>
            <ac:spMk id="10" creationId="{A94FD02A-7FD8-4C79-87A8-DD45980C0677}"/>
          </ac:spMkLst>
        </pc:spChg>
        <pc:spChg chg="add del mod">
          <ac:chgData name="柯竣鑫" userId="aafb410c-60f9-4206-a1c1-8c1e599b5d40" providerId="ADAL" clId="{97112CB3-77EF-4EEA-9707-7FD6F955B6FE}" dt="2022-01-26T01:35:43.881" v="1773" actId="20577"/>
          <ac:spMkLst>
            <pc:docMk/>
            <pc:sldMk cId="3262025057" sldId="485"/>
            <ac:spMk id="14" creationId="{E59F9CD4-1E48-4919-8EAB-F4EE077D075F}"/>
          </ac:spMkLst>
        </pc:spChg>
        <pc:spChg chg="mod">
          <ac:chgData name="柯竣鑫" userId="aafb410c-60f9-4206-a1c1-8c1e599b5d40" providerId="ADAL" clId="{97112CB3-77EF-4EEA-9707-7FD6F955B6FE}" dt="2022-01-25T18:50:18.276" v="559" actId="20578"/>
          <ac:spMkLst>
            <pc:docMk/>
            <pc:sldMk cId="3262025057" sldId="485"/>
            <ac:spMk id="10243" creationId="{00000000-0000-0000-0000-000000000000}"/>
          </ac:spMkLst>
        </pc:spChg>
        <pc:picChg chg="del">
          <ac:chgData name="柯竣鑫" userId="aafb410c-60f9-4206-a1c1-8c1e599b5d40" providerId="ADAL" clId="{97112CB3-77EF-4EEA-9707-7FD6F955B6FE}" dt="2022-01-25T18:23:24.380" v="329" actId="478"/>
          <ac:picMkLst>
            <pc:docMk/>
            <pc:sldMk cId="3262025057" sldId="485"/>
            <ac:picMk id="3" creationId="{E9B6E9E1-39CA-4102-BFB4-1A5436C0CB78}"/>
          </ac:picMkLst>
        </pc:picChg>
        <pc:picChg chg="add del mod ord">
          <ac:chgData name="柯竣鑫" userId="aafb410c-60f9-4206-a1c1-8c1e599b5d40" providerId="ADAL" clId="{97112CB3-77EF-4EEA-9707-7FD6F955B6FE}" dt="2022-01-25T18:57:22.714" v="613" actId="21"/>
          <ac:picMkLst>
            <pc:docMk/>
            <pc:sldMk cId="3262025057" sldId="485"/>
            <ac:picMk id="4" creationId="{4238D299-4FC5-4A7A-B808-9E51B1F39B1F}"/>
          </ac:picMkLst>
        </pc:picChg>
        <pc:picChg chg="add del mod">
          <ac:chgData name="柯竣鑫" userId="aafb410c-60f9-4206-a1c1-8c1e599b5d40" providerId="ADAL" clId="{97112CB3-77EF-4EEA-9707-7FD6F955B6FE}" dt="2022-01-25T18:57:25.035" v="614" actId="478"/>
          <ac:picMkLst>
            <pc:docMk/>
            <pc:sldMk cId="3262025057" sldId="485"/>
            <ac:picMk id="6" creationId="{E5205957-0F41-41D7-9A82-1096EE916749}"/>
          </ac:picMkLst>
        </pc:picChg>
        <pc:picChg chg="add mod modCrop">
          <ac:chgData name="柯竣鑫" userId="aafb410c-60f9-4206-a1c1-8c1e599b5d40" providerId="ADAL" clId="{97112CB3-77EF-4EEA-9707-7FD6F955B6FE}" dt="2022-01-25T18:58:28.528" v="624" actId="1076"/>
          <ac:picMkLst>
            <pc:docMk/>
            <pc:sldMk cId="3262025057" sldId="485"/>
            <ac:picMk id="8" creationId="{C246E492-3F87-4C99-A368-3763701764DB}"/>
          </ac:picMkLst>
        </pc:picChg>
      </pc:sldChg>
      <pc:sldChg chg="del">
        <pc:chgData name="柯竣鑫" userId="aafb410c-60f9-4206-a1c1-8c1e599b5d40" providerId="ADAL" clId="{97112CB3-77EF-4EEA-9707-7FD6F955B6FE}" dt="2022-01-25T19:11:42.927" v="824" actId="47"/>
        <pc:sldMkLst>
          <pc:docMk/>
          <pc:sldMk cId="2239944375" sldId="486"/>
        </pc:sldMkLst>
      </pc:sldChg>
      <pc:sldChg chg="del">
        <pc:chgData name="柯竣鑫" userId="aafb410c-60f9-4206-a1c1-8c1e599b5d40" providerId="ADAL" clId="{97112CB3-77EF-4EEA-9707-7FD6F955B6FE}" dt="2022-01-25T19:11:43.909" v="826" actId="47"/>
        <pc:sldMkLst>
          <pc:docMk/>
          <pc:sldMk cId="1609348225" sldId="487"/>
        </pc:sldMkLst>
      </pc:sldChg>
      <pc:sldChg chg="del">
        <pc:chgData name="柯竣鑫" userId="aafb410c-60f9-4206-a1c1-8c1e599b5d40" providerId="ADAL" clId="{97112CB3-77EF-4EEA-9707-7FD6F955B6FE}" dt="2022-01-25T19:11:44.441" v="827" actId="47"/>
        <pc:sldMkLst>
          <pc:docMk/>
          <pc:sldMk cId="2615154264" sldId="488"/>
        </pc:sldMkLst>
      </pc:sldChg>
      <pc:sldChg chg="del">
        <pc:chgData name="柯竣鑫" userId="aafb410c-60f9-4206-a1c1-8c1e599b5d40" providerId="ADAL" clId="{97112CB3-77EF-4EEA-9707-7FD6F955B6FE}" dt="2022-01-25T19:11:45.122" v="828" actId="47"/>
        <pc:sldMkLst>
          <pc:docMk/>
          <pc:sldMk cId="288984916" sldId="489"/>
        </pc:sldMkLst>
      </pc:sldChg>
      <pc:sldChg chg="del">
        <pc:chgData name="柯竣鑫" userId="aafb410c-60f9-4206-a1c1-8c1e599b5d40" providerId="ADAL" clId="{97112CB3-77EF-4EEA-9707-7FD6F955B6FE}" dt="2022-01-25T19:11:47.474" v="831" actId="47"/>
        <pc:sldMkLst>
          <pc:docMk/>
          <pc:sldMk cId="2099845555" sldId="490"/>
        </pc:sldMkLst>
      </pc:sldChg>
      <pc:sldChg chg="delSp modSp add mod">
        <pc:chgData name="柯竣鑫" userId="aafb410c-60f9-4206-a1c1-8c1e599b5d40" providerId="ADAL" clId="{97112CB3-77EF-4EEA-9707-7FD6F955B6FE}" dt="2022-01-26T02:03:57.800" v="2207" actId="12"/>
        <pc:sldMkLst>
          <pc:docMk/>
          <pc:sldMk cId="3444949549" sldId="491"/>
        </pc:sldMkLst>
        <pc:spChg chg="mod">
          <ac:chgData name="柯竣鑫" userId="aafb410c-60f9-4206-a1c1-8c1e599b5d40" providerId="ADAL" clId="{97112CB3-77EF-4EEA-9707-7FD6F955B6FE}" dt="2022-01-25T18:20:47.881" v="290"/>
          <ac:spMkLst>
            <pc:docMk/>
            <pc:sldMk cId="3444949549" sldId="491"/>
            <ac:spMk id="10242" creationId="{00000000-0000-0000-0000-000000000000}"/>
          </ac:spMkLst>
        </pc:spChg>
        <pc:spChg chg="mod">
          <ac:chgData name="柯竣鑫" userId="aafb410c-60f9-4206-a1c1-8c1e599b5d40" providerId="ADAL" clId="{97112CB3-77EF-4EEA-9707-7FD6F955B6FE}" dt="2022-01-26T02:03:57.800" v="2207" actId="12"/>
          <ac:spMkLst>
            <pc:docMk/>
            <pc:sldMk cId="3444949549" sldId="491"/>
            <ac:spMk id="10243" creationId="{00000000-0000-0000-0000-000000000000}"/>
          </ac:spMkLst>
        </pc:spChg>
        <pc:picChg chg="del mod">
          <ac:chgData name="柯竣鑫" userId="aafb410c-60f9-4206-a1c1-8c1e599b5d40" providerId="ADAL" clId="{97112CB3-77EF-4EEA-9707-7FD6F955B6FE}" dt="2022-01-25T18:20:50.219" v="292" actId="478"/>
          <ac:picMkLst>
            <pc:docMk/>
            <pc:sldMk cId="3444949549" sldId="491"/>
            <ac:picMk id="3" creationId="{22B1511A-4164-469A-829B-0E043FF6F044}"/>
          </ac:picMkLst>
        </pc:picChg>
      </pc:sldChg>
      <pc:sldChg chg="addSp delSp modSp add mod">
        <pc:chgData name="柯竣鑫" userId="aafb410c-60f9-4206-a1c1-8c1e599b5d40" providerId="ADAL" clId="{97112CB3-77EF-4EEA-9707-7FD6F955B6FE}" dt="2022-01-26T01:35:46.926" v="1775" actId="20577"/>
        <pc:sldMkLst>
          <pc:docMk/>
          <pc:sldMk cId="606158182" sldId="492"/>
        </pc:sldMkLst>
        <pc:spChg chg="add del mod">
          <ac:chgData name="柯竣鑫" userId="aafb410c-60f9-4206-a1c1-8c1e599b5d40" providerId="ADAL" clId="{97112CB3-77EF-4EEA-9707-7FD6F955B6FE}" dt="2022-01-25T19:18:51.841" v="920" actId="478"/>
          <ac:spMkLst>
            <pc:docMk/>
            <pc:sldMk cId="606158182" sldId="492"/>
            <ac:spMk id="2" creationId="{788B179E-EE6A-4CFB-93AF-88E8674219F7}"/>
          </ac:spMkLst>
        </pc:spChg>
        <pc:spChg chg="add mod">
          <ac:chgData name="柯竣鑫" userId="aafb410c-60f9-4206-a1c1-8c1e599b5d40" providerId="ADAL" clId="{97112CB3-77EF-4EEA-9707-7FD6F955B6FE}" dt="2022-01-25T18:42:50.795" v="505" actId="1076"/>
          <ac:spMkLst>
            <pc:docMk/>
            <pc:sldMk cId="606158182" sldId="492"/>
            <ac:spMk id="5" creationId="{BCC3234D-BCED-4936-ACC1-4A2BBE2A63E7}"/>
          </ac:spMkLst>
        </pc:spChg>
        <pc:spChg chg="add del mod">
          <ac:chgData name="柯竣鑫" userId="aafb410c-60f9-4206-a1c1-8c1e599b5d40" providerId="ADAL" clId="{97112CB3-77EF-4EEA-9707-7FD6F955B6FE}" dt="2022-01-25T19:15:06.843" v="883" actId="478"/>
          <ac:spMkLst>
            <pc:docMk/>
            <pc:sldMk cId="606158182" sldId="492"/>
            <ac:spMk id="6" creationId="{26926D93-F6B8-49F4-AD27-7AFCD6BCA6C7}"/>
          </ac:spMkLst>
        </pc:spChg>
        <pc:spChg chg="add mod">
          <ac:chgData name="柯竣鑫" userId="aafb410c-60f9-4206-a1c1-8c1e599b5d40" providerId="ADAL" clId="{97112CB3-77EF-4EEA-9707-7FD6F955B6FE}" dt="2022-01-26T01:35:46.926" v="1775" actId="20577"/>
          <ac:spMkLst>
            <pc:docMk/>
            <pc:sldMk cId="606158182" sldId="492"/>
            <ac:spMk id="9" creationId="{0ED90209-09FF-438F-B35E-1343E45EBDF3}"/>
          </ac:spMkLst>
        </pc:spChg>
        <pc:spChg chg="del mod">
          <ac:chgData name="柯竣鑫" userId="aafb410c-60f9-4206-a1c1-8c1e599b5d40" providerId="ADAL" clId="{97112CB3-77EF-4EEA-9707-7FD6F955B6FE}" dt="2022-01-25T19:15:05.166" v="882" actId="478"/>
          <ac:spMkLst>
            <pc:docMk/>
            <pc:sldMk cId="606158182" sldId="492"/>
            <ac:spMk id="9" creationId="{106A6977-9231-4B91-8C70-E273C864EF66}"/>
          </ac:spMkLst>
        </pc:spChg>
        <pc:spChg chg="add del mod">
          <ac:chgData name="柯竣鑫" userId="aafb410c-60f9-4206-a1c1-8c1e599b5d40" providerId="ADAL" clId="{97112CB3-77EF-4EEA-9707-7FD6F955B6FE}" dt="2022-01-25T19:18:49.678" v="919" actId="478"/>
          <ac:spMkLst>
            <pc:docMk/>
            <pc:sldMk cId="606158182" sldId="492"/>
            <ac:spMk id="11" creationId="{CF5AE64D-5961-486A-93F2-607E9F60F65E}"/>
          </ac:spMkLst>
        </pc:spChg>
        <pc:spChg chg="mod">
          <ac:chgData name="柯竣鑫" userId="aafb410c-60f9-4206-a1c1-8c1e599b5d40" providerId="ADAL" clId="{97112CB3-77EF-4EEA-9707-7FD6F955B6FE}" dt="2022-01-25T18:51:07.333" v="573" actId="6549"/>
          <ac:spMkLst>
            <pc:docMk/>
            <pc:sldMk cId="606158182" sldId="492"/>
            <ac:spMk id="10243" creationId="{00000000-0000-0000-0000-000000000000}"/>
          </ac:spMkLst>
        </pc:spChg>
        <pc:picChg chg="add mod modCrop">
          <ac:chgData name="柯竣鑫" userId="aafb410c-60f9-4206-a1c1-8c1e599b5d40" providerId="ADAL" clId="{97112CB3-77EF-4EEA-9707-7FD6F955B6FE}" dt="2022-01-25T18:42:44.993" v="504" actId="732"/>
          <ac:picMkLst>
            <pc:docMk/>
            <pc:sldMk cId="606158182" sldId="492"/>
            <ac:picMk id="3" creationId="{36D3F21D-C539-4D04-B945-C240F1A39A40}"/>
          </ac:picMkLst>
        </pc:picChg>
        <pc:picChg chg="del">
          <ac:chgData name="柯竣鑫" userId="aafb410c-60f9-4206-a1c1-8c1e599b5d40" providerId="ADAL" clId="{97112CB3-77EF-4EEA-9707-7FD6F955B6FE}" dt="2022-01-25T18:32:46.590" v="416" actId="478"/>
          <ac:picMkLst>
            <pc:docMk/>
            <pc:sldMk cId="606158182" sldId="492"/>
            <ac:picMk id="4" creationId="{4238D299-4FC5-4A7A-B808-9E51B1F39B1F}"/>
          </ac:picMkLst>
        </pc:picChg>
      </pc:sldChg>
      <pc:sldChg chg="addSp delSp modSp add mod">
        <pc:chgData name="柯竣鑫" userId="aafb410c-60f9-4206-a1c1-8c1e599b5d40" providerId="ADAL" clId="{97112CB3-77EF-4EEA-9707-7FD6F955B6FE}" dt="2022-01-26T01:35:50.136" v="1777" actId="20577"/>
        <pc:sldMkLst>
          <pc:docMk/>
          <pc:sldMk cId="476983209" sldId="493"/>
        </pc:sldMkLst>
        <pc:spChg chg="add del mod">
          <ac:chgData name="柯竣鑫" userId="aafb410c-60f9-4206-a1c1-8c1e599b5d40" providerId="ADAL" clId="{97112CB3-77EF-4EEA-9707-7FD6F955B6FE}" dt="2022-01-25T19:19:10.025" v="927" actId="478"/>
          <ac:spMkLst>
            <pc:docMk/>
            <pc:sldMk cId="476983209" sldId="493"/>
            <ac:spMk id="2" creationId="{0AC3FDC0-1C38-440F-901D-BCBA7DE15A5E}"/>
          </ac:spMkLst>
        </pc:spChg>
        <pc:spChg chg="del">
          <ac:chgData name="柯竣鑫" userId="aafb410c-60f9-4206-a1c1-8c1e599b5d40" providerId="ADAL" clId="{97112CB3-77EF-4EEA-9707-7FD6F955B6FE}" dt="2022-01-25T18:43:22.277" v="508" actId="478"/>
          <ac:spMkLst>
            <pc:docMk/>
            <pc:sldMk cId="476983209" sldId="493"/>
            <ac:spMk id="5" creationId="{BCC3234D-BCED-4936-ACC1-4A2BBE2A63E7}"/>
          </ac:spMkLst>
        </pc:spChg>
        <pc:spChg chg="add del mod">
          <ac:chgData name="柯竣鑫" userId="aafb410c-60f9-4206-a1c1-8c1e599b5d40" providerId="ADAL" clId="{97112CB3-77EF-4EEA-9707-7FD6F955B6FE}" dt="2022-01-25T19:14:42.747" v="875" actId="478"/>
          <ac:spMkLst>
            <pc:docMk/>
            <pc:sldMk cId="476983209" sldId="493"/>
            <ac:spMk id="6" creationId="{B5D77702-37F2-4AC7-9F24-5F3B6ADCBDFE}"/>
          </ac:spMkLst>
        </pc:spChg>
        <pc:spChg chg="add del mod">
          <ac:chgData name="柯竣鑫" userId="aafb410c-60f9-4206-a1c1-8c1e599b5d40" providerId="ADAL" clId="{97112CB3-77EF-4EEA-9707-7FD6F955B6FE}" dt="2022-01-25T19:14:55.081" v="878" actId="21"/>
          <ac:spMkLst>
            <pc:docMk/>
            <pc:sldMk cId="476983209" sldId="493"/>
            <ac:spMk id="7" creationId="{30245AC3-F242-426C-BC56-E8C34154BB26}"/>
          </ac:spMkLst>
        </pc:spChg>
        <pc:spChg chg="add mod">
          <ac:chgData name="柯竣鑫" userId="aafb410c-60f9-4206-a1c1-8c1e599b5d40" providerId="ADAL" clId="{97112CB3-77EF-4EEA-9707-7FD6F955B6FE}" dt="2022-01-26T01:35:50.136" v="1777" actId="20577"/>
          <ac:spMkLst>
            <pc:docMk/>
            <pc:sldMk cId="476983209" sldId="493"/>
            <ac:spMk id="8" creationId="{08F5B620-9E98-4540-96B3-362AF499FD90}"/>
          </ac:spMkLst>
        </pc:spChg>
        <pc:spChg chg="del mod">
          <ac:chgData name="柯竣鑫" userId="aafb410c-60f9-4206-a1c1-8c1e599b5d40" providerId="ADAL" clId="{97112CB3-77EF-4EEA-9707-7FD6F955B6FE}" dt="2022-01-25T19:14:40.715" v="874" actId="21"/>
          <ac:spMkLst>
            <pc:docMk/>
            <pc:sldMk cId="476983209" sldId="493"/>
            <ac:spMk id="9" creationId="{106A6977-9231-4B91-8C70-E273C864EF66}"/>
          </ac:spMkLst>
        </pc:spChg>
        <pc:spChg chg="add del mod">
          <ac:chgData name="柯竣鑫" userId="aafb410c-60f9-4206-a1c1-8c1e599b5d40" providerId="ADAL" clId="{97112CB3-77EF-4EEA-9707-7FD6F955B6FE}" dt="2022-01-25T19:14:50.864" v="877" actId="21"/>
          <ac:spMkLst>
            <pc:docMk/>
            <pc:sldMk cId="476983209" sldId="493"/>
            <ac:spMk id="11" creationId="{24D12EB7-E8DB-44AE-BCDA-7B304DDA58EE}"/>
          </ac:spMkLst>
        </pc:spChg>
        <pc:spChg chg="add del mod">
          <ac:chgData name="柯竣鑫" userId="aafb410c-60f9-4206-a1c1-8c1e599b5d40" providerId="ADAL" clId="{97112CB3-77EF-4EEA-9707-7FD6F955B6FE}" dt="2022-01-25T19:19:07.873" v="925" actId="478"/>
          <ac:spMkLst>
            <pc:docMk/>
            <pc:sldMk cId="476983209" sldId="493"/>
            <ac:spMk id="13" creationId="{D1B0C821-B03A-4AE5-8F1B-17C0C731F4A3}"/>
          </ac:spMkLst>
        </pc:spChg>
        <pc:spChg chg="mod">
          <ac:chgData name="柯竣鑫" userId="aafb410c-60f9-4206-a1c1-8c1e599b5d40" providerId="ADAL" clId="{97112CB3-77EF-4EEA-9707-7FD6F955B6FE}" dt="2022-01-25T18:57:36.378" v="618" actId="20577"/>
          <ac:spMkLst>
            <pc:docMk/>
            <pc:sldMk cId="476983209" sldId="493"/>
            <ac:spMk id="10243" creationId="{00000000-0000-0000-0000-000000000000}"/>
          </ac:spMkLst>
        </pc:spChg>
        <pc:picChg chg="del">
          <ac:chgData name="柯竣鑫" userId="aafb410c-60f9-4206-a1c1-8c1e599b5d40" providerId="ADAL" clId="{97112CB3-77EF-4EEA-9707-7FD6F955B6FE}" dt="2022-01-25T18:43:19.071" v="507" actId="478"/>
          <ac:picMkLst>
            <pc:docMk/>
            <pc:sldMk cId="476983209" sldId="493"/>
            <ac:picMk id="3" creationId="{36D3F21D-C539-4D04-B945-C240F1A39A40}"/>
          </ac:picMkLst>
        </pc:picChg>
        <pc:picChg chg="add mod">
          <ac:chgData name="柯竣鑫" userId="aafb410c-60f9-4206-a1c1-8c1e599b5d40" providerId="ADAL" clId="{97112CB3-77EF-4EEA-9707-7FD6F955B6FE}" dt="2022-01-25T19:01:21.374" v="658" actId="1076"/>
          <ac:picMkLst>
            <pc:docMk/>
            <pc:sldMk cId="476983209" sldId="493"/>
            <ac:picMk id="4" creationId="{FA2B7FBB-EBA5-45E6-B447-2EABAA9FC311}"/>
          </ac:picMkLst>
        </pc:picChg>
      </pc:sldChg>
      <pc:sldChg chg="addSp delSp modSp add mod ord">
        <pc:chgData name="柯竣鑫" userId="aafb410c-60f9-4206-a1c1-8c1e599b5d40" providerId="ADAL" clId="{97112CB3-77EF-4EEA-9707-7FD6F955B6FE}" dt="2022-01-26T01:35:53.526" v="1779" actId="20577"/>
        <pc:sldMkLst>
          <pc:docMk/>
          <pc:sldMk cId="921369560" sldId="494"/>
        </pc:sldMkLst>
        <pc:spChg chg="add del mod">
          <ac:chgData name="柯竣鑫" userId="aafb410c-60f9-4206-a1c1-8c1e599b5d40" providerId="ADAL" clId="{97112CB3-77EF-4EEA-9707-7FD6F955B6FE}" dt="2022-01-25T19:19:22.252" v="933" actId="478"/>
          <ac:spMkLst>
            <pc:docMk/>
            <pc:sldMk cId="921369560" sldId="494"/>
            <ac:spMk id="2" creationId="{D65A3355-F9C7-419A-A6D2-CA5A5573FF7C}"/>
          </ac:spMkLst>
        </pc:spChg>
        <pc:spChg chg="del">
          <ac:chgData name="柯竣鑫" userId="aafb410c-60f9-4206-a1c1-8c1e599b5d40" providerId="ADAL" clId="{97112CB3-77EF-4EEA-9707-7FD6F955B6FE}" dt="2022-01-25T18:54:25.922" v="597" actId="478"/>
          <ac:spMkLst>
            <pc:docMk/>
            <pc:sldMk cId="921369560" sldId="494"/>
            <ac:spMk id="5" creationId="{BCC3234D-BCED-4936-ACC1-4A2BBE2A63E7}"/>
          </ac:spMkLst>
        </pc:spChg>
        <pc:spChg chg="del mod">
          <ac:chgData name="柯竣鑫" userId="aafb410c-60f9-4206-a1c1-8c1e599b5d40" providerId="ADAL" clId="{97112CB3-77EF-4EEA-9707-7FD6F955B6FE}" dt="2022-01-25T19:14:30.354" v="869" actId="478"/>
          <ac:spMkLst>
            <pc:docMk/>
            <pc:sldMk cId="921369560" sldId="494"/>
            <ac:spMk id="9" creationId="{106A6977-9231-4B91-8C70-E273C864EF66}"/>
          </ac:spMkLst>
        </pc:spChg>
        <pc:spChg chg="add del mod">
          <ac:chgData name="柯竣鑫" userId="aafb410c-60f9-4206-a1c1-8c1e599b5d40" providerId="ADAL" clId="{97112CB3-77EF-4EEA-9707-7FD6F955B6FE}" dt="2022-01-25T18:59:41.136" v="634"/>
          <ac:spMkLst>
            <pc:docMk/>
            <pc:sldMk cId="921369560" sldId="494"/>
            <ac:spMk id="10" creationId="{0A4FC577-C078-4253-B862-C1EDE6DB9C45}"/>
          </ac:spMkLst>
        </pc:spChg>
        <pc:spChg chg="add mod">
          <ac:chgData name="柯竣鑫" userId="aafb410c-60f9-4206-a1c1-8c1e599b5d40" providerId="ADAL" clId="{97112CB3-77EF-4EEA-9707-7FD6F955B6FE}" dt="2022-01-26T01:35:53.526" v="1779" actId="20577"/>
          <ac:spMkLst>
            <pc:docMk/>
            <pc:sldMk cId="921369560" sldId="494"/>
            <ac:spMk id="10" creationId="{DDF13D7E-FBCC-4478-8816-D3ABF024B7F1}"/>
          </ac:spMkLst>
        </pc:spChg>
        <pc:spChg chg="add mod">
          <ac:chgData name="柯竣鑫" userId="aafb410c-60f9-4206-a1c1-8c1e599b5d40" providerId="ADAL" clId="{97112CB3-77EF-4EEA-9707-7FD6F955B6FE}" dt="2022-01-25T19:00:47.304" v="651" actId="1076"/>
          <ac:spMkLst>
            <pc:docMk/>
            <pc:sldMk cId="921369560" sldId="494"/>
            <ac:spMk id="11" creationId="{FA7DEB7C-51ED-42A3-B9FB-533B47DB12F0}"/>
          </ac:spMkLst>
        </pc:spChg>
        <pc:spChg chg="add del mod">
          <ac:chgData name="柯竣鑫" userId="aafb410c-60f9-4206-a1c1-8c1e599b5d40" providerId="ADAL" clId="{97112CB3-77EF-4EEA-9707-7FD6F955B6FE}" dt="2022-01-25T19:14:32.173" v="870" actId="478"/>
          <ac:spMkLst>
            <pc:docMk/>
            <pc:sldMk cId="921369560" sldId="494"/>
            <ac:spMk id="12" creationId="{AA2CD3CA-7EFC-4092-B61C-5342749C61AC}"/>
          </ac:spMkLst>
        </pc:spChg>
        <pc:spChg chg="add mod">
          <ac:chgData name="柯竣鑫" userId="aafb410c-60f9-4206-a1c1-8c1e599b5d40" providerId="ADAL" clId="{97112CB3-77EF-4EEA-9707-7FD6F955B6FE}" dt="2022-01-25T19:01:37.039" v="664" actId="20577"/>
          <ac:spMkLst>
            <pc:docMk/>
            <pc:sldMk cId="921369560" sldId="494"/>
            <ac:spMk id="15" creationId="{611F9413-1895-4DA6-94EE-0A1F27E0C124}"/>
          </ac:spMkLst>
        </pc:spChg>
        <pc:spChg chg="add del mod">
          <ac:chgData name="柯竣鑫" userId="aafb410c-60f9-4206-a1c1-8c1e599b5d40" providerId="ADAL" clId="{97112CB3-77EF-4EEA-9707-7FD6F955B6FE}" dt="2022-01-25T19:19:19.819" v="932" actId="478"/>
          <ac:spMkLst>
            <pc:docMk/>
            <pc:sldMk cId="921369560" sldId="494"/>
            <ac:spMk id="17" creationId="{2BC7FBB4-E512-424C-9831-595CE6AF4172}"/>
          </ac:spMkLst>
        </pc:spChg>
        <pc:spChg chg="mod">
          <ac:chgData name="柯竣鑫" userId="aafb410c-60f9-4206-a1c1-8c1e599b5d40" providerId="ADAL" clId="{97112CB3-77EF-4EEA-9707-7FD6F955B6FE}" dt="2022-01-25T18:55:44.140" v="611" actId="20577"/>
          <ac:spMkLst>
            <pc:docMk/>
            <pc:sldMk cId="921369560" sldId="494"/>
            <ac:spMk id="10243" creationId="{00000000-0000-0000-0000-000000000000}"/>
          </ac:spMkLst>
        </pc:spChg>
        <pc:picChg chg="del">
          <ac:chgData name="柯竣鑫" userId="aafb410c-60f9-4206-a1c1-8c1e599b5d40" providerId="ADAL" clId="{97112CB3-77EF-4EEA-9707-7FD6F955B6FE}" dt="2022-01-25T18:53:10.495" v="579" actId="478"/>
          <ac:picMkLst>
            <pc:docMk/>
            <pc:sldMk cId="921369560" sldId="494"/>
            <ac:picMk id="3" creationId="{36D3F21D-C539-4D04-B945-C240F1A39A40}"/>
          </ac:picMkLst>
        </pc:picChg>
        <pc:picChg chg="add del mod">
          <ac:chgData name="柯竣鑫" userId="aafb410c-60f9-4206-a1c1-8c1e599b5d40" providerId="ADAL" clId="{97112CB3-77EF-4EEA-9707-7FD6F955B6FE}" dt="2022-01-25T18:55:07.236" v="600" actId="21"/>
          <ac:picMkLst>
            <pc:docMk/>
            <pc:sldMk cId="921369560" sldId="494"/>
            <ac:picMk id="4" creationId="{4BECF995-87D9-49BC-995E-9AECA30F88B8}"/>
          </ac:picMkLst>
        </pc:picChg>
        <pc:picChg chg="add del mod modCrop">
          <ac:chgData name="柯竣鑫" userId="aafb410c-60f9-4206-a1c1-8c1e599b5d40" providerId="ADAL" clId="{97112CB3-77EF-4EEA-9707-7FD6F955B6FE}" dt="2022-01-25T18:56:50.131" v="612" actId="21"/>
          <ac:picMkLst>
            <pc:docMk/>
            <pc:sldMk cId="921369560" sldId="494"/>
            <ac:picMk id="7" creationId="{338B5742-30E0-4D1D-BEED-29C778640319}"/>
          </ac:picMkLst>
        </pc:picChg>
        <pc:picChg chg="add mod">
          <ac:chgData name="柯竣鑫" userId="aafb410c-60f9-4206-a1c1-8c1e599b5d40" providerId="ADAL" clId="{97112CB3-77EF-4EEA-9707-7FD6F955B6FE}" dt="2022-01-25T18:59:23.048" v="625" actId="1076"/>
          <ac:picMkLst>
            <pc:docMk/>
            <pc:sldMk cId="921369560" sldId="494"/>
            <ac:picMk id="8" creationId="{A93BF39B-43DC-40DF-8F5F-D9D874EC0680}"/>
          </ac:picMkLst>
        </pc:picChg>
      </pc:sldChg>
      <pc:sldChg chg="addSp delSp modSp add mod">
        <pc:chgData name="柯竣鑫" userId="aafb410c-60f9-4206-a1c1-8c1e599b5d40" providerId="ADAL" clId="{97112CB3-77EF-4EEA-9707-7FD6F955B6FE}" dt="2022-01-26T01:35:57.097" v="1781" actId="20577"/>
        <pc:sldMkLst>
          <pc:docMk/>
          <pc:sldMk cId="1072259240" sldId="495"/>
        </pc:sldMkLst>
        <pc:spChg chg="add del mod">
          <ac:chgData name="柯竣鑫" userId="aafb410c-60f9-4206-a1c1-8c1e599b5d40" providerId="ADAL" clId="{97112CB3-77EF-4EEA-9707-7FD6F955B6FE}" dt="2022-01-25T19:19:34.393" v="942" actId="478"/>
          <ac:spMkLst>
            <pc:docMk/>
            <pc:sldMk cId="1072259240" sldId="495"/>
            <ac:spMk id="2" creationId="{6448C45E-402C-453B-8365-53868F64DA2F}"/>
          </ac:spMkLst>
        </pc:spChg>
        <pc:spChg chg="add del mod">
          <ac:chgData name="柯竣鑫" userId="aafb410c-60f9-4206-a1c1-8c1e599b5d40" providerId="ADAL" clId="{97112CB3-77EF-4EEA-9707-7FD6F955B6FE}" dt="2022-01-25T19:08:14.608" v="778" actId="21"/>
          <ac:spMkLst>
            <pc:docMk/>
            <pc:sldMk cId="1072259240" sldId="495"/>
            <ac:spMk id="2" creationId="{AA06D254-75A2-45E6-9E42-64A1096C6BFE}"/>
          </ac:spMkLst>
        </pc:spChg>
        <pc:spChg chg="add mod topLvl">
          <ac:chgData name="柯竣鑫" userId="aafb410c-60f9-4206-a1c1-8c1e599b5d40" providerId="ADAL" clId="{97112CB3-77EF-4EEA-9707-7FD6F955B6FE}" dt="2022-01-26T00:12:37.043" v="1030" actId="165"/>
          <ac:spMkLst>
            <pc:docMk/>
            <pc:sldMk cId="1072259240" sldId="495"/>
            <ac:spMk id="3" creationId="{883B082F-AAFC-49B8-8C93-1442BC44F97A}"/>
          </ac:spMkLst>
        </pc:spChg>
        <pc:spChg chg="add del mod">
          <ac:chgData name="柯竣鑫" userId="aafb410c-60f9-4206-a1c1-8c1e599b5d40" providerId="ADAL" clId="{97112CB3-77EF-4EEA-9707-7FD6F955B6FE}" dt="2022-01-25T19:13:28.405" v="864" actId="478"/>
          <ac:spMkLst>
            <pc:docMk/>
            <pc:sldMk cId="1072259240" sldId="495"/>
            <ac:spMk id="5" creationId="{D299D5C4-FA9D-433A-B76B-A32180E81F9C}"/>
          </ac:spMkLst>
        </pc:spChg>
        <pc:spChg chg="add mod">
          <ac:chgData name="柯竣鑫" userId="aafb410c-60f9-4206-a1c1-8c1e599b5d40" providerId="ADAL" clId="{97112CB3-77EF-4EEA-9707-7FD6F955B6FE}" dt="2022-01-26T01:35:57.097" v="1781" actId="20577"/>
          <ac:spMkLst>
            <pc:docMk/>
            <pc:sldMk cId="1072259240" sldId="495"/>
            <ac:spMk id="8" creationId="{D615D47A-6D4D-4942-AEA8-BB1DE3E43CCC}"/>
          </ac:spMkLst>
        </pc:spChg>
        <pc:spChg chg="del mod">
          <ac:chgData name="柯竣鑫" userId="aafb410c-60f9-4206-a1c1-8c1e599b5d40" providerId="ADAL" clId="{97112CB3-77EF-4EEA-9707-7FD6F955B6FE}" dt="2022-01-25T19:13:26.853" v="863" actId="478"/>
          <ac:spMkLst>
            <pc:docMk/>
            <pc:sldMk cId="1072259240" sldId="495"/>
            <ac:spMk id="9" creationId="{106A6977-9231-4B91-8C70-E273C864EF66}"/>
          </ac:spMkLst>
        </pc:spChg>
        <pc:spChg chg="add mod topLvl">
          <ac:chgData name="柯竣鑫" userId="aafb410c-60f9-4206-a1c1-8c1e599b5d40" providerId="ADAL" clId="{97112CB3-77EF-4EEA-9707-7FD6F955B6FE}" dt="2022-01-26T00:12:37.043" v="1030" actId="165"/>
          <ac:spMkLst>
            <pc:docMk/>
            <pc:sldMk cId="1072259240" sldId="495"/>
            <ac:spMk id="10" creationId="{FD57C39A-1D89-4C5A-AB67-252D97D519BF}"/>
          </ac:spMkLst>
        </pc:spChg>
        <pc:spChg chg="del">
          <ac:chgData name="柯竣鑫" userId="aafb410c-60f9-4206-a1c1-8c1e599b5d40" providerId="ADAL" clId="{97112CB3-77EF-4EEA-9707-7FD6F955B6FE}" dt="2022-01-25T19:02:57.693" v="671" actId="478"/>
          <ac:spMkLst>
            <pc:docMk/>
            <pc:sldMk cId="1072259240" sldId="495"/>
            <ac:spMk id="11" creationId="{FA7DEB7C-51ED-42A3-B9FB-533B47DB12F0}"/>
          </ac:spMkLst>
        </pc:spChg>
        <pc:spChg chg="add del mod">
          <ac:chgData name="柯竣鑫" userId="aafb410c-60f9-4206-a1c1-8c1e599b5d40" providerId="ADAL" clId="{97112CB3-77EF-4EEA-9707-7FD6F955B6FE}" dt="2022-01-25T19:19:32.636" v="941" actId="478"/>
          <ac:spMkLst>
            <pc:docMk/>
            <pc:sldMk cId="1072259240" sldId="495"/>
            <ac:spMk id="13" creationId="{2E9F0052-F206-4839-AE43-B789D7F4DB0C}"/>
          </ac:spMkLst>
        </pc:spChg>
        <pc:spChg chg="del">
          <ac:chgData name="柯竣鑫" userId="aafb410c-60f9-4206-a1c1-8c1e599b5d40" providerId="ADAL" clId="{97112CB3-77EF-4EEA-9707-7FD6F955B6FE}" dt="2022-01-25T19:03:00.062" v="672" actId="478"/>
          <ac:spMkLst>
            <pc:docMk/>
            <pc:sldMk cId="1072259240" sldId="495"/>
            <ac:spMk id="15" creationId="{611F9413-1895-4DA6-94EE-0A1F27E0C124}"/>
          </ac:spMkLst>
        </pc:spChg>
        <pc:spChg chg="add mod topLvl">
          <ac:chgData name="柯竣鑫" userId="aafb410c-60f9-4206-a1c1-8c1e599b5d40" providerId="ADAL" clId="{97112CB3-77EF-4EEA-9707-7FD6F955B6FE}" dt="2022-01-26T00:12:37.043" v="1030" actId="165"/>
          <ac:spMkLst>
            <pc:docMk/>
            <pc:sldMk cId="1072259240" sldId="495"/>
            <ac:spMk id="15" creationId="{E97D411F-353D-4FDB-ADB5-305E3F405A32}"/>
          </ac:spMkLst>
        </pc:spChg>
        <pc:spChg chg="add mod topLvl">
          <ac:chgData name="柯竣鑫" userId="aafb410c-60f9-4206-a1c1-8c1e599b5d40" providerId="ADAL" clId="{97112CB3-77EF-4EEA-9707-7FD6F955B6FE}" dt="2022-01-26T00:12:37.043" v="1030" actId="165"/>
          <ac:spMkLst>
            <pc:docMk/>
            <pc:sldMk cId="1072259240" sldId="495"/>
            <ac:spMk id="16" creationId="{AA21696D-4FFB-42AB-8193-64A609FE5ACF}"/>
          </ac:spMkLst>
        </pc:spChg>
        <pc:spChg chg="add mod topLvl">
          <ac:chgData name="柯竣鑫" userId="aafb410c-60f9-4206-a1c1-8c1e599b5d40" providerId="ADAL" clId="{97112CB3-77EF-4EEA-9707-7FD6F955B6FE}" dt="2022-01-26T00:12:37.043" v="1030" actId="165"/>
          <ac:spMkLst>
            <pc:docMk/>
            <pc:sldMk cId="1072259240" sldId="495"/>
            <ac:spMk id="23" creationId="{A0B6DEB6-2989-4046-BE2E-5BD0489975C0}"/>
          </ac:spMkLst>
        </pc:spChg>
        <pc:spChg chg="add mod topLvl">
          <ac:chgData name="柯竣鑫" userId="aafb410c-60f9-4206-a1c1-8c1e599b5d40" providerId="ADAL" clId="{97112CB3-77EF-4EEA-9707-7FD6F955B6FE}" dt="2022-01-26T00:12:37.043" v="1030" actId="165"/>
          <ac:spMkLst>
            <pc:docMk/>
            <pc:sldMk cId="1072259240" sldId="495"/>
            <ac:spMk id="24" creationId="{72E771BA-BAC4-475C-9EAF-4B81CA46D850}"/>
          </ac:spMkLst>
        </pc:spChg>
        <pc:spChg chg="add mod topLvl">
          <ac:chgData name="柯竣鑫" userId="aafb410c-60f9-4206-a1c1-8c1e599b5d40" providerId="ADAL" clId="{97112CB3-77EF-4EEA-9707-7FD6F955B6FE}" dt="2022-01-26T00:12:37.043" v="1030" actId="165"/>
          <ac:spMkLst>
            <pc:docMk/>
            <pc:sldMk cId="1072259240" sldId="495"/>
            <ac:spMk id="27" creationId="{8AF168F2-DFF6-4850-8310-10107B025DD0}"/>
          </ac:spMkLst>
        </pc:spChg>
        <pc:spChg chg="add mod topLvl">
          <ac:chgData name="柯竣鑫" userId="aafb410c-60f9-4206-a1c1-8c1e599b5d40" providerId="ADAL" clId="{97112CB3-77EF-4EEA-9707-7FD6F955B6FE}" dt="2022-01-26T00:12:37.043" v="1030" actId="165"/>
          <ac:spMkLst>
            <pc:docMk/>
            <pc:sldMk cId="1072259240" sldId="495"/>
            <ac:spMk id="28" creationId="{BCCCC5D4-D426-4DE4-9EAF-5691A626B154}"/>
          </ac:spMkLst>
        </pc:spChg>
        <pc:spChg chg="add mod topLvl">
          <ac:chgData name="柯竣鑫" userId="aafb410c-60f9-4206-a1c1-8c1e599b5d40" providerId="ADAL" clId="{97112CB3-77EF-4EEA-9707-7FD6F955B6FE}" dt="2022-01-26T00:14:05.738" v="1041" actId="1076"/>
          <ac:spMkLst>
            <pc:docMk/>
            <pc:sldMk cId="1072259240" sldId="495"/>
            <ac:spMk id="63" creationId="{2FE1FA7D-8074-4E0D-BF86-0B1CE32D23E0}"/>
          </ac:spMkLst>
        </pc:spChg>
        <pc:spChg chg="add mod topLvl">
          <ac:chgData name="柯竣鑫" userId="aafb410c-60f9-4206-a1c1-8c1e599b5d40" providerId="ADAL" clId="{97112CB3-77EF-4EEA-9707-7FD6F955B6FE}" dt="2022-01-26T00:12:31.570" v="1029" actId="165"/>
          <ac:spMkLst>
            <pc:docMk/>
            <pc:sldMk cId="1072259240" sldId="495"/>
            <ac:spMk id="64" creationId="{CBDD3AB7-58C5-42B9-9519-A63F66EB4616}"/>
          </ac:spMkLst>
        </pc:spChg>
        <pc:spChg chg="add mod">
          <ac:chgData name="柯竣鑫" userId="aafb410c-60f9-4206-a1c1-8c1e599b5d40" providerId="ADAL" clId="{97112CB3-77EF-4EEA-9707-7FD6F955B6FE}" dt="2022-01-26T00:13:56.505" v="1039" actId="1076"/>
          <ac:spMkLst>
            <pc:docMk/>
            <pc:sldMk cId="1072259240" sldId="495"/>
            <ac:spMk id="66" creationId="{734BC6BA-2150-4890-A66A-52B3B9F8A171}"/>
          </ac:spMkLst>
        </pc:spChg>
        <pc:spChg chg="add mod">
          <ac:chgData name="柯竣鑫" userId="aafb410c-60f9-4206-a1c1-8c1e599b5d40" providerId="ADAL" clId="{97112CB3-77EF-4EEA-9707-7FD6F955B6FE}" dt="2022-01-26T00:13:52.938" v="1038" actId="1076"/>
          <ac:spMkLst>
            <pc:docMk/>
            <pc:sldMk cId="1072259240" sldId="495"/>
            <ac:spMk id="67" creationId="{2E1EE84C-5EF2-4FB8-99DF-D5880AFF9F3A}"/>
          </ac:spMkLst>
        </pc:spChg>
        <pc:spChg chg="add mod">
          <ac:chgData name="柯竣鑫" userId="aafb410c-60f9-4206-a1c1-8c1e599b5d40" providerId="ADAL" clId="{97112CB3-77EF-4EEA-9707-7FD6F955B6FE}" dt="2022-01-26T00:13:21.986" v="1035" actId="1076"/>
          <ac:spMkLst>
            <pc:docMk/>
            <pc:sldMk cId="1072259240" sldId="495"/>
            <ac:spMk id="70" creationId="{B517300E-E826-4A1A-8640-AE2EB50F31D2}"/>
          </ac:spMkLst>
        </pc:spChg>
        <pc:spChg chg="add mod">
          <ac:chgData name="柯竣鑫" userId="aafb410c-60f9-4206-a1c1-8c1e599b5d40" providerId="ADAL" clId="{97112CB3-77EF-4EEA-9707-7FD6F955B6FE}" dt="2022-01-26T00:12:55.842" v="1032" actId="1076"/>
          <ac:spMkLst>
            <pc:docMk/>
            <pc:sldMk cId="1072259240" sldId="495"/>
            <ac:spMk id="71" creationId="{7C644C07-EDC2-4812-8E32-BFF9C08BAE5C}"/>
          </ac:spMkLst>
        </pc:spChg>
        <pc:spChg chg="add mod">
          <ac:chgData name="柯竣鑫" userId="aafb410c-60f9-4206-a1c1-8c1e599b5d40" providerId="ADAL" clId="{97112CB3-77EF-4EEA-9707-7FD6F955B6FE}" dt="2022-01-26T00:12:55.842" v="1032" actId="1076"/>
          <ac:spMkLst>
            <pc:docMk/>
            <pc:sldMk cId="1072259240" sldId="495"/>
            <ac:spMk id="76" creationId="{94A5C1B8-A6F1-45FD-A88F-5B9BEBAFB95A}"/>
          </ac:spMkLst>
        </pc:spChg>
        <pc:spChg chg="add del mod">
          <ac:chgData name="柯竣鑫" userId="aafb410c-60f9-4206-a1c1-8c1e599b5d40" providerId="ADAL" clId="{97112CB3-77EF-4EEA-9707-7FD6F955B6FE}" dt="2022-01-26T00:01:18.383" v="1014" actId="478"/>
          <ac:spMkLst>
            <pc:docMk/>
            <pc:sldMk cId="1072259240" sldId="495"/>
            <ac:spMk id="7195" creationId="{6D463841-5F5A-4F64-9B31-4E844F209878}"/>
          </ac:spMkLst>
        </pc:spChg>
        <pc:spChg chg="mod">
          <ac:chgData name="柯竣鑫" userId="aafb410c-60f9-4206-a1c1-8c1e599b5d40" providerId="ADAL" clId="{97112CB3-77EF-4EEA-9707-7FD6F955B6FE}" dt="2022-01-25T23:58:53.388" v="975" actId="1076"/>
          <ac:spMkLst>
            <pc:docMk/>
            <pc:sldMk cId="1072259240" sldId="495"/>
            <ac:spMk id="10243" creationId="{00000000-0000-0000-0000-000000000000}"/>
          </ac:spMkLst>
        </pc:spChg>
        <pc:spChg chg="mod">
          <ac:chgData name="柯竣鑫" userId="aafb410c-60f9-4206-a1c1-8c1e599b5d40" providerId="ADAL" clId="{97112CB3-77EF-4EEA-9707-7FD6F955B6FE}" dt="2022-01-26T00:01:48.971" v="1025" actId="1076"/>
          <ac:spMkLst>
            <pc:docMk/>
            <pc:sldMk cId="1072259240" sldId="495"/>
            <ac:spMk id="10245" creationId="{00000000-0000-0000-0000-000000000000}"/>
          </ac:spMkLst>
        </pc:spChg>
        <pc:grpChg chg="add del mod topLvl">
          <ac:chgData name="柯竣鑫" userId="aafb410c-60f9-4206-a1c1-8c1e599b5d40" providerId="ADAL" clId="{97112CB3-77EF-4EEA-9707-7FD6F955B6FE}" dt="2022-01-26T00:12:37.043" v="1030" actId="165"/>
          <ac:grpSpMkLst>
            <pc:docMk/>
            <pc:sldMk cId="1072259240" sldId="495"/>
            <ac:grpSpMk id="7194" creationId="{5EA9BB73-C981-4ACD-8611-4096C7C15AB3}"/>
          </ac:grpSpMkLst>
        </pc:grpChg>
        <pc:grpChg chg="add del mod ord">
          <ac:chgData name="柯竣鑫" userId="aafb410c-60f9-4206-a1c1-8c1e599b5d40" providerId="ADAL" clId="{97112CB3-77EF-4EEA-9707-7FD6F955B6FE}" dt="2022-01-26T00:12:31.570" v="1029" actId="165"/>
          <ac:grpSpMkLst>
            <pc:docMk/>
            <pc:sldMk cId="1072259240" sldId="495"/>
            <ac:grpSpMk id="7196" creationId="{053C09F1-8D36-495C-9F32-6D9F482906EB}"/>
          </ac:grpSpMkLst>
        </pc:grpChg>
        <pc:picChg chg="add mod">
          <ac:chgData name="柯竣鑫" userId="aafb410c-60f9-4206-a1c1-8c1e599b5d40" providerId="ADAL" clId="{97112CB3-77EF-4EEA-9707-7FD6F955B6FE}" dt="2022-01-25T19:09:07.064" v="788" actId="1076"/>
          <ac:picMkLst>
            <pc:docMk/>
            <pc:sldMk cId="1072259240" sldId="495"/>
            <ac:picMk id="4" creationId="{7DB81574-0AFB-42C7-B1B4-F23892B471C3}"/>
          </ac:picMkLst>
        </pc:picChg>
        <pc:picChg chg="del">
          <ac:chgData name="柯竣鑫" userId="aafb410c-60f9-4206-a1c1-8c1e599b5d40" providerId="ADAL" clId="{97112CB3-77EF-4EEA-9707-7FD6F955B6FE}" dt="2022-01-25T19:02:55.159" v="670" actId="478"/>
          <ac:picMkLst>
            <pc:docMk/>
            <pc:sldMk cId="1072259240" sldId="495"/>
            <ac:picMk id="8" creationId="{A93BF39B-43DC-40DF-8F5F-D9D874EC0680}"/>
          </ac:picMkLst>
        </pc:picChg>
        <pc:cxnChg chg="add mod topLvl">
          <ac:chgData name="柯竣鑫" userId="aafb410c-60f9-4206-a1c1-8c1e599b5d40" providerId="ADAL" clId="{97112CB3-77EF-4EEA-9707-7FD6F955B6FE}" dt="2022-01-26T00:12:37.043" v="1030" actId="165"/>
          <ac:cxnSpMkLst>
            <pc:docMk/>
            <pc:sldMk cId="1072259240" sldId="495"/>
            <ac:cxnSpMk id="6" creationId="{9EBF003F-7543-4052-A2F6-1EFFF9DE4DA8}"/>
          </ac:cxnSpMkLst>
        </pc:cxnChg>
        <pc:cxnChg chg="add mod topLvl">
          <ac:chgData name="柯竣鑫" userId="aafb410c-60f9-4206-a1c1-8c1e599b5d40" providerId="ADAL" clId="{97112CB3-77EF-4EEA-9707-7FD6F955B6FE}" dt="2022-01-26T00:12:37.043" v="1030" actId="165"/>
          <ac:cxnSpMkLst>
            <pc:docMk/>
            <pc:sldMk cId="1072259240" sldId="495"/>
            <ac:cxnSpMk id="9" creationId="{B27BD257-233B-48D6-B55A-8401056E2015}"/>
          </ac:cxnSpMkLst>
        </pc:cxnChg>
        <pc:cxnChg chg="add mod topLvl">
          <ac:chgData name="柯竣鑫" userId="aafb410c-60f9-4206-a1c1-8c1e599b5d40" providerId="ADAL" clId="{97112CB3-77EF-4EEA-9707-7FD6F955B6FE}" dt="2022-01-26T00:12:37.043" v="1030" actId="165"/>
          <ac:cxnSpMkLst>
            <pc:docMk/>
            <pc:sldMk cId="1072259240" sldId="495"/>
            <ac:cxnSpMk id="12" creationId="{E5B22232-565D-4321-864F-AEFA5E7EB24B}"/>
          </ac:cxnSpMkLst>
        </pc:cxnChg>
        <pc:cxnChg chg="add mod topLvl">
          <ac:chgData name="柯竣鑫" userId="aafb410c-60f9-4206-a1c1-8c1e599b5d40" providerId="ADAL" clId="{97112CB3-77EF-4EEA-9707-7FD6F955B6FE}" dt="2022-01-26T00:12:37.043" v="1030" actId="165"/>
          <ac:cxnSpMkLst>
            <pc:docMk/>
            <pc:sldMk cId="1072259240" sldId="495"/>
            <ac:cxnSpMk id="17" creationId="{4A8EC3D4-AAE7-4086-837E-0C56FC594533}"/>
          </ac:cxnSpMkLst>
        </pc:cxnChg>
        <pc:cxnChg chg="add mod topLvl">
          <ac:chgData name="柯竣鑫" userId="aafb410c-60f9-4206-a1c1-8c1e599b5d40" providerId="ADAL" clId="{97112CB3-77EF-4EEA-9707-7FD6F955B6FE}" dt="2022-01-26T00:12:37.043" v="1030" actId="165"/>
          <ac:cxnSpMkLst>
            <pc:docMk/>
            <pc:sldMk cId="1072259240" sldId="495"/>
            <ac:cxnSpMk id="18" creationId="{948C5331-2512-4E87-A74E-BDF5150B3ED2}"/>
          </ac:cxnSpMkLst>
        </pc:cxnChg>
        <pc:cxnChg chg="add mod topLvl">
          <ac:chgData name="柯竣鑫" userId="aafb410c-60f9-4206-a1c1-8c1e599b5d40" providerId="ADAL" clId="{97112CB3-77EF-4EEA-9707-7FD6F955B6FE}" dt="2022-01-26T00:12:37.043" v="1030" actId="165"/>
          <ac:cxnSpMkLst>
            <pc:docMk/>
            <pc:sldMk cId="1072259240" sldId="495"/>
            <ac:cxnSpMk id="19" creationId="{E3343501-4529-4E23-BDC0-FBA9838D4EF5}"/>
          </ac:cxnSpMkLst>
        </pc:cxnChg>
        <pc:cxnChg chg="add mod topLvl">
          <ac:chgData name="柯竣鑫" userId="aafb410c-60f9-4206-a1c1-8c1e599b5d40" providerId="ADAL" clId="{97112CB3-77EF-4EEA-9707-7FD6F955B6FE}" dt="2022-01-26T00:12:37.043" v="1030" actId="165"/>
          <ac:cxnSpMkLst>
            <pc:docMk/>
            <pc:sldMk cId="1072259240" sldId="495"/>
            <ac:cxnSpMk id="25" creationId="{1B78B63B-1EDF-406C-B3DD-010E292C2D74}"/>
          </ac:cxnSpMkLst>
        </pc:cxnChg>
        <pc:cxnChg chg="add mod topLvl">
          <ac:chgData name="柯竣鑫" userId="aafb410c-60f9-4206-a1c1-8c1e599b5d40" providerId="ADAL" clId="{97112CB3-77EF-4EEA-9707-7FD6F955B6FE}" dt="2022-01-26T00:12:37.043" v="1030" actId="165"/>
          <ac:cxnSpMkLst>
            <pc:docMk/>
            <pc:sldMk cId="1072259240" sldId="495"/>
            <ac:cxnSpMk id="26" creationId="{88FD81CC-A1C4-4D7F-9F3A-8CD19978A574}"/>
          </ac:cxnSpMkLst>
        </pc:cxnChg>
        <pc:cxnChg chg="add mod topLvl">
          <ac:chgData name="柯竣鑫" userId="aafb410c-60f9-4206-a1c1-8c1e599b5d40" providerId="ADAL" clId="{97112CB3-77EF-4EEA-9707-7FD6F955B6FE}" dt="2022-01-26T00:12:37.043" v="1030" actId="165"/>
          <ac:cxnSpMkLst>
            <pc:docMk/>
            <pc:sldMk cId="1072259240" sldId="495"/>
            <ac:cxnSpMk id="29" creationId="{C12FD515-F36F-457F-A20F-1FD272CB4E5C}"/>
          </ac:cxnSpMkLst>
        </pc:cxnChg>
        <pc:cxnChg chg="add mod topLvl">
          <ac:chgData name="柯竣鑫" userId="aafb410c-60f9-4206-a1c1-8c1e599b5d40" providerId="ADAL" clId="{97112CB3-77EF-4EEA-9707-7FD6F955B6FE}" dt="2022-01-26T00:12:37.043" v="1030" actId="165"/>
          <ac:cxnSpMkLst>
            <pc:docMk/>
            <pc:sldMk cId="1072259240" sldId="495"/>
            <ac:cxnSpMk id="30" creationId="{F90D2A31-039C-4B35-88FD-3DF9F403311F}"/>
          </ac:cxnSpMkLst>
        </pc:cxnChg>
        <pc:cxnChg chg="add mod topLvl">
          <ac:chgData name="柯竣鑫" userId="aafb410c-60f9-4206-a1c1-8c1e599b5d40" providerId="ADAL" clId="{97112CB3-77EF-4EEA-9707-7FD6F955B6FE}" dt="2022-01-26T00:12:37.043" v="1030" actId="165"/>
          <ac:cxnSpMkLst>
            <pc:docMk/>
            <pc:sldMk cId="1072259240" sldId="495"/>
            <ac:cxnSpMk id="31" creationId="{8A5C230D-9E8C-4EBE-BE8C-442B8F9C83D6}"/>
          </ac:cxnSpMkLst>
        </pc:cxnChg>
        <pc:cxnChg chg="add mod topLvl">
          <ac:chgData name="柯竣鑫" userId="aafb410c-60f9-4206-a1c1-8c1e599b5d40" providerId="ADAL" clId="{97112CB3-77EF-4EEA-9707-7FD6F955B6FE}" dt="2022-01-26T00:12:37.043" v="1030" actId="165"/>
          <ac:cxnSpMkLst>
            <pc:docMk/>
            <pc:sldMk cId="1072259240" sldId="495"/>
            <ac:cxnSpMk id="32" creationId="{7D48EC3E-DD01-4FF3-ADDF-3EA5A7CA1E9C}"/>
          </ac:cxnSpMkLst>
        </pc:cxnChg>
        <pc:cxnChg chg="add mod">
          <ac:chgData name="柯竣鑫" userId="aafb410c-60f9-4206-a1c1-8c1e599b5d40" providerId="ADAL" clId="{97112CB3-77EF-4EEA-9707-7FD6F955B6FE}" dt="2022-01-26T00:13:56.505" v="1039" actId="1076"/>
          <ac:cxnSpMkLst>
            <pc:docMk/>
            <pc:sldMk cId="1072259240" sldId="495"/>
            <ac:cxnSpMk id="68" creationId="{C804DE44-1D65-4B8A-B470-F94EEB82A510}"/>
          </ac:cxnSpMkLst>
        </pc:cxnChg>
        <pc:cxnChg chg="add mod">
          <ac:chgData name="柯竣鑫" userId="aafb410c-60f9-4206-a1c1-8c1e599b5d40" providerId="ADAL" clId="{97112CB3-77EF-4EEA-9707-7FD6F955B6FE}" dt="2022-01-26T00:13:56.505" v="1039" actId="1076"/>
          <ac:cxnSpMkLst>
            <pc:docMk/>
            <pc:sldMk cId="1072259240" sldId="495"/>
            <ac:cxnSpMk id="69" creationId="{5497E9AE-8784-4E73-91C6-DFD642A0EE6D}"/>
          </ac:cxnSpMkLst>
        </pc:cxnChg>
        <pc:cxnChg chg="add mod">
          <ac:chgData name="柯竣鑫" userId="aafb410c-60f9-4206-a1c1-8c1e599b5d40" providerId="ADAL" clId="{97112CB3-77EF-4EEA-9707-7FD6F955B6FE}" dt="2022-01-26T00:13:21.986" v="1035" actId="1076"/>
          <ac:cxnSpMkLst>
            <pc:docMk/>
            <pc:sldMk cId="1072259240" sldId="495"/>
            <ac:cxnSpMk id="72" creationId="{E30E2C0B-EF3C-4744-A7D4-B44B08D30C47}"/>
          </ac:cxnSpMkLst>
        </pc:cxnChg>
        <pc:cxnChg chg="add mod">
          <ac:chgData name="柯竣鑫" userId="aafb410c-60f9-4206-a1c1-8c1e599b5d40" providerId="ADAL" clId="{97112CB3-77EF-4EEA-9707-7FD6F955B6FE}" dt="2022-01-26T00:13:21.986" v="1035" actId="1076"/>
          <ac:cxnSpMkLst>
            <pc:docMk/>
            <pc:sldMk cId="1072259240" sldId="495"/>
            <ac:cxnSpMk id="73" creationId="{9E861243-4420-403D-9A26-6FAAA189A6C7}"/>
          </ac:cxnSpMkLst>
        </pc:cxnChg>
        <pc:cxnChg chg="add mod">
          <ac:chgData name="柯竣鑫" userId="aafb410c-60f9-4206-a1c1-8c1e599b5d40" providerId="ADAL" clId="{97112CB3-77EF-4EEA-9707-7FD6F955B6FE}" dt="2022-01-26T00:13:56.505" v="1039" actId="1076"/>
          <ac:cxnSpMkLst>
            <pc:docMk/>
            <pc:sldMk cId="1072259240" sldId="495"/>
            <ac:cxnSpMk id="74" creationId="{94C53AD0-76FE-47E4-BB1A-96FF31078596}"/>
          </ac:cxnSpMkLst>
        </pc:cxnChg>
        <pc:cxnChg chg="add mod">
          <ac:chgData name="柯竣鑫" userId="aafb410c-60f9-4206-a1c1-8c1e599b5d40" providerId="ADAL" clId="{97112CB3-77EF-4EEA-9707-7FD6F955B6FE}" dt="2022-01-26T00:13:52.938" v="1038" actId="1076"/>
          <ac:cxnSpMkLst>
            <pc:docMk/>
            <pc:sldMk cId="1072259240" sldId="495"/>
            <ac:cxnSpMk id="75" creationId="{223EA10A-71B9-4A55-B351-99EE2A27DA23}"/>
          </ac:cxnSpMkLst>
        </pc:cxnChg>
      </pc:sldChg>
      <pc:sldChg chg="addSp delSp modSp add mod ord modAnim">
        <pc:chgData name="柯竣鑫" userId="aafb410c-60f9-4206-a1c1-8c1e599b5d40" providerId="ADAL" clId="{97112CB3-77EF-4EEA-9707-7FD6F955B6FE}" dt="2022-01-26T01:36:08.497" v="1787" actId="14100"/>
        <pc:sldMkLst>
          <pc:docMk/>
          <pc:sldMk cId="3944088756" sldId="496"/>
        </pc:sldMkLst>
        <pc:spChg chg="add del mod">
          <ac:chgData name="柯竣鑫" userId="aafb410c-60f9-4206-a1c1-8c1e599b5d40" providerId="ADAL" clId="{97112CB3-77EF-4EEA-9707-7FD6F955B6FE}" dt="2022-01-26T00:39:32.778" v="1163" actId="478"/>
          <ac:spMkLst>
            <pc:docMk/>
            <pc:sldMk cId="3944088756" sldId="496"/>
            <ac:spMk id="3" creationId="{56483ABA-E8ED-4732-83CF-CC6224105CAC}"/>
          </ac:spMkLst>
        </pc:spChg>
        <pc:spChg chg="mod">
          <ac:chgData name="柯竣鑫" userId="aafb410c-60f9-4206-a1c1-8c1e599b5d40" providerId="ADAL" clId="{97112CB3-77EF-4EEA-9707-7FD6F955B6FE}" dt="2022-01-26T01:36:08.497" v="1787" actId="14100"/>
          <ac:spMkLst>
            <pc:docMk/>
            <pc:sldMk cId="3944088756" sldId="496"/>
            <ac:spMk id="9" creationId="{106A6977-9231-4B91-8C70-E273C864EF66}"/>
          </ac:spMkLst>
        </pc:spChg>
        <pc:spChg chg="add del mod">
          <ac:chgData name="柯竣鑫" userId="aafb410c-60f9-4206-a1c1-8c1e599b5d40" providerId="ADAL" clId="{97112CB3-77EF-4EEA-9707-7FD6F955B6FE}" dt="2022-01-26T00:42:14.500" v="1185" actId="21"/>
          <ac:spMkLst>
            <pc:docMk/>
            <pc:sldMk cId="3944088756" sldId="496"/>
            <ac:spMk id="12" creationId="{21AD4627-F8C2-4A94-AB73-B2BF7CF9C6B2}"/>
          </ac:spMkLst>
        </pc:spChg>
        <pc:spChg chg="add mod topLvl">
          <ac:chgData name="柯竣鑫" userId="aafb410c-60f9-4206-a1c1-8c1e599b5d40" providerId="ADAL" clId="{97112CB3-77EF-4EEA-9707-7FD6F955B6FE}" dt="2022-01-26T01:06:07.968" v="1467" actId="165"/>
          <ac:spMkLst>
            <pc:docMk/>
            <pc:sldMk cId="3944088756" sldId="496"/>
            <ac:spMk id="13" creationId="{DF764F9D-EFE0-47D7-BD17-7056DA483442}"/>
          </ac:spMkLst>
        </pc:spChg>
        <pc:spChg chg="add mod">
          <ac:chgData name="柯竣鑫" userId="aafb410c-60f9-4206-a1c1-8c1e599b5d40" providerId="ADAL" clId="{97112CB3-77EF-4EEA-9707-7FD6F955B6FE}" dt="2022-01-26T01:06:07.968" v="1467" actId="165"/>
          <ac:spMkLst>
            <pc:docMk/>
            <pc:sldMk cId="3944088756" sldId="496"/>
            <ac:spMk id="14" creationId="{6B96BD1A-11A2-4DF3-8844-DBEE065E5253}"/>
          </ac:spMkLst>
        </pc:spChg>
        <pc:spChg chg="add mod topLvl">
          <ac:chgData name="柯竣鑫" userId="aafb410c-60f9-4206-a1c1-8c1e599b5d40" providerId="ADAL" clId="{97112CB3-77EF-4EEA-9707-7FD6F955B6FE}" dt="2022-01-26T01:06:07.968" v="1467" actId="165"/>
          <ac:spMkLst>
            <pc:docMk/>
            <pc:sldMk cId="3944088756" sldId="496"/>
            <ac:spMk id="17" creationId="{EDE41D73-02F8-4F7B-8C3E-5E8E35FE0945}"/>
          </ac:spMkLst>
        </pc:spChg>
        <pc:spChg chg="add mod topLvl">
          <ac:chgData name="柯竣鑫" userId="aafb410c-60f9-4206-a1c1-8c1e599b5d40" providerId="ADAL" clId="{97112CB3-77EF-4EEA-9707-7FD6F955B6FE}" dt="2022-01-26T01:06:07.968" v="1467" actId="165"/>
          <ac:spMkLst>
            <pc:docMk/>
            <pc:sldMk cId="3944088756" sldId="496"/>
            <ac:spMk id="18" creationId="{E4C87095-2BC6-4BBA-8738-C2B3E6421C73}"/>
          </ac:spMkLst>
        </pc:spChg>
        <pc:spChg chg="add mod topLvl">
          <ac:chgData name="柯竣鑫" userId="aafb410c-60f9-4206-a1c1-8c1e599b5d40" providerId="ADAL" clId="{97112CB3-77EF-4EEA-9707-7FD6F955B6FE}" dt="2022-01-26T01:06:07.968" v="1467" actId="165"/>
          <ac:spMkLst>
            <pc:docMk/>
            <pc:sldMk cId="3944088756" sldId="496"/>
            <ac:spMk id="19" creationId="{030A98BA-F77B-40DC-BA6B-E422DD8E4595}"/>
          </ac:spMkLst>
        </pc:spChg>
        <pc:spChg chg="add mod topLvl">
          <ac:chgData name="柯竣鑫" userId="aafb410c-60f9-4206-a1c1-8c1e599b5d40" providerId="ADAL" clId="{97112CB3-77EF-4EEA-9707-7FD6F955B6FE}" dt="2022-01-26T01:06:07.968" v="1467" actId="165"/>
          <ac:spMkLst>
            <pc:docMk/>
            <pc:sldMk cId="3944088756" sldId="496"/>
            <ac:spMk id="20" creationId="{63B0C02F-9025-42EC-AA88-1CCD814C9A7E}"/>
          </ac:spMkLst>
        </pc:spChg>
        <pc:spChg chg="add mod">
          <ac:chgData name="柯竣鑫" userId="aafb410c-60f9-4206-a1c1-8c1e599b5d40" providerId="ADAL" clId="{97112CB3-77EF-4EEA-9707-7FD6F955B6FE}" dt="2022-01-26T01:06:07.968" v="1467" actId="165"/>
          <ac:spMkLst>
            <pc:docMk/>
            <pc:sldMk cId="3944088756" sldId="496"/>
            <ac:spMk id="22" creationId="{127039D9-0C57-49F2-A038-73E0ACB556E6}"/>
          </ac:spMkLst>
        </pc:spChg>
        <pc:spChg chg="add mod">
          <ac:chgData name="柯竣鑫" userId="aafb410c-60f9-4206-a1c1-8c1e599b5d40" providerId="ADAL" clId="{97112CB3-77EF-4EEA-9707-7FD6F955B6FE}" dt="2022-01-26T01:06:07.968" v="1467" actId="165"/>
          <ac:spMkLst>
            <pc:docMk/>
            <pc:sldMk cId="3944088756" sldId="496"/>
            <ac:spMk id="23" creationId="{1C388982-E063-4D6D-9B8B-454D0952F9EA}"/>
          </ac:spMkLst>
        </pc:spChg>
        <pc:spChg chg="add mod">
          <ac:chgData name="柯竣鑫" userId="aafb410c-60f9-4206-a1c1-8c1e599b5d40" providerId="ADAL" clId="{97112CB3-77EF-4EEA-9707-7FD6F955B6FE}" dt="2022-01-26T01:06:07.968" v="1467" actId="165"/>
          <ac:spMkLst>
            <pc:docMk/>
            <pc:sldMk cId="3944088756" sldId="496"/>
            <ac:spMk id="24" creationId="{B6C0BDC2-5AC4-4C23-B8E0-9177053DB8E5}"/>
          </ac:spMkLst>
        </pc:spChg>
        <pc:spChg chg="add mod">
          <ac:chgData name="柯竣鑫" userId="aafb410c-60f9-4206-a1c1-8c1e599b5d40" providerId="ADAL" clId="{97112CB3-77EF-4EEA-9707-7FD6F955B6FE}" dt="2022-01-26T01:06:07.968" v="1467" actId="165"/>
          <ac:spMkLst>
            <pc:docMk/>
            <pc:sldMk cId="3944088756" sldId="496"/>
            <ac:spMk id="26" creationId="{77437730-50F3-4F97-A7D4-96F6D056B4F8}"/>
          </ac:spMkLst>
        </pc:spChg>
        <pc:spChg chg="add mod">
          <ac:chgData name="柯竣鑫" userId="aafb410c-60f9-4206-a1c1-8c1e599b5d40" providerId="ADAL" clId="{97112CB3-77EF-4EEA-9707-7FD6F955B6FE}" dt="2022-01-26T01:06:07.968" v="1467" actId="165"/>
          <ac:spMkLst>
            <pc:docMk/>
            <pc:sldMk cId="3944088756" sldId="496"/>
            <ac:spMk id="28" creationId="{D49C1753-B789-4D77-BD8E-72474ABE4C48}"/>
          </ac:spMkLst>
        </pc:spChg>
        <pc:spChg chg="add del mod">
          <ac:chgData name="柯竣鑫" userId="aafb410c-60f9-4206-a1c1-8c1e599b5d40" providerId="ADAL" clId="{97112CB3-77EF-4EEA-9707-7FD6F955B6FE}" dt="2022-01-26T00:59:37.065" v="1363"/>
          <ac:spMkLst>
            <pc:docMk/>
            <pc:sldMk cId="3944088756" sldId="496"/>
            <ac:spMk id="29" creationId="{B56769FE-879F-45C9-AF94-15D1A683DE5C}"/>
          </ac:spMkLst>
        </pc:spChg>
        <pc:spChg chg="add mod topLvl">
          <ac:chgData name="柯竣鑫" userId="aafb410c-60f9-4206-a1c1-8c1e599b5d40" providerId="ADAL" clId="{97112CB3-77EF-4EEA-9707-7FD6F955B6FE}" dt="2022-01-26T01:06:07.968" v="1467" actId="165"/>
          <ac:spMkLst>
            <pc:docMk/>
            <pc:sldMk cId="3944088756" sldId="496"/>
            <ac:spMk id="30" creationId="{898A383D-0D02-4964-A7DE-FBB1D4AD3AA7}"/>
          </ac:spMkLst>
        </pc:spChg>
        <pc:spChg chg="add mod">
          <ac:chgData name="柯竣鑫" userId="aafb410c-60f9-4206-a1c1-8c1e599b5d40" providerId="ADAL" clId="{97112CB3-77EF-4EEA-9707-7FD6F955B6FE}" dt="2022-01-26T01:03:53.094" v="1448" actId="164"/>
          <ac:spMkLst>
            <pc:docMk/>
            <pc:sldMk cId="3944088756" sldId="496"/>
            <ac:spMk id="31" creationId="{D9F3BCAE-B0F6-4373-8568-C34470F078E5}"/>
          </ac:spMkLst>
        </pc:spChg>
        <pc:spChg chg="add mod">
          <ac:chgData name="柯竣鑫" userId="aafb410c-60f9-4206-a1c1-8c1e599b5d40" providerId="ADAL" clId="{97112CB3-77EF-4EEA-9707-7FD6F955B6FE}" dt="2022-01-26T01:03:53.094" v="1448" actId="164"/>
          <ac:spMkLst>
            <pc:docMk/>
            <pc:sldMk cId="3944088756" sldId="496"/>
            <ac:spMk id="35" creationId="{F5F69A59-04D0-4D70-84CC-8F82E6033E85}"/>
          </ac:spMkLst>
        </pc:spChg>
        <pc:spChg chg="add mod">
          <ac:chgData name="柯竣鑫" userId="aafb410c-60f9-4206-a1c1-8c1e599b5d40" providerId="ADAL" clId="{97112CB3-77EF-4EEA-9707-7FD6F955B6FE}" dt="2022-01-26T01:03:53.094" v="1448" actId="164"/>
          <ac:spMkLst>
            <pc:docMk/>
            <pc:sldMk cId="3944088756" sldId="496"/>
            <ac:spMk id="43" creationId="{E3956EED-6846-48FE-A3A1-A6152A56E3B2}"/>
          </ac:spMkLst>
        </pc:spChg>
        <pc:spChg chg="add mod">
          <ac:chgData name="柯竣鑫" userId="aafb410c-60f9-4206-a1c1-8c1e599b5d40" providerId="ADAL" clId="{97112CB3-77EF-4EEA-9707-7FD6F955B6FE}" dt="2022-01-26T01:03:53.094" v="1448" actId="164"/>
          <ac:spMkLst>
            <pc:docMk/>
            <pc:sldMk cId="3944088756" sldId="496"/>
            <ac:spMk id="45" creationId="{774E86A5-6E76-4314-B322-C66CFDDF2248}"/>
          </ac:spMkLst>
        </pc:spChg>
        <pc:spChg chg="add mod">
          <ac:chgData name="柯竣鑫" userId="aafb410c-60f9-4206-a1c1-8c1e599b5d40" providerId="ADAL" clId="{97112CB3-77EF-4EEA-9707-7FD6F955B6FE}" dt="2022-01-26T01:07:33.510" v="1477" actId="693"/>
          <ac:spMkLst>
            <pc:docMk/>
            <pc:sldMk cId="3944088756" sldId="496"/>
            <ac:spMk id="7176" creationId="{CEB715CB-E387-4F2B-8E76-92C4BE607D9B}"/>
          </ac:spMkLst>
        </pc:spChg>
        <pc:spChg chg="add mod">
          <ac:chgData name="柯竣鑫" userId="aafb410c-60f9-4206-a1c1-8c1e599b5d40" providerId="ADAL" clId="{97112CB3-77EF-4EEA-9707-7FD6F955B6FE}" dt="2022-01-26T01:07:10.312" v="1475" actId="207"/>
          <ac:spMkLst>
            <pc:docMk/>
            <pc:sldMk cId="3944088756" sldId="496"/>
            <ac:spMk id="7177" creationId="{07D7332A-740C-485D-9598-8E6F32967721}"/>
          </ac:spMkLst>
        </pc:spChg>
        <pc:spChg chg="add mod">
          <ac:chgData name="柯竣鑫" userId="aafb410c-60f9-4206-a1c1-8c1e599b5d40" providerId="ADAL" clId="{97112CB3-77EF-4EEA-9707-7FD6F955B6FE}" dt="2022-01-26T01:07:24.655" v="1476" actId="693"/>
          <ac:spMkLst>
            <pc:docMk/>
            <pc:sldMk cId="3944088756" sldId="496"/>
            <ac:spMk id="7179" creationId="{94617B7F-A3DD-4A03-96DD-4878BC2FF749}"/>
          </ac:spMkLst>
        </pc:spChg>
        <pc:spChg chg="mod">
          <ac:chgData name="柯竣鑫" userId="aafb410c-60f9-4206-a1c1-8c1e599b5d40" providerId="ADAL" clId="{97112CB3-77EF-4EEA-9707-7FD6F955B6FE}" dt="2022-01-26T00:58:06.322" v="1350" actId="21"/>
          <ac:spMkLst>
            <pc:docMk/>
            <pc:sldMk cId="3944088756" sldId="496"/>
            <ac:spMk id="10243" creationId="{00000000-0000-0000-0000-000000000000}"/>
          </ac:spMkLst>
        </pc:spChg>
        <pc:grpChg chg="add mod topLvl">
          <ac:chgData name="柯竣鑫" userId="aafb410c-60f9-4206-a1c1-8c1e599b5d40" providerId="ADAL" clId="{97112CB3-77EF-4EEA-9707-7FD6F955B6FE}" dt="2022-01-26T01:06:07.968" v="1467" actId="165"/>
          <ac:grpSpMkLst>
            <pc:docMk/>
            <pc:sldMk cId="3944088756" sldId="496"/>
            <ac:grpSpMk id="15" creationId="{4D9264A8-41EE-4DE1-8F70-208C7E35E000}"/>
          </ac:grpSpMkLst>
        </pc:grpChg>
        <pc:grpChg chg="add mod topLvl">
          <ac:chgData name="柯竣鑫" userId="aafb410c-60f9-4206-a1c1-8c1e599b5d40" providerId="ADAL" clId="{97112CB3-77EF-4EEA-9707-7FD6F955B6FE}" dt="2022-01-26T01:06:07.968" v="1467" actId="165"/>
          <ac:grpSpMkLst>
            <pc:docMk/>
            <pc:sldMk cId="3944088756" sldId="496"/>
            <ac:grpSpMk id="16" creationId="{14D52E3B-087D-47BE-AC23-4E25A67A476B}"/>
          </ac:grpSpMkLst>
        </pc:grpChg>
        <pc:grpChg chg="add mod topLvl">
          <ac:chgData name="柯竣鑫" userId="aafb410c-60f9-4206-a1c1-8c1e599b5d40" providerId="ADAL" clId="{97112CB3-77EF-4EEA-9707-7FD6F955B6FE}" dt="2022-01-26T01:06:07.968" v="1467" actId="165"/>
          <ac:grpSpMkLst>
            <pc:docMk/>
            <pc:sldMk cId="3944088756" sldId="496"/>
            <ac:grpSpMk id="21" creationId="{C282B065-82C8-4AC2-B794-FD9D98C2A768}"/>
          </ac:grpSpMkLst>
        </pc:grpChg>
        <pc:grpChg chg="add mod">
          <ac:chgData name="柯竣鑫" userId="aafb410c-60f9-4206-a1c1-8c1e599b5d40" providerId="ADAL" clId="{97112CB3-77EF-4EEA-9707-7FD6F955B6FE}" dt="2022-01-26T00:56:47.824" v="1332" actId="164"/>
          <ac:grpSpMkLst>
            <pc:docMk/>
            <pc:sldMk cId="3944088756" sldId="496"/>
            <ac:grpSpMk id="25" creationId="{51589E10-59EE-472E-A9B5-D4F491D04418}"/>
          </ac:grpSpMkLst>
        </pc:grpChg>
        <pc:grpChg chg="add del mod ord">
          <ac:chgData name="柯竣鑫" userId="aafb410c-60f9-4206-a1c1-8c1e599b5d40" providerId="ADAL" clId="{97112CB3-77EF-4EEA-9707-7FD6F955B6FE}" dt="2022-01-26T01:06:07.968" v="1467" actId="165"/>
          <ac:grpSpMkLst>
            <pc:docMk/>
            <pc:sldMk cId="3944088756" sldId="496"/>
            <ac:grpSpMk id="27" creationId="{09E79291-68BC-4F69-8107-18859C71822B}"/>
          </ac:grpSpMkLst>
        </pc:grpChg>
        <pc:grpChg chg="add mod">
          <ac:chgData name="柯竣鑫" userId="aafb410c-60f9-4206-a1c1-8c1e599b5d40" providerId="ADAL" clId="{97112CB3-77EF-4EEA-9707-7FD6F955B6FE}" dt="2022-01-26T01:04:12.500" v="1453" actId="1076"/>
          <ac:grpSpMkLst>
            <pc:docMk/>
            <pc:sldMk cId="3944088756" sldId="496"/>
            <ac:grpSpMk id="7178" creationId="{67521ACE-063A-4D85-A5F1-1BC32D712051}"/>
          </ac:grpSpMkLst>
        </pc:grpChg>
        <pc:picChg chg="add del mod modCrop">
          <ac:chgData name="柯竣鑫" userId="aafb410c-60f9-4206-a1c1-8c1e599b5d40" providerId="ADAL" clId="{97112CB3-77EF-4EEA-9707-7FD6F955B6FE}" dt="2022-01-26T00:39:31.253" v="1162" actId="478"/>
          <ac:picMkLst>
            <pc:docMk/>
            <pc:sldMk cId="3944088756" sldId="496"/>
            <ac:picMk id="2" creationId="{257F7E3C-B7ED-4D2A-8F23-ABDDD4838AD4}"/>
          </ac:picMkLst>
        </pc:picChg>
        <pc:picChg chg="add mod ord topLvl modCrop">
          <ac:chgData name="柯竣鑫" userId="aafb410c-60f9-4206-a1c1-8c1e599b5d40" providerId="ADAL" clId="{97112CB3-77EF-4EEA-9707-7FD6F955B6FE}" dt="2022-01-26T01:06:29.453" v="1471" actId="1076"/>
          <ac:picMkLst>
            <pc:docMk/>
            <pc:sldMk cId="3944088756" sldId="496"/>
            <ac:picMk id="5" creationId="{B2544385-1C32-4083-B9E3-B15BFDF1D00A}"/>
          </ac:picMkLst>
        </pc:picChg>
        <pc:picChg chg="del">
          <ac:chgData name="柯竣鑫" userId="aafb410c-60f9-4206-a1c1-8c1e599b5d40" providerId="ADAL" clId="{97112CB3-77EF-4EEA-9707-7FD6F955B6FE}" dt="2022-01-25T19:12:12.696" v="838" actId="478"/>
          <ac:picMkLst>
            <pc:docMk/>
            <pc:sldMk cId="3944088756" sldId="496"/>
            <ac:picMk id="8" creationId="{C246E492-3F87-4C99-A368-3763701764DB}"/>
          </ac:picMkLst>
        </pc:picChg>
        <pc:picChg chg="add del mod">
          <ac:chgData name="柯竣鑫" userId="aafb410c-60f9-4206-a1c1-8c1e599b5d40" providerId="ADAL" clId="{97112CB3-77EF-4EEA-9707-7FD6F955B6FE}" dt="2022-01-26T01:15:07.681" v="1548" actId="21"/>
          <ac:picMkLst>
            <pc:docMk/>
            <pc:sldMk cId="3944088756" sldId="496"/>
            <ac:picMk id="51" creationId="{CF2AEE02-B88F-42B6-B00E-B1AC2C1D8ED8}"/>
          </ac:picMkLst>
        </pc:picChg>
        <pc:cxnChg chg="add del mod">
          <ac:chgData name="柯竣鑫" userId="aafb410c-60f9-4206-a1c1-8c1e599b5d40" providerId="ADAL" clId="{97112CB3-77EF-4EEA-9707-7FD6F955B6FE}" dt="2022-01-26T00:41:47.819" v="1181" actId="21"/>
          <ac:cxnSpMkLst>
            <pc:docMk/>
            <pc:sldMk cId="3944088756" sldId="496"/>
            <ac:cxnSpMk id="7" creationId="{9D8E007F-AB94-4604-BD2A-8862B720334B}"/>
          </ac:cxnSpMkLst>
        </pc:cxnChg>
        <pc:cxnChg chg="add mod">
          <ac:chgData name="柯竣鑫" userId="aafb410c-60f9-4206-a1c1-8c1e599b5d40" providerId="ADAL" clId="{97112CB3-77EF-4EEA-9707-7FD6F955B6FE}" dt="2022-01-26T01:03:53.094" v="1448" actId="164"/>
          <ac:cxnSpMkLst>
            <pc:docMk/>
            <pc:sldMk cId="3944088756" sldId="496"/>
            <ac:cxnSpMk id="44" creationId="{68B926D6-1F59-4AA8-B786-A4B2BF906BAD}"/>
          </ac:cxnSpMkLst>
        </pc:cxnChg>
        <pc:cxnChg chg="add mod">
          <ac:chgData name="柯竣鑫" userId="aafb410c-60f9-4206-a1c1-8c1e599b5d40" providerId="ADAL" clId="{97112CB3-77EF-4EEA-9707-7FD6F955B6FE}" dt="2022-01-26T01:03:53.094" v="1448" actId="164"/>
          <ac:cxnSpMkLst>
            <pc:docMk/>
            <pc:sldMk cId="3944088756" sldId="496"/>
            <ac:cxnSpMk id="46" creationId="{CF94D70E-DD98-4AF4-AB48-E1DD0BF8322F}"/>
          </ac:cxnSpMkLst>
        </pc:cxnChg>
        <pc:cxnChg chg="add del mod">
          <ac:chgData name="柯竣鑫" userId="aafb410c-60f9-4206-a1c1-8c1e599b5d40" providerId="ADAL" clId="{97112CB3-77EF-4EEA-9707-7FD6F955B6FE}" dt="2022-01-26T01:00:15.398" v="1371" actId="11529"/>
          <ac:cxnSpMkLst>
            <pc:docMk/>
            <pc:sldMk cId="3944088756" sldId="496"/>
            <ac:cxnSpMk id="7169" creationId="{FC2E660B-794C-413B-97C7-4269075AB4B1}"/>
          </ac:cxnSpMkLst>
        </pc:cxnChg>
        <pc:cxnChg chg="add del mod">
          <ac:chgData name="柯竣鑫" userId="aafb410c-60f9-4206-a1c1-8c1e599b5d40" providerId="ADAL" clId="{97112CB3-77EF-4EEA-9707-7FD6F955B6FE}" dt="2022-01-26T01:00:29.855" v="1374" actId="478"/>
          <ac:cxnSpMkLst>
            <pc:docMk/>
            <pc:sldMk cId="3944088756" sldId="496"/>
            <ac:cxnSpMk id="7171" creationId="{F0CEC50B-6570-4AE7-93BF-BF839F0598EB}"/>
          </ac:cxnSpMkLst>
        </pc:cxnChg>
        <pc:cxnChg chg="add mod">
          <ac:chgData name="柯竣鑫" userId="aafb410c-60f9-4206-a1c1-8c1e599b5d40" providerId="ADAL" clId="{97112CB3-77EF-4EEA-9707-7FD6F955B6FE}" dt="2022-01-26T01:03:53.094" v="1448" actId="164"/>
          <ac:cxnSpMkLst>
            <pc:docMk/>
            <pc:sldMk cId="3944088756" sldId="496"/>
            <ac:cxnSpMk id="7175" creationId="{B440C868-113C-47E4-92C7-E821611DBC1C}"/>
          </ac:cxnSpMkLst>
        </pc:cxnChg>
      </pc:sldChg>
      <pc:sldChg chg="modSp add mod ord">
        <pc:chgData name="柯竣鑫" userId="aafb410c-60f9-4206-a1c1-8c1e599b5d40" providerId="ADAL" clId="{97112CB3-77EF-4EEA-9707-7FD6F955B6FE}" dt="2022-01-26T01:36:03.202" v="1784" actId="14100"/>
        <pc:sldMkLst>
          <pc:docMk/>
          <pc:sldMk cId="127955578" sldId="497"/>
        </pc:sldMkLst>
        <pc:spChg chg="mod">
          <ac:chgData name="柯竣鑫" userId="aafb410c-60f9-4206-a1c1-8c1e599b5d40" providerId="ADAL" clId="{97112CB3-77EF-4EEA-9707-7FD6F955B6FE}" dt="2022-01-26T00:39:15.079" v="1160" actId="1076"/>
          <ac:spMkLst>
            <pc:docMk/>
            <pc:sldMk cId="127955578" sldId="497"/>
            <ac:spMk id="3" creationId="{56483ABA-E8ED-4732-83CF-CC6224105CAC}"/>
          </ac:spMkLst>
        </pc:spChg>
        <pc:spChg chg="mod">
          <ac:chgData name="柯竣鑫" userId="aafb410c-60f9-4206-a1c1-8c1e599b5d40" providerId="ADAL" clId="{97112CB3-77EF-4EEA-9707-7FD6F955B6FE}" dt="2022-01-26T01:36:03.202" v="1784" actId="14100"/>
          <ac:spMkLst>
            <pc:docMk/>
            <pc:sldMk cId="127955578" sldId="497"/>
            <ac:spMk id="9" creationId="{106A6977-9231-4B91-8C70-E273C864EF66}"/>
          </ac:spMkLst>
        </pc:spChg>
        <pc:spChg chg="mod">
          <ac:chgData name="柯竣鑫" userId="aafb410c-60f9-4206-a1c1-8c1e599b5d40" providerId="ADAL" clId="{97112CB3-77EF-4EEA-9707-7FD6F955B6FE}" dt="2022-01-26T00:39:08.337" v="1158" actId="20577"/>
          <ac:spMkLst>
            <pc:docMk/>
            <pc:sldMk cId="127955578" sldId="497"/>
            <ac:spMk id="10243" creationId="{00000000-0000-0000-0000-000000000000}"/>
          </ac:spMkLst>
        </pc:spChg>
        <pc:picChg chg="mod">
          <ac:chgData name="柯竣鑫" userId="aafb410c-60f9-4206-a1c1-8c1e599b5d40" providerId="ADAL" clId="{97112CB3-77EF-4EEA-9707-7FD6F955B6FE}" dt="2022-01-26T00:39:17.087" v="1161" actId="1076"/>
          <ac:picMkLst>
            <pc:docMk/>
            <pc:sldMk cId="127955578" sldId="497"/>
            <ac:picMk id="2" creationId="{257F7E3C-B7ED-4D2A-8F23-ABDDD4838AD4}"/>
          </ac:picMkLst>
        </pc:picChg>
      </pc:sldChg>
      <pc:sldChg chg="addSp delSp modSp add mod delAnim">
        <pc:chgData name="柯竣鑫" userId="aafb410c-60f9-4206-a1c1-8c1e599b5d40" providerId="ADAL" clId="{97112CB3-77EF-4EEA-9707-7FD6F955B6FE}" dt="2022-01-26T01:36:24.688" v="1795" actId="14100"/>
        <pc:sldMkLst>
          <pc:docMk/>
          <pc:sldMk cId="2328852366" sldId="498"/>
        </pc:sldMkLst>
        <pc:spChg chg="mod">
          <ac:chgData name="柯竣鑫" userId="aafb410c-60f9-4206-a1c1-8c1e599b5d40" providerId="ADAL" clId="{97112CB3-77EF-4EEA-9707-7FD6F955B6FE}" dt="2022-01-26T01:36:24.688" v="1795" actId="14100"/>
          <ac:spMkLst>
            <pc:docMk/>
            <pc:sldMk cId="2328852366" sldId="498"/>
            <ac:spMk id="9" creationId="{106A6977-9231-4B91-8C70-E273C864EF66}"/>
          </ac:spMkLst>
        </pc:spChg>
        <pc:spChg chg="del">
          <ac:chgData name="柯竣鑫" userId="aafb410c-60f9-4206-a1c1-8c1e599b5d40" providerId="ADAL" clId="{97112CB3-77EF-4EEA-9707-7FD6F955B6FE}" dt="2022-01-26T01:13:31.858" v="1531" actId="478"/>
          <ac:spMkLst>
            <pc:docMk/>
            <pc:sldMk cId="2328852366" sldId="498"/>
            <ac:spMk id="13" creationId="{DF764F9D-EFE0-47D7-BD17-7056DA483442}"/>
          </ac:spMkLst>
        </pc:spChg>
        <pc:spChg chg="del">
          <ac:chgData name="柯竣鑫" userId="aafb410c-60f9-4206-a1c1-8c1e599b5d40" providerId="ADAL" clId="{97112CB3-77EF-4EEA-9707-7FD6F955B6FE}" dt="2022-01-26T01:13:31.858" v="1531" actId="478"/>
          <ac:spMkLst>
            <pc:docMk/>
            <pc:sldMk cId="2328852366" sldId="498"/>
            <ac:spMk id="17" creationId="{EDE41D73-02F8-4F7B-8C3E-5E8E35FE0945}"/>
          </ac:spMkLst>
        </pc:spChg>
        <pc:spChg chg="del">
          <ac:chgData name="柯竣鑫" userId="aafb410c-60f9-4206-a1c1-8c1e599b5d40" providerId="ADAL" clId="{97112CB3-77EF-4EEA-9707-7FD6F955B6FE}" dt="2022-01-26T01:13:31.858" v="1531" actId="478"/>
          <ac:spMkLst>
            <pc:docMk/>
            <pc:sldMk cId="2328852366" sldId="498"/>
            <ac:spMk id="18" creationId="{E4C87095-2BC6-4BBA-8738-C2B3E6421C73}"/>
          </ac:spMkLst>
        </pc:spChg>
        <pc:spChg chg="del">
          <ac:chgData name="柯竣鑫" userId="aafb410c-60f9-4206-a1c1-8c1e599b5d40" providerId="ADAL" clId="{97112CB3-77EF-4EEA-9707-7FD6F955B6FE}" dt="2022-01-26T01:13:35.697" v="1534" actId="478"/>
          <ac:spMkLst>
            <pc:docMk/>
            <pc:sldMk cId="2328852366" sldId="498"/>
            <ac:spMk id="19" creationId="{030A98BA-F77B-40DC-BA6B-E422DD8E4595}"/>
          </ac:spMkLst>
        </pc:spChg>
        <pc:spChg chg="del">
          <ac:chgData name="柯竣鑫" userId="aafb410c-60f9-4206-a1c1-8c1e599b5d40" providerId="ADAL" clId="{97112CB3-77EF-4EEA-9707-7FD6F955B6FE}" dt="2022-01-26T01:13:37.433" v="1535" actId="478"/>
          <ac:spMkLst>
            <pc:docMk/>
            <pc:sldMk cId="2328852366" sldId="498"/>
            <ac:spMk id="20" creationId="{63B0C02F-9025-42EC-AA88-1CCD814C9A7E}"/>
          </ac:spMkLst>
        </pc:spChg>
        <pc:spChg chg="del">
          <ac:chgData name="柯竣鑫" userId="aafb410c-60f9-4206-a1c1-8c1e599b5d40" providerId="ADAL" clId="{97112CB3-77EF-4EEA-9707-7FD6F955B6FE}" dt="2022-01-26T01:13:27.991" v="1530" actId="478"/>
          <ac:spMkLst>
            <pc:docMk/>
            <pc:sldMk cId="2328852366" sldId="498"/>
            <ac:spMk id="30" creationId="{898A383D-0D02-4964-A7DE-FBB1D4AD3AA7}"/>
          </ac:spMkLst>
        </pc:spChg>
        <pc:spChg chg="del">
          <ac:chgData name="柯竣鑫" userId="aafb410c-60f9-4206-a1c1-8c1e599b5d40" providerId="ADAL" clId="{97112CB3-77EF-4EEA-9707-7FD6F955B6FE}" dt="2022-01-26T01:13:31.858" v="1531" actId="478"/>
          <ac:spMkLst>
            <pc:docMk/>
            <pc:sldMk cId="2328852366" sldId="498"/>
            <ac:spMk id="7179" creationId="{94617B7F-A3DD-4A03-96DD-4878BC2FF749}"/>
          </ac:spMkLst>
        </pc:spChg>
        <pc:spChg chg="mod">
          <ac:chgData name="柯竣鑫" userId="aafb410c-60f9-4206-a1c1-8c1e599b5d40" providerId="ADAL" clId="{97112CB3-77EF-4EEA-9707-7FD6F955B6FE}" dt="2022-01-26T01:27:34.436" v="1695" actId="20577"/>
          <ac:spMkLst>
            <pc:docMk/>
            <pc:sldMk cId="2328852366" sldId="498"/>
            <ac:spMk id="10243" creationId="{00000000-0000-0000-0000-000000000000}"/>
          </ac:spMkLst>
        </pc:spChg>
        <pc:grpChg chg="del">
          <ac:chgData name="柯竣鑫" userId="aafb410c-60f9-4206-a1c1-8c1e599b5d40" providerId="ADAL" clId="{97112CB3-77EF-4EEA-9707-7FD6F955B6FE}" dt="2022-01-26T01:13:31.858" v="1531" actId="478"/>
          <ac:grpSpMkLst>
            <pc:docMk/>
            <pc:sldMk cId="2328852366" sldId="498"/>
            <ac:grpSpMk id="15" creationId="{4D9264A8-41EE-4DE1-8F70-208C7E35E000}"/>
          </ac:grpSpMkLst>
        </pc:grpChg>
        <pc:grpChg chg="del">
          <ac:chgData name="柯竣鑫" userId="aafb410c-60f9-4206-a1c1-8c1e599b5d40" providerId="ADAL" clId="{97112CB3-77EF-4EEA-9707-7FD6F955B6FE}" dt="2022-01-26T01:13:31.858" v="1531" actId="478"/>
          <ac:grpSpMkLst>
            <pc:docMk/>
            <pc:sldMk cId="2328852366" sldId="498"/>
            <ac:grpSpMk id="16" creationId="{14D52E3B-087D-47BE-AC23-4E25A67A476B}"/>
          </ac:grpSpMkLst>
        </pc:grpChg>
        <pc:grpChg chg="del">
          <ac:chgData name="柯竣鑫" userId="aafb410c-60f9-4206-a1c1-8c1e599b5d40" providerId="ADAL" clId="{97112CB3-77EF-4EEA-9707-7FD6F955B6FE}" dt="2022-01-26T01:13:33.921" v="1533" actId="478"/>
          <ac:grpSpMkLst>
            <pc:docMk/>
            <pc:sldMk cId="2328852366" sldId="498"/>
            <ac:grpSpMk id="21" creationId="{C282B065-82C8-4AC2-B794-FD9D98C2A768}"/>
          </ac:grpSpMkLst>
        </pc:grpChg>
        <pc:grpChg chg="del">
          <ac:chgData name="柯竣鑫" userId="aafb410c-60f9-4206-a1c1-8c1e599b5d40" providerId="ADAL" clId="{97112CB3-77EF-4EEA-9707-7FD6F955B6FE}" dt="2022-01-26T01:13:31.858" v="1531" actId="478"/>
          <ac:grpSpMkLst>
            <pc:docMk/>
            <pc:sldMk cId="2328852366" sldId="498"/>
            <ac:grpSpMk id="7178" creationId="{67521ACE-063A-4D85-A5F1-1BC32D712051}"/>
          </ac:grpSpMkLst>
        </pc:grpChg>
        <pc:picChg chg="add del">
          <ac:chgData name="柯竣鑫" userId="aafb410c-60f9-4206-a1c1-8c1e599b5d40" providerId="ADAL" clId="{97112CB3-77EF-4EEA-9707-7FD6F955B6FE}" dt="2022-01-26T01:14:34.223" v="1537" actId="21"/>
          <ac:picMkLst>
            <pc:docMk/>
            <pc:sldMk cId="2328852366" sldId="498"/>
            <ac:picMk id="3" creationId="{C8B74CA6-8B1E-4CB0-AE18-94536D4F958B}"/>
          </ac:picMkLst>
        </pc:picChg>
        <pc:picChg chg="add del mod ord">
          <ac:chgData name="柯竣鑫" userId="aafb410c-60f9-4206-a1c1-8c1e599b5d40" providerId="ADAL" clId="{97112CB3-77EF-4EEA-9707-7FD6F955B6FE}" dt="2022-01-26T01:27:13.628" v="1693" actId="478"/>
          <ac:picMkLst>
            <pc:docMk/>
            <pc:sldMk cId="2328852366" sldId="498"/>
            <ac:picMk id="4" creationId="{3431F5C4-15BE-4614-9013-3407C0A49828}"/>
          </ac:picMkLst>
        </pc:picChg>
        <pc:picChg chg="del">
          <ac:chgData name="柯竣鑫" userId="aafb410c-60f9-4206-a1c1-8c1e599b5d40" providerId="ADAL" clId="{97112CB3-77EF-4EEA-9707-7FD6F955B6FE}" dt="2022-01-26T01:13:32.794" v="1532" actId="478"/>
          <ac:picMkLst>
            <pc:docMk/>
            <pc:sldMk cId="2328852366" sldId="498"/>
            <ac:picMk id="5" creationId="{B2544385-1C32-4083-B9E3-B15BFDF1D00A}"/>
          </ac:picMkLst>
        </pc:picChg>
        <pc:cxnChg chg="mod">
          <ac:chgData name="柯竣鑫" userId="aafb410c-60f9-4206-a1c1-8c1e599b5d40" providerId="ADAL" clId="{97112CB3-77EF-4EEA-9707-7FD6F955B6FE}" dt="2022-01-26T01:13:31.858" v="1531" actId="478"/>
          <ac:cxnSpMkLst>
            <pc:docMk/>
            <pc:sldMk cId="2328852366" sldId="498"/>
            <ac:cxnSpMk id="44" creationId="{68B926D6-1F59-4AA8-B786-A4B2BF906BAD}"/>
          </ac:cxnSpMkLst>
        </pc:cxnChg>
        <pc:cxnChg chg="mod">
          <ac:chgData name="柯竣鑫" userId="aafb410c-60f9-4206-a1c1-8c1e599b5d40" providerId="ADAL" clId="{97112CB3-77EF-4EEA-9707-7FD6F955B6FE}" dt="2022-01-26T01:13:31.858" v="1531" actId="478"/>
          <ac:cxnSpMkLst>
            <pc:docMk/>
            <pc:sldMk cId="2328852366" sldId="498"/>
            <ac:cxnSpMk id="46" creationId="{CF94D70E-DD98-4AF4-AB48-E1DD0BF8322F}"/>
          </ac:cxnSpMkLst>
        </pc:cxnChg>
        <pc:cxnChg chg="mod">
          <ac:chgData name="柯竣鑫" userId="aafb410c-60f9-4206-a1c1-8c1e599b5d40" providerId="ADAL" clId="{97112CB3-77EF-4EEA-9707-7FD6F955B6FE}" dt="2022-01-26T01:13:31.858" v="1531" actId="478"/>
          <ac:cxnSpMkLst>
            <pc:docMk/>
            <pc:sldMk cId="2328852366" sldId="498"/>
            <ac:cxnSpMk id="7175" creationId="{B440C868-113C-47E4-92C7-E821611DBC1C}"/>
          </ac:cxnSpMkLst>
        </pc:cxnChg>
      </pc:sldChg>
      <pc:sldChg chg="addSp delSp modSp add mod delAnim">
        <pc:chgData name="柯竣鑫" userId="aafb410c-60f9-4206-a1c1-8c1e599b5d40" providerId="ADAL" clId="{97112CB3-77EF-4EEA-9707-7FD6F955B6FE}" dt="2022-01-26T01:36:16.080" v="1790" actId="14100"/>
        <pc:sldMkLst>
          <pc:docMk/>
          <pc:sldMk cId="4102273179" sldId="499"/>
        </pc:sldMkLst>
        <pc:spChg chg="add mod">
          <ac:chgData name="柯竣鑫" userId="aafb410c-60f9-4206-a1c1-8c1e599b5d40" providerId="ADAL" clId="{97112CB3-77EF-4EEA-9707-7FD6F955B6FE}" dt="2022-01-26T01:11:52.363" v="1519" actId="164"/>
          <ac:spMkLst>
            <pc:docMk/>
            <pc:sldMk cId="4102273179" sldId="499"/>
            <ac:spMk id="4" creationId="{2B206B69-813F-401D-9327-D18104458ABA}"/>
          </ac:spMkLst>
        </pc:spChg>
        <pc:spChg chg="add mod">
          <ac:chgData name="柯竣鑫" userId="aafb410c-60f9-4206-a1c1-8c1e599b5d40" providerId="ADAL" clId="{97112CB3-77EF-4EEA-9707-7FD6F955B6FE}" dt="2022-01-26T01:11:52.363" v="1519" actId="164"/>
          <ac:spMkLst>
            <pc:docMk/>
            <pc:sldMk cId="4102273179" sldId="499"/>
            <ac:spMk id="6" creationId="{14C4260A-8FB3-441F-ADFB-428FD37C6581}"/>
          </ac:spMkLst>
        </pc:spChg>
        <pc:spChg chg="mod">
          <ac:chgData name="柯竣鑫" userId="aafb410c-60f9-4206-a1c1-8c1e599b5d40" providerId="ADAL" clId="{97112CB3-77EF-4EEA-9707-7FD6F955B6FE}" dt="2022-01-26T01:36:16.080" v="1790" actId="14100"/>
          <ac:spMkLst>
            <pc:docMk/>
            <pc:sldMk cId="4102273179" sldId="499"/>
            <ac:spMk id="9" creationId="{106A6977-9231-4B91-8C70-E273C864EF66}"/>
          </ac:spMkLst>
        </pc:spChg>
        <pc:spChg chg="del">
          <ac:chgData name="柯竣鑫" userId="aafb410c-60f9-4206-a1c1-8c1e599b5d40" providerId="ADAL" clId="{97112CB3-77EF-4EEA-9707-7FD6F955B6FE}" dt="2022-01-26T01:08:39.179" v="1482" actId="478"/>
          <ac:spMkLst>
            <pc:docMk/>
            <pc:sldMk cId="4102273179" sldId="499"/>
            <ac:spMk id="13" creationId="{DF764F9D-EFE0-47D7-BD17-7056DA483442}"/>
          </ac:spMkLst>
        </pc:spChg>
        <pc:spChg chg="del">
          <ac:chgData name="柯竣鑫" userId="aafb410c-60f9-4206-a1c1-8c1e599b5d40" providerId="ADAL" clId="{97112CB3-77EF-4EEA-9707-7FD6F955B6FE}" dt="2022-01-26T01:08:39.179" v="1482" actId="478"/>
          <ac:spMkLst>
            <pc:docMk/>
            <pc:sldMk cId="4102273179" sldId="499"/>
            <ac:spMk id="17" creationId="{EDE41D73-02F8-4F7B-8C3E-5E8E35FE0945}"/>
          </ac:spMkLst>
        </pc:spChg>
        <pc:spChg chg="del">
          <ac:chgData name="柯竣鑫" userId="aafb410c-60f9-4206-a1c1-8c1e599b5d40" providerId="ADAL" clId="{97112CB3-77EF-4EEA-9707-7FD6F955B6FE}" dt="2022-01-26T01:08:39.179" v="1482" actId="478"/>
          <ac:spMkLst>
            <pc:docMk/>
            <pc:sldMk cId="4102273179" sldId="499"/>
            <ac:spMk id="18" creationId="{E4C87095-2BC6-4BBA-8738-C2B3E6421C73}"/>
          </ac:spMkLst>
        </pc:spChg>
        <pc:spChg chg="del">
          <ac:chgData name="柯竣鑫" userId="aafb410c-60f9-4206-a1c1-8c1e599b5d40" providerId="ADAL" clId="{97112CB3-77EF-4EEA-9707-7FD6F955B6FE}" dt="2022-01-26T01:08:49.171" v="1489" actId="478"/>
          <ac:spMkLst>
            <pc:docMk/>
            <pc:sldMk cId="4102273179" sldId="499"/>
            <ac:spMk id="19" creationId="{030A98BA-F77B-40DC-BA6B-E422DD8E4595}"/>
          </ac:spMkLst>
        </pc:spChg>
        <pc:spChg chg="del">
          <ac:chgData name="柯竣鑫" userId="aafb410c-60f9-4206-a1c1-8c1e599b5d40" providerId="ADAL" clId="{97112CB3-77EF-4EEA-9707-7FD6F955B6FE}" dt="2022-01-26T01:08:44.686" v="1486" actId="478"/>
          <ac:spMkLst>
            <pc:docMk/>
            <pc:sldMk cId="4102273179" sldId="499"/>
            <ac:spMk id="20" creationId="{63B0C02F-9025-42EC-AA88-1CCD814C9A7E}"/>
          </ac:spMkLst>
        </pc:spChg>
        <pc:spChg chg="del">
          <ac:chgData name="柯竣鑫" userId="aafb410c-60f9-4206-a1c1-8c1e599b5d40" providerId="ADAL" clId="{97112CB3-77EF-4EEA-9707-7FD6F955B6FE}" dt="2022-01-26T01:08:43.447" v="1485" actId="478"/>
          <ac:spMkLst>
            <pc:docMk/>
            <pc:sldMk cId="4102273179" sldId="499"/>
            <ac:spMk id="30" creationId="{898A383D-0D02-4964-A7DE-FBB1D4AD3AA7}"/>
          </ac:spMkLst>
        </pc:spChg>
        <pc:spChg chg="mod">
          <ac:chgData name="柯竣鑫" userId="aafb410c-60f9-4206-a1c1-8c1e599b5d40" providerId="ADAL" clId="{97112CB3-77EF-4EEA-9707-7FD6F955B6FE}" dt="2022-01-26T01:11:55.775" v="1520"/>
          <ac:spMkLst>
            <pc:docMk/>
            <pc:sldMk cId="4102273179" sldId="499"/>
            <ac:spMk id="39" creationId="{3BCD6172-13E3-42A7-8387-2C4712F191AF}"/>
          </ac:spMkLst>
        </pc:spChg>
        <pc:spChg chg="mod">
          <ac:chgData name="柯竣鑫" userId="aafb410c-60f9-4206-a1c1-8c1e599b5d40" providerId="ADAL" clId="{97112CB3-77EF-4EEA-9707-7FD6F955B6FE}" dt="2022-01-26T01:12:25.004" v="1528" actId="1076"/>
          <ac:spMkLst>
            <pc:docMk/>
            <pc:sldMk cId="4102273179" sldId="499"/>
            <ac:spMk id="40" creationId="{563C1985-51B5-4DF0-B4E5-6B8A96BD6F1D}"/>
          </ac:spMkLst>
        </pc:spChg>
        <pc:spChg chg="add del">
          <ac:chgData name="柯竣鑫" userId="aafb410c-60f9-4206-a1c1-8c1e599b5d40" providerId="ADAL" clId="{97112CB3-77EF-4EEA-9707-7FD6F955B6FE}" dt="2022-01-26T01:08:46.711" v="1488" actId="478"/>
          <ac:spMkLst>
            <pc:docMk/>
            <pc:sldMk cId="4102273179" sldId="499"/>
            <ac:spMk id="7172" creationId="{00000000-0000-0000-0000-000000000000}"/>
          </ac:spMkLst>
        </pc:spChg>
        <pc:spChg chg="del">
          <ac:chgData name="柯竣鑫" userId="aafb410c-60f9-4206-a1c1-8c1e599b5d40" providerId="ADAL" clId="{97112CB3-77EF-4EEA-9707-7FD6F955B6FE}" dt="2022-01-26T01:08:50.284" v="1490" actId="478"/>
          <ac:spMkLst>
            <pc:docMk/>
            <pc:sldMk cId="4102273179" sldId="499"/>
            <ac:spMk id="7179" creationId="{94617B7F-A3DD-4A03-96DD-4878BC2FF749}"/>
          </ac:spMkLst>
        </pc:spChg>
        <pc:grpChg chg="add mod">
          <ac:chgData name="柯竣鑫" userId="aafb410c-60f9-4206-a1c1-8c1e599b5d40" providerId="ADAL" clId="{97112CB3-77EF-4EEA-9707-7FD6F955B6FE}" dt="2022-01-26T01:11:52.363" v="1519" actId="164"/>
          <ac:grpSpMkLst>
            <pc:docMk/>
            <pc:sldMk cId="4102273179" sldId="499"/>
            <ac:grpSpMk id="7" creationId="{0DD3B5E4-C5CD-4D26-A316-68D7F9F6E330}"/>
          </ac:grpSpMkLst>
        </pc:grpChg>
        <pc:grpChg chg="del">
          <ac:chgData name="柯竣鑫" userId="aafb410c-60f9-4206-a1c1-8c1e599b5d40" providerId="ADAL" clId="{97112CB3-77EF-4EEA-9707-7FD6F955B6FE}" dt="2022-01-26T01:08:41.715" v="1483" actId="478"/>
          <ac:grpSpMkLst>
            <pc:docMk/>
            <pc:sldMk cId="4102273179" sldId="499"/>
            <ac:grpSpMk id="15" creationId="{4D9264A8-41EE-4DE1-8F70-208C7E35E000}"/>
          </ac:grpSpMkLst>
        </pc:grpChg>
        <pc:grpChg chg="del">
          <ac:chgData name="柯竣鑫" userId="aafb410c-60f9-4206-a1c1-8c1e599b5d40" providerId="ADAL" clId="{97112CB3-77EF-4EEA-9707-7FD6F955B6FE}" dt="2022-01-26T01:08:42.641" v="1484" actId="478"/>
          <ac:grpSpMkLst>
            <pc:docMk/>
            <pc:sldMk cId="4102273179" sldId="499"/>
            <ac:grpSpMk id="16" creationId="{14D52E3B-087D-47BE-AC23-4E25A67A476B}"/>
          </ac:grpSpMkLst>
        </pc:grpChg>
        <pc:grpChg chg="del">
          <ac:chgData name="柯竣鑫" userId="aafb410c-60f9-4206-a1c1-8c1e599b5d40" providerId="ADAL" clId="{97112CB3-77EF-4EEA-9707-7FD6F955B6FE}" dt="2022-01-26T01:08:39.179" v="1482" actId="478"/>
          <ac:grpSpMkLst>
            <pc:docMk/>
            <pc:sldMk cId="4102273179" sldId="499"/>
            <ac:grpSpMk id="21" creationId="{C282B065-82C8-4AC2-B794-FD9D98C2A768}"/>
          </ac:grpSpMkLst>
        </pc:grpChg>
        <pc:grpChg chg="add mod">
          <ac:chgData name="柯竣鑫" userId="aafb410c-60f9-4206-a1c1-8c1e599b5d40" providerId="ADAL" clId="{97112CB3-77EF-4EEA-9707-7FD6F955B6FE}" dt="2022-01-26T01:12:02.149" v="1521" actId="1076"/>
          <ac:grpSpMkLst>
            <pc:docMk/>
            <pc:sldMk cId="4102273179" sldId="499"/>
            <ac:grpSpMk id="38" creationId="{C02384FF-DF5F-4AE1-A7DD-546B1B11593B}"/>
          </ac:grpSpMkLst>
        </pc:grpChg>
        <pc:grpChg chg="del">
          <ac:chgData name="柯竣鑫" userId="aafb410c-60f9-4206-a1c1-8c1e599b5d40" providerId="ADAL" clId="{97112CB3-77EF-4EEA-9707-7FD6F955B6FE}" dt="2022-01-26T01:08:32.958" v="1481" actId="478"/>
          <ac:grpSpMkLst>
            <pc:docMk/>
            <pc:sldMk cId="4102273179" sldId="499"/>
            <ac:grpSpMk id="7178" creationId="{67521ACE-063A-4D85-A5F1-1BC32D712051}"/>
          </ac:grpSpMkLst>
        </pc:grpChg>
        <pc:picChg chg="add mod modCrop">
          <ac:chgData name="柯竣鑫" userId="aafb410c-60f9-4206-a1c1-8c1e599b5d40" providerId="ADAL" clId="{97112CB3-77EF-4EEA-9707-7FD6F955B6FE}" dt="2022-01-26T01:10:38.916" v="1508" actId="1076"/>
          <ac:picMkLst>
            <pc:docMk/>
            <pc:sldMk cId="4102273179" sldId="499"/>
            <ac:picMk id="3" creationId="{286B209E-A8A6-493A-BD0A-ECD436736B55}"/>
          </ac:picMkLst>
        </pc:picChg>
        <pc:picChg chg="del">
          <ac:chgData name="柯竣鑫" userId="aafb410c-60f9-4206-a1c1-8c1e599b5d40" providerId="ADAL" clId="{97112CB3-77EF-4EEA-9707-7FD6F955B6FE}" dt="2022-01-26T01:08:30.772" v="1480" actId="478"/>
          <ac:picMkLst>
            <pc:docMk/>
            <pc:sldMk cId="4102273179" sldId="499"/>
            <ac:picMk id="5" creationId="{B2544385-1C32-4083-B9E3-B15BFDF1D00A}"/>
          </ac:picMkLst>
        </pc:picChg>
        <pc:cxnChg chg="mod">
          <ac:chgData name="柯竣鑫" userId="aafb410c-60f9-4206-a1c1-8c1e599b5d40" providerId="ADAL" clId="{97112CB3-77EF-4EEA-9707-7FD6F955B6FE}" dt="2022-01-26T01:08:32.958" v="1481" actId="478"/>
          <ac:cxnSpMkLst>
            <pc:docMk/>
            <pc:sldMk cId="4102273179" sldId="499"/>
            <ac:cxnSpMk id="44" creationId="{68B926D6-1F59-4AA8-B786-A4B2BF906BAD}"/>
          </ac:cxnSpMkLst>
        </pc:cxnChg>
        <pc:cxnChg chg="mod">
          <ac:chgData name="柯竣鑫" userId="aafb410c-60f9-4206-a1c1-8c1e599b5d40" providerId="ADAL" clId="{97112CB3-77EF-4EEA-9707-7FD6F955B6FE}" dt="2022-01-26T01:08:32.958" v="1481" actId="478"/>
          <ac:cxnSpMkLst>
            <pc:docMk/>
            <pc:sldMk cId="4102273179" sldId="499"/>
            <ac:cxnSpMk id="46" creationId="{CF94D70E-DD98-4AF4-AB48-E1DD0BF8322F}"/>
          </ac:cxnSpMkLst>
        </pc:cxnChg>
        <pc:cxnChg chg="mod">
          <ac:chgData name="柯竣鑫" userId="aafb410c-60f9-4206-a1c1-8c1e599b5d40" providerId="ADAL" clId="{97112CB3-77EF-4EEA-9707-7FD6F955B6FE}" dt="2022-01-26T01:08:32.958" v="1481" actId="478"/>
          <ac:cxnSpMkLst>
            <pc:docMk/>
            <pc:sldMk cId="4102273179" sldId="499"/>
            <ac:cxnSpMk id="7175" creationId="{B440C868-113C-47E4-92C7-E821611DBC1C}"/>
          </ac:cxnSpMkLst>
        </pc:cxnChg>
      </pc:sldChg>
      <pc:sldChg chg="addSp modSp add mod modAnim">
        <pc:chgData name="柯竣鑫" userId="aafb410c-60f9-4206-a1c1-8c1e599b5d40" providerId="ADAL" clId="{97112CB3-77EF-4EEA-9707-7FD6F955B6FE}" dt="2022-01-26T01:36:31.553" v="1798" actId="14100"/>
        <pc:sldMkLst>
          <pc:docMk/>
          <pc:sldMk cId="3138060338" sldId="500"/>
        </pc:sldMkLst>
        <pc:spChg chg="add mod">
          <ac:chgData name="柯竣鑫" userId="aafb410c-60f9-4206-a1c1-8c1e599b5d40" providerId="ADAL" clId="{97112CB3-77EF-4EEA-9707-7FD6F955B6FE}" dt="2022-01-26T01:26:18.762" v="1685" actId="14100"/>
          <ac:spMkLst>
            <pc:docMk/>
            <pc:sldMk cId="3138060338" sldId="500"/>
            <ac:spMk id="2" creationId="{B0F1802B-1CC7-4040-8A32-2A0F6E8CAC79}"/>
          </ac:spMkLst>
        </pc:spChg>
        <pc:spChg chg="add mod">
          <ac:chgData name="柯竣鑫" userId="aafb410c-60f9-4206-a1c1-8c1e599b5d40" providerId="ADAL" clId="{97112CB3-77EF-4EEA-9707-7FD6F955B6FE}" dt="2022-01-26T01:25:26.982" v="1675" actId="164"/>
          <ac:spMkLst>
            <pc:docMk/>
            <pc:sldMk cId="3138060338" sldId="500"/>
            <ac:spMk id="3" creationId="{B21091B1-6EBA-4F11-9A5F-7E333E5698C5}"/>
          </ac:spMkLst>
        </pc:spChg>
        <pc:spChg chg="add mod">
          <ac:chgData name="柯竣鑫" userId="aafb410c-60f9-4206-a1c1-8c1e599b5d40" providerId="ADAL" clId="{97112CB3-77EF-4EEA-9707-7FD6F955B6FE}" dt="2022-01-26T01:30:38.617" v="1727" actId="1076"/>
          <ac:spMkLst>
            <pc:docMk/>
            <pc:sldMk cId="3138060338" sldId="500"/>
            <ac:spMk id="8" creationId="{2807C37B-4249-4085-B031-18B525700AB9}"/>
          </ac:spMkLst>
        </pc:spChg>
        <pc:spChg chg="mod">
          <ac:chgData name="柯竣鑫" userId="aafb410c-60f9-4206-a1c1-8c1e599b5d40" providerId="ADAL" clId="{97112CB3-77EF-4EEA-9707-7FD6F955B6FE}" dt="2022-01-26T01:36:31.553" v="1798" actId="14100"/>
          <ac:spMkLst>
            <pc:docMk/>
            <pc:sldMk cId="3138060338" sldId="500"/>
            <ac:spMk id="9" creationId="{106A6977-9231-4B91-8C70-E273C864EF66}"/>
          </ac:spMkLst>
        </pc:spChg>
        <pc:spChg chg="mod">
          <ac:chgData name="柯竣鑫" userId="aafb410c-60f9-4206-a1c1-8c1e599b5d40" providerId="ADAL" clId="{97112CB3-77EF-4EEA-9707-7FD6F955B6FE}" dt="2022-01-26T01:26:36.547" v="1689" actId="14100"/>
          <ac:spMkLst>
            <pc:docMk/>
            <pc:sldMk cId="3138060338" sldId="500"/>
            <ac:spMk id="11" creationId="{E1BE015E-4553-4C26-ADEC-D35C5CEAD7BD}"/>
          </ac:spMkLst>
        </pc:spChg>
        <pc:spChg chg="mod">
          <ac:chgData name="柯竣鑫" userId="aafb410c-60f9-4206-a1c1-8c1e599b5d40" providerId="ADAL" clId="{97112CB3-77EF-4EEA-9707-7FD6F955B6FE}" dt="2022-01-26T01:26:44.720" v="1692" actId="20577"/>
          <ac:spMkLst>
            <pc:docMk/>
            <pc:sldMk cId="3138060338" sldId="500"/>
            <ac:spMk id="12" creationId="{D439CFD4-2D83-4AE2-AD4A-1639C31E7E64}"/>
          </ac:spMkLst>
        </pc:spChg>
        <pc:spChg chg="mod">
          <ac:chgData name="柯竣鑫" userId="aafb410c-60f9-4206-a1c1-8c1e599b5d40" providerId="ADAL" clId="{97112CB3-77EF-4EEA-9707-7FD6F955B6FE}" dt="2022-01-26T01:28:14.529" v="1699" actId="14100"/>
          <ac:spMkLst>
            <pc:docMk/>
            <pc:sldMk cId="3138060338" sldId="500"/>
            <ac:spMk id="14" creationId="{093961AC-4DD1-4115-BFF2-A05857B06823}"/>
          </ac:spMkLst>
        </pc:spChg>
        <pc:spChg chg="mod">
          <ac:chgData name="柯竣鑫" userId="aafb410c-60f9-4206-a1c1-8c1e599b5d40" providerId="ADAL" clId="{97112CB3-77EF-4EEA-9707-7FD6F955B6FE}" dt="2022-01-26T01:28:26.089" v="1704" actId="1076"/>
          <ac:spMkLst>
            <pc:docMk/>
            <pc:sldMk cId="3138060338" sldId="500"/>
            <ac:spMk id="15" creationId="{BD12BFF0-441B-4DB4-A062-264B6D4E9E19}"/>
          </ac:spMkLst>
        </pc:spChg>
        <pc:spChg chg="add mod">
          <ac:chgData name="柯竣鑫" userId="aafb410c-60f9-4206-a1c1-8c1e599b5d40" providerId="ADAL" clId="{97112CB3-77EF-4EEA-9707-7FD6F955B6FE}" dt="2022-01-26T01:34:55.413" v="1762" actId="164"/>
          <ac:spMkLst>
            <pc:docMk/>
            <pc:sldMk cId="3138060338" sldId="500"/>
            <ac:spMk id="16" creationId="{92A732C7-9872-4AD8-A162-11AE9BF7900F}"/>
          </ac:spMkLst>
        </pc:spChg>
        <pc:spChg chg="add mod">
          <ac:chgData name="柯竣鑫" userId="aafb410c-60f9-4206-a1c1-8c1e599b5d40" providerId="ADAL" clId="{97112CB3-77EF-4EEA-9707-7FD6F955B6FE}" dt="2022-01-26T01:34:55.413" v="1762" actId="164"/>
          <ac:spMkLst>
            <pc:docMk/>
            <pc:sldMk cId="3138060338" sldId="500"/>
            <ac:spMk id="19" creationId="{F582DE16-9E24-4562-98FA-7D6F487BC0B4}"/>
          </ac:spMkLst>
        </pc:spChg>
        <pc:spChg chg="add mod">
          <ac:chgData name="柯竣鑫" userId="aafb410c-60f9-4206-a1c1-8c1e599b5d40" providerId="ADAL" clId="{97112CB3-77EF-4EEA-9707-7FD6F955B6FE}" dt="2022-01-26T01:34:55.413" v="1762" actId="164"/>
          <ac:spMkLst>
            <pc:docMk/>
            <pc:sldMk cId="3138060338" sldId="500"/>
            <ac:spMk id="22" creationId="{FEEE9B75-7AE1-42E8-9BA6-09112D0242AA}"/>
          </ac:spMkLst>
        </pc:spChg>
        <pc:spChg chg="mod">
          <ac:chgData name="柯竣鑫" userId="aafb410c-60f9-4206-a1c1-8c1e599b5d40" providerId="ADAL" clId="{97112CB3-77EF-4EEA-9707-7FD6F955B6FE}" dt="2022-01-26T01:32:17.443" v="1745" actId="1076"/>
          <ac:spMkLst>
            <pc:docMk/>
            <pc:sldMk cId="3138060338" sldId="500"/>
            <ac:spMk id="10243" creationId="{00000000-0000-0000-0000-000000000000}"/>
          </ac:spMkLst>
        </pc:spChg>
        <pc:grpChg chg="add mod">
          <ac:chgData name="柯竣鑫" userId="aafb410c-60f9-4206-a1c1-8c1e599b5d40" providerId="ADAL" clId="{97112CB3-77EF-4EEA-9707-7FD6F955B6FE}" dt="2022-01-26T01:25:26.982" v="1675" actId="164"/>
          <ac:grpSpMkLst>
            <pc:docMk/>
            <pc:sldMk cId="3138060338" sldId="500"/>
            <ac:grpSpMk id="5" creationId="{DF0CAFBE-770D-4BD7-B20F-6A4E882FA373}"/>
          </ac:grpSpMkLst>
        </pc:grpChg>
        <pc:grpChg chg="add mod">
          <ac:chgData name="柯竣鑫" userId="aafb410c-60f9-4206-a1c1-8c1e599b5d40" providerId="ADAL" clId="{97112CB3-77EF-4EEA-9707-7FD6F955B6FE}" dt="2022-01-26T01:26:05.962" v="1684" actId="14100"/>
          <ac:grpSpMkLst>
            <pc:docMk/>
            <pc:sldMk cId="3138060338" sldId="500"/>
            <ac:grpSpMk id="10" creationId="{22471C43-6F41-45BA-B830-125C91C29443}"/>
          </ac:grpSpMkLst>
        </pc:grpChg>
        <pc:grpChg chg="add mod">
          <ac:chgData name="柯竣鑫" userId="aafb410c-60f9-4206-a1c1-8c1e599b5d40" providerId="ADAL" clId="{97112CB3-77EF-4EEA-9707-7FD6F955B6FE}" dt="2022-01-26T01:28:03.755" v="1697" actId="1076"/>
          <ac:grpSpMkLst>
            <pc:docMk/>
            <pc:sldMk cId="3138060338" sldId="500"/>
            <ac:grpSpMk id="13" creationId="{CC8095DD-1F2B-4086-8FCA-7146741B939D}"/>
          </ac:grpSpMkLst>
        </pc:grpChg>
        <pc:grpChg chg="add mod">
          <ac:chgData name="柯竣鑫" userId="aafb410c-60f9-4206-a1c1-8c1e599b5d40" providerId="ADAL" clId="{97112CB3-77EF-4EEA-9707-7FD6F955B6FE}" dt="2022-01-26T01:34:55.413" v="1762" actId="164"/>
          <ac:grpSpMkLst>
            <pc:docMk/>
            <pc:sldMk cId="3138060338" sldId="500"/>
            <ac:grpSpMk id="18" creationId="{341E12FE-EC4B-4322-866F-688971F675E4}"/>
          </ac:grpSpMkLst>
        </pc:grpChg>
        <pc:picChg chg="mod">
          <ac:chgData name="柯竣鑫" userId="aafb410c-60f9-4206-a1c1-8c1e599b5d40" providerId="ADAL" clId="{97112CB3-77EF-4EEA-9707-7FD6F955B6FE}" dt="2022-01-26T01:31:54.035" v="1737" actId="108"/>
          <ac:picMkLst>
            <pc:docMk/>
            <pc:sldMk cId="3138060338" sldId="500"/>
            <ac:picMk id="4" creationId="{3431F5C4-15BE-4614-9013-3407C0A49828}"/>
          </ac:picMkLst>
        </pc:picChg>
        <pc:picChg chg="add mod">
          <ac:chgData name="柯竣鑫" userId="aafb410c-60f9-4206-a1c1-8c1e599b5d40" providerId="ADAL" clId="{97112CB3-77EF-4EEA-9707-7FD6F955B6FE}" dt="2022-01-26T01:32:11.308" v="1742" actId="1076"/>
          <ac:picMkLst>
            <pc:docMk/>
            <pc:sldMk cId="3138060338" sldId="500"/>
            <ac:picMk id="7" creationId="{6949BAF1-172D-4AD3-BD47-FC89CFF9BE9B}"/>
          </ac:picMkLst>
        </pc:picChg>
      </pc:sldChg>
      <pc:sldChg chg="addSp modSp add mod ord">
        <pc:chgData name="柯竣鑫" userId="aafb410c-60f9-4206-a1c1-8c1e599b5d40" providerId="ADAL" clId="{97112CB3-77EF-4EEA-9707-7FD6F955B6FE}" dt="2022-01-26T01:49:50.920" v="1991" actId="20577"/>
        <pc:sldMkLst>
          <pc:docMk/>
          <pc:sldMk cId="1782729126" sldId="501"/>
        </pc:sldMkLst>
        <pc:spChg chg="add mod">
          <ac:chgData name="柯竣鑫" userId="aafb410c-60f9-4206-a1c1-8c1e599b5d40" providerId="ADAL" clId="{97112CB3-77EF-4EEA-9707-7FD6F955B6FE}" dt="2022-01-26T01:49:50.920" v="1991" actId="20577"/>
          <ac:spMkLst>
            <pc:docMk/>
            <pc:sldMk cId="1782729126" sldId="501"/>
            <ac:spMk id="8" creationId="{C4E8EAE0-FECB-4A2D-AA79-2577272D8158}"/>
          </ac:spMkLst>
        </pc:spChg>
        <pc:spChg chg="mod">
          <ac:chgData name="柯竣鑫" userId="aafb410c-60f9-4206-a1c1-8c1e599b5d40" providerId="ADAL" clId="{97112CB3-77EF-4EEA-9707-7FD6F955B6FE}" dt="2022-01-26T01:44:43.056" v="1890" actId="20577"/>
          <ac:spMkLst>
            <pc:docMk/>
            <pc:sldMk cId="1782729126" sldId="501"/>
            <ac:spMk id="9" creationId="{106A6977-9231-4B91-8C70-E273C864EF66}"/>
          </ac:spMkLst>
        </pc:spChg>
        <pc:spChg chg="mod">
          <ac:chgData name="柯竣鑫" userId="aafb410c-60f9-4206-a1c1-8c1e599b5d40" providerId="ADAL" clId="{97112CB3-77EF-4EEA-9707-7FD6F955B6FE}" dt="2022-01-26T01:38:48.674" v="1833" actId="20577"/>
          <ac:spMkLst>
            <pc:docMk/>
            <pc:sldMk cId="1782729126" sldId="501"/>
            <ac:spMk id="10243" creationId="{00000000-0000-0000-0000-000000000000}"/>
          </ac:spMkLst>
        </pc:spChg>
        <pc:picChg chg="add mod">
          <ac:chgData name="柯竣鑫" userId="aafb410c-60f9-4206-a1c1-8c1e599b5d40" providerId="ADAL" clId="{97112CB3-77EF-4EEA-9707-7FD6F955B6FE}" dt="2022-01-26T01:47:24.985" v="1957" actId="1076"/>
          <ac:picMkLst>
            <pc:docMk/>
            <pc:sldMk cId="1782729126" sldId="501"/>
            <ac:picMk id="3" creationId="{D7E32DF9-EBE2-4942-92EF-D207961D142B}"/>
          </ac:picMkLst>
        </pc:picChg>
      </pc:sldChg>
      <pc:sldChg chg="addSp delSp modSp add del mod modAnim">
        <pc:chgData name="柯竣鑫" userId="aafb410c-60f9-4206-a1c1-8c1e599b5d40" providerId="ADAL" clId="{97112CB3-77EF-4EEA-9707-7FD6F955B6FE}" dt="2022-01-26T01:45:31.064" v="1912" actId="20577"/>
        <pc:sldMkLst>
          <pc:docMk/>
          <pc:sldMk cId="2701238301" sldId="502"/>
        </pc:sldMkLst>
        <pc:spChg chg="add mod">
          <ac:chgData name="柯竣鑫" userId="aafb410c-60f9-4206-a1c1-8c1e599b5d40" providerId="ADAL" clId="{97112CB3-77EF-4EEA-9707-7FD6F955B6FE}" dt="2022-01-26T01:43:11.228" v="1877" actId="164"/>
          <ac:spMkLst>
            <pc:docMk/>
            <pc:sldMk cId="2701238301" sldId="502"/>
            <ac:spMk id="5" creationId="{22A41287-77DD-4B1F-BFC8-8E393E446648}"/>
          </ac:spMkLst>
        </pc:spChg>
        <pc:spChg chg="mod">
          <ac:chgData name="柯竣鑫" userId="aafb410c-60f9-4206-a1c1-8c1e599b5d40" providerId="ADAL" clId="{97112CB3-77EF-4EEA-9707-7FD6F955B6FE}" dt="2022-01-26T01:44:47.586" v="1893" actId="20577"/>
          <ac:spMkLst>
            <pc:docMk/>
            <pc:sldMk cId="2701238301" sldId="502"/>
            <ac:spMk id="9" creationId="{106A6977-9231-4B91-8C70-E273C864EF66}"/>
          </ac:spMkLst>
        </pc:spChg>
        <pc:spChg chg="add mod">
          <ac:chgData name="柯竣鑫" userId="aafb410c-60f9-4206-a1c1-8c1e599b5d40" providerId="ADAL" clId="{97112CB3-77EF-4EEA-9707-7FD6F955B6FE}" dt="2022-01-26T01:43:11.228" v="1877" actId="164"/>
          <ac:spMkLst>
            <pc:docMk/>
            <pc:sldMk cId="2701238301" sldId="502"/>
            <ac:spMk id="10" creationId="{72C8A50D-9584-440D-A2E0-05F0AD87CBD4}"/>
          </ac:spMkLst>
        </pc:spChg>
        <pc:spChg chg="add mod">
          <ac:chgData name="柯竣鑫" userId="aafb410c-60f9-4206-a1c1-8c1e599b5d40" providerId="ADAL" clId="{97112CB3-77EF-4EEA-9707-7FD6F955B6FE}" dt="2022-01-26T01:43:20.371" v="1878" actId="164"/>
          <ac:spMkLst>
            <pc:docMk/>
            <pc:sldMk cId="2701238301" sldId="502"/>
            <ac:spMk id="11" creationId="{0738B6CE-D1E5-4924-91B4-84BD4EA85FC3}"/>
          </ac:spMkLst>
        </pc:spChg>
        <pc:spChg chg="add mod">
          <ac:chgData name="柯竣鑫" userId="aafb410c-60f9-4206-a1c1-8c1e599b5d40" providerId="ADAL" clId="{97112CB3-77EF-4EEA-9707-7FD6F955B6FE}" dt="2022-01-26T01:43:20.371" v="1878" actId="164"/>
          <ac:spMkLst>
            <pc:docMk/>
            <pc:sldMk cId="2701238301" sldId="502"/>
            <ac:spMk id="12" creationId="{56522104-C007-48D3-B593-7A3EC17EF243}"/>
          </ac:spMkLst>
        </pc:spChg>
        <pc:spChg chg="mod">
          <ac:chgData name="柯竣鑫" userId="aafb410c-60f9-4206-a1c1-8c1e599b5d40" providerId="ADAL" clId="{97112CB3-77EF-4EEA-9707-7FD6F955B6FE}" dt="2022-01-26T01:45:31.064" v="1912" actId="20577"/>
          <ac:spMkLst>
            <pc:docMk/>
            <pc:sldMk cId="2701238301" sldId="502"/>
            <ac:spMk id="10243" creationId="{00000000-0000-0000-0000-000000000000}"/>
          </ac:spMkLst>
        </pc:spChg>
        <pc:grpChg chg="add mod">
          <ac:chgData name="柯竣鑫" userId="aafb410c-60f9-4206-a1c1-8c1e599b5d40" providerId="ADAL" clId="{97112CB3-77EF-4EEA-9707-7FD6F955B6FE}" dt="2022-01-26T01:43:11.228" v="1877" actId="164"/>
          <ac:grpSpMkLst>
            <pc:docMk/>
            <pc:sldMk cId="2701238301" sldId="502"/>
            <ac:grpSpMk id="6" creationId="{9F6CED05-C0FD-47D8-9DF3-4449357E3C38}"/>
          </ac:grpSpMkLst>
        </pc:grpChg>
        <pc:grpChg chg="add mod">
          <ac:chgData name="柯竣鑫" userId="aafb410c-60f9-4206-a1c1-8c1e599b5d40" providerId="ADAL" clId="{97112CB3-77EF-4EEA-9707-7FD6F955B6FE}" dt="2022-01-26T01:43:20.371" v="1878" actId="164"/>
          <ac:grpSpMkLst>
            <pc:docMk/>
            <pc:sldMk cId="2701238301" sldId="502"/>
            <ac:grpSpMk id="7" creationId="{65A45AC2-4781-42CE-8B24-CE65A5F6EB27}"/>
          </ac:grpSpMkLst>
        </pc:grpChg>
        <pc:picChg chg="del">
          <ac:chgData name="柯竣鑫" userId="aafb410c-60f9-4206-a1c1-8c1e599b5d40" providerId="ADAL" clId="{97112CB3-77EF-4EEA-9707-7FD6F955B6FE}" dt="2022-01-26T01:39:10.581" v="1841" actId="478"/>
          <ac:picMkLst>
            <pc:docMk/>
            <pc:sldMk cId="2701238301" sldId="502"/>
            <ac:picMk id="3" creationId="{D7E32DF9-EBE2-4942-92EF-D207961D142B}"/>
          </ac:picMkLst>
        </pc:picChg>
        <pc:picChg chg="add mod">
          <ac:chgData name="柯竣鑫" userId="aafb410c-60f9-4206-a1c1-8c1e599b5d40" providerId="ADAL" clId="{97112CB3-77EF-4EEA-9707-7FD6F955B6FE}" dt="2022-01-26T01:43:02.250" v="1875" actId="1076"/>
          <ac:picMkLst>
            <pc:docMk/>
            <pc:sldMk cId="2701238301" sldId="502"/>
            <ac:picMk id="4" creationId="{D6F3A11D-4D11-4DE3-86EE-3D128C2FE396}"/>
          </ac:picMkLst>
        </pc:picChg>
      </pc:sldChg>
      <pc:sldChg chg="addSp delSp modSp add mod modAnim">
        <pc:chgData name="柯竣鑫" userId="aafb410c-60f9-4206-a1c1-8c1e599b5d40" providerId="ADAL" clId="{97112CB3-77EF-4EEA-9707-7FD6F955B6FE}" dt="2022-01-26T01:45:55.687" v="1923" actId="20577"/>
        <pc:sldMkLst>
          <pc:docMk/>
          <pc:sldMk cId="99774816" sldId="503"/>
        </pc:sldMkLst>
        <pc:spChg chg="mod">
          <ac:chgData name="柯竣鑫" userId="aafb410c-60f9-4206-a1c1-8c1e599b5d40" providerId="ADAL" clId="{97112CB3-77EF-4EEA-9707-7FD6F955B6FE}" dt="2022-01-26T01:44:52.022" v="1896" actId="20577"/>
          <ac:spMkLst>
            <pc:docMk/>
            <pc:sldMk cId="99774816" sldId="503"/>
            <ac:spMk id="9" creationId="{106A6977-9231-4B91-8C70-E273C864EF66}"/>
          </ac:spMkLst>
        </pc:spChg>
        <pc:spChg chg="mod">
          <ac:chgData name="柯竣鑫" userId="aafb410c-60f9-4206-a1c1-8c1e599b5d40" providerId="ADAL" clId="{97112CB3-77EF-4EEA-9707-7FD6F955B6FE}" dt="2022-01-26T01:43:42.386" v="1883" actId="1076"/>
          <ac:spMkLst>
            <pc:docMk/>
            <pc:sldMk cId="99774816" sldId="503"/>
            <ac:spMk id="12" creationId="{8B5F9449-DC0D-43CA-A512-3474AF4E97A2}"/>
          </ac:spMkLst>
        </pc:spChg>
        <pc:spChg chg="mod">
          <ac:chgData name="柯竣鑫" userId="aafb410c-60f9-4206-a1c1-8c1e599b5d40" providerId="ADAL" clId="{97112CB3-77EF-4EEA-9707-7FD6F955B6FE}" dt="2022-01-26T01:43:55.728" v="1887" actId="1076"/>
          <ac:spMkLst>
            <pc:docMk/>
            <pc:sldMk cId="99774816" sldId="503"/>
            <ac:spMk id="13" creationId="{7289F591-7F46-4839-86FF-44181E4D0B07}"/>
          </ac:spMkLst>
        </pc:spChg>
        <pc:spChg chg="mod">
          <ac:chgData name="柯竣鑫" userId="aafb410c-60f9-4206-a1c1-8c1e599b5d40" providerId="ADAL" clId="{97112CB3-77EF-4EEA-9707-7FD6F955B6FE}" dt="2022-01-26T01:45:55.687" v="1923" actId="20577"/>
          <ac:spMkLst>
            <pc:docMk/>
            <pc:sldMk cId="99774816" sldId="503"/>
            <ac:spMk id="10243" creationId="{00000000-0000-0000-0000-000000000000}"/>
          </ac:spMkLst>
        </pc:spChg>
        <pc:grpChg chg="add mod">
          <ac:chgData name="柯竣鑫" userId="aafb410c-60f9-4206-a1c1-8c1e599b5d40" providerId="ADAL" clId="{97112CB3-77EF-4EEA-9707-7FD6F955B6FE}" dt="2022-01-26T01:43:48.064" v="1884" actId="1076"/>
          <ac:grpSpMkLst>
            <pc:docMk/>
            <pc:sldMk cId="99774816" sldId="503"/>
            <ac:grpSpMk id="11" creationId="{B9CDA8E2-AD6A-42B6-AF59-E14589542DB3}"/>
          </ac:grpSpMkLst>
        </pc:grpChg>
        <pc:picChg chg="add mod">
          <ac:chgData name="柯竣鑫" userId="aafb410c-60f9-4206-a1c1-8c1e599b5d40" providerId="ADAL" clId="{97112CB3-77EF-4EEA-9707-7FD6F955B6FE}" dt="2022-01-26T01:43:51.146" v="1886" actId="1076"/>
          <ac:picMkLst>
            <pc:docMk/>
            <pc:sldMk cId="99774816" sldId="503"/>
            <ac:picMk id="3" creationId="{9EE7BA77-32E6-43D5-9BEA-FF0694CF54E2}"/>
          </ac:picMkLst>
        </pc:picChg>
        <pc:picChg chg="del">
          <ac:chgData name="柯竣鑫" userId="aafb410c-60f9-4206-a1c1-8c1e599b5d40" providerId="ADAL" clId="{97112CB3-77EF-4EEA-9707-7FD6F955B6FE}" dt="2022-01-26T01:40:12.725" v="1849" actId="478"/>
          <ac:picMkLst>
            <pc:docMk/>
            <pc:sldMk cId="99774816" sldId="503"/>
            <ac:picMk id="4" creationId="{D6F3A11D-4D11-4DE3-86EE-3D128C2FE396}"/>
          </ac:picMkLst>
        </pc:picChg>
        <pc:picChg chg="add mod">
          <ac:chgData name="柯竣鑫" userId="aafb410c-60f9-4206-a1c1-8c1e599b5d40" providerId="ADAL" clId="{97112CB3-77EF-4EEA-9707-7FD6F955B6FE}" dt="2022-01-26T01:44:17.544" v="1888" actId="1076"/>
          <ac:picMkLst>
            <pc:docMk/>
            <pc:sldMk cId="99774816" sldId="503"/>
            <ac:picMk id="6" creationId="{F0CCAC0C-F81D-4031-A0F6-E7A6223826C4}"/>
          </ac:picMkLst>
        </pc:picChg>
      </pc:sldChg>
      <pc:sldChg chg="addSp delSp modSp add mod ord">
        <pc:chgData name="柯竣鑫" userId="aafb410c-60f9-4206-a1c1-8c1e599b5d40" providerId="ADAL" clId="{97112CB3-77EF-4EEA-9707-7FD6F955B6FE}" dt="2022-01-26T01:52:06.536" v="2042" actId="1076"/>
        <pc:sldMkLst>
          <pc:docMk/>
          <pc:sldMk cId="478180814" sldId="504"/>
        </pc:sldMkLst>
        <pc:spChg chg="del">
          <ac:chgData name="柯竣鑫" userId="aafb410c-60f9-4206-a1c1-8c1e599b5d40" providerId="ADAL" clId="{97112CB3-77EF-4EEA-9707-7FD6F955B6FE}" dt="2022-01-26T01:51:34.192" v="2035" actId="478"/>
          <ac:spMkLst>
            <pc:docMk/>
            <pc:sldMk cId="478180814" sldId="504"/>
            <ac:spMk id="3" creationId="{56483ABA-E8ED-4732-83CF-CC6224105CAC}"/>
          </ac:spMkLst>
        </pc:spChg>
        <pc:spChg chg="mod">
          <ac:chgData name="柯竣鑫" userId="aafb410c-60f9-4206-a1c1-8c1e599b5d40" providerId="ADAL" clId="{97112CB3-77EF-4EEA-9707-7FD6F955B6FE}" dt="2022-01-26T01:50:50.531" v="2018" actId="1038"/>
          <ac:spMkLst>
            <pc:docMk/>
            <pc:sldMk cId="478180814" sldId="504"/>
            <ac:spMk id="9" creationId="{106A6977-9231-4B91-8C70-E273C864EF66}"/>
          </ac:spMkLst>
        </pc:spChg>
        <pc:spChg chg="mod">
          <ac:chgData name="柯竣鑫" userId="aafb410c-60f9-4206-a1c1-8c1e599b5d40" providerId="ADAL" clId="{97112CB3-77EF-4EEA-9707-7FD6F955B6FE}" dt="2022-01-26T01:51:52.219" v="2036" actId="20577"/>
          <ac:spMkLst>
            <pc:docMk/>
            <pc:sldMk cId="478180814" sldId="504"/>
            <ac:spMk id="10243" creationId="{00000000-0000-0000-0000-000000000000}"/>
          </ac:spMkLst>
        </pc:spChg>
        <pc:picChg chg="del">
          <ac:chgData name="柯竣鑫" userId="aafb410c-60f9-4206-a1c1-8c1e599b5d40" providerId="ADAL" clId="{97112CB3-77EF-4EEA-9707-7FD6F955B6FE}" dt="2022-01-26T01:51:31.381" v="2034" actId="478"/>
          <ac:picMkLst>
            <pc:docMk/>
            <pc:sldMk cId="478180814" sldId="504"/>
            <ac:picMk id="2" creationId="{257F7E3C-B7ED-4D2A-8F23-ABDDD4838AD4}"/>
          </ac:picMkLst>
        </pc:picChg>
        <pc:picChg chg="add mod">
          <ac:chgData name="柯竣鑫" userId="aafb410c-60f9-4206-a1c1-8c1e599b5d40" providerId="ADAL" clId="{97112CB3-77EF-4EEA-9707-7FD6F955B6FE}" dt="2022-01-26T01:52:06.536" v="2042" actId="1076"/>
          <ac:picMkLst>
            <pc:docMk/>
            <pc:sldMk cId="478180814" sldId="504"/>
            <ac:picMk id="5" creationId="{DF33CFE3-F2C0-4661-B0C0-B9F386F0E6EB}"/>
          </ac:picMkLst>
        </pc:picChg>
      </pc:sldChg>
      <pc:sldChg chg="addSp delSp modSp add mod">
        <pc:chgData name="柯竣鑫" userId="aafb410c-60f9-4206-a1c1-8c1e599b5d40" providerId="ADAL" clId="{97112CB3-77EF-4EEA-9707-7FD6F955B6FE}" dt="2022-01-26T01:54:15.865" v="2075" actId="20577"/>
        <pc:sldMkLst>
          <pc:docMk/>
          <pc:sldMk cId="2481150678" sldId="505"/>
        </pc:sldMkLst>
        <pc:spChg chg="mod">
          <ac:chgData name="柯竣鑫" userId="aafb410c-60f9-4206-a1c1-8c1e599b5d40" providerId="ADAL" clId="{97112CB3-77EF-4EEA-9707-7FD6F955B6FE}" dt="2022-01-26T01:54:15.865" v="2075" actId="20577"/>
          <ac:spMkLst>
            <pc:docMk/>
            <pc:sldMk cId="2481150678" sldId="505"/>
            <ac:spMk id="9" creationId="{106A6977-9231-4B91-8C70-E273C864EF66}"/>
          </ac:spMkLst>
        </pc:spChg>
        <pc:picChg chg="add mod">
          <ac:chgData name="柯竣鑫" userId="aafb410c-60f9-4206-a1c1-8c1e599b5d40" providerId="ADAL" clId="{97112CB3-77EF-4EEA-9707-7FD6F955B6FE}" dt="2022-01-26T01:52:48.839" v="2052" actId="1076"/>
          <ac:picMkLst>
            <pc:docMk/>
            <pc:sldMk cId="2481150678" sldId="505"/>
            <ac:picMk id="3" creationId="{0985B519-BC21-406D-85D4-C5B80170BE6C}"/>
          </ac:picMkLst>
        </pc:picChg>
        <pc:picChg chg="del">
          <ac:chgData name="柯竣鑫" userId="aafb410c-60f9-4206-a1c1-8c1e599b5d40" providerId="ADAL" clId="{97112CB3-77EF-4EEA-9707-7FD6F955B6FE}" dt="2022-01-26T01:52:37.516" v="2046" actId="478"/>
          <ac:picMkLst>
            <pc:docMk/>
            <pc:sldMk cId="2481150678" sldId="505"/>
            <ac:picMk id="5" creationId="{DF33CFE3-F2C0-4661-B0C0-B9F386F0E6EB}"/>
          </ac:picMkLst>
        </pc:picChg>
      </pc:sldChg>
      <pc:sldChg chg="addSp delSp modSp add mod">
        <pc:chgData name="柯竣鑫" userId="aafb410c-60f9-4206-a1c1-8c1e599b5d40" providerId="ADAL" clId="{97112CB3-77EF-4EEA-9707-7FD6F955B6FE}" dt="2022-01-26T01:54:08.500" v="2071" actId="20577"/>
        <pc:sldMkLst>
          <pc:docMk/>
          <pc:sldMk cId="3905497215" sldId="506"/>
        </pc:sldMkLst>
        <pc:spChg chg="mod">
          <ac:chgData name="柯竣鑫" userId="aafb410c-60f9-4206-a1c1-8c1e599b5d40" providerId="ADAL" clId="{97112CB3-77EF-4EEA-9707-7FD6F955B6FE}" dt="2022-01-26T01:54:08.500" v="2071" actId="20577"/>
          <ac:spMkLst>
            <pc:docMk/>
            <pc:sldMk cId="3905497215" sldId="506"/>
            <ac:spMk id="9" creationId="{106A6977-9231-4B91-8C70-E273C864EF66}"/>
          </ac:spMkLst>
        </pc:spChg>
        <pc:spChg chg="mod">
          <ac:chgData name="柯竣鑫" userId="aafb410c-60f9-4206-a1c1-8c1e599b5d40" providerId="ADAL" clId="{97112CB3-77EF-4EEA-9707-7FD6F955B6FE}" dt="2022-01-26T01:54:06.026" v="2069" actId="20577"/>
          <ac:spMkLst>
            <pc:docMk/>
            <pc:sldMk cId="3905497215" sldId="506"/>
            <ac:spMk id="10243" creationId="{00000000-0000-0000-0000-000000000000}"/>
          </ac:spMkLst>
        </pc:spChg>
        <pc:picChg chg="add mod">
          <ac:chgData name="柯竣鑫" userId="aafb410c-60f9-4206-a1c1-8c1e599b5d40" providerId="ADAL" clId="{97112CB3-77EF-4EEA-9707-7FD6F955B6FE}" dt="2022-01-26T01:53:22.343" v="2056" actId="1076"/>
          <ac:picMkLst>
            <pc:docMk/>
            <pc:sldMk cId="3905497215" sldId="506"/>
            <ac:picMk id="3" creationId="{E11B885A-126A-4C0C-8420-ACA851DCD22F}"/>
          </ac:picMkLst>
        </pc:picChg>
        <pc:picChg chg="del">
          <ac:chgData name="柯竣鑫" userId="aafb410c-60f9-4206-a1c1-8c1e599b5d40" providerId="ADAL" clId="{97112CB3-77EF-4EEA-9707-7FD6F955B6FE}" dt="2022-01-26T01:53:17.180" v="2053" actId="478"/>
          <ac:picMkLst>
            <pc:docMk/>
            <pc:sldMk cId="3905497215" sldId="506"/>
            <ac:picMk id="5" creationId="{DF33CFE3-F2C0-4661-B0C0-B9F386F0E6EB}"/>
          </ac:picMkLst>
        </pc:picChg>
      </pc:sldChg>
      <pc:sldChg chg="addSp delSp modSp add mod">
        <pc:chgData name="柯竣鑫" userId="aafb410c-60f9-4206-a1c1-8c1e599b5d40" providerId="ADAL" clId="{97112CB3-77EF-4EEA-9707-7FD6F955B6FE}" dt="2022-01-26T01:54:11.911" v="2073" actId="20577"/>
        <pc:sldMkLst>
          <pc:docMk/>
          <pc:sldMk cId="4162605347" sldId="507"/>
        </pc:sldMkLst>
        <pc:spChg chg="mod">
          <ac:chgData name="柯竣鑫" userId="aafb410c-60f9-4206-a1c1-8c1e599b5d40" providerId="ADAL" clId="{97112CB3-77EF-4EEA-9707-7FD6F955B6FE}" dt="2022-01-26T01:54:11.911" v="2073" actId="20577"/>
          <ac:spMkLst>
            <pc:docMk/>
            <pc:sldMk cId="4162605347" sldId="507"/>
            <ac:spMk id="9" creationId="{106A6977-9231-4B91-8C70-E273C864EF66}"/>
          </ac:spMkLst>
        </pc:spChg>
        <pc:spChg chg="mod">
          <ac:chgData name="柯竣鑫" userId="aafb410c-60f9-4206-a1c1-8c1e599b5d40" providerId="ADAL" clId="{97112CB3-77EF-4EEA-9707-7FD6F955B6FE}" dt="2022-01-26T01:54:02.313" v="2067" actId="20577"/>
          <ac:spMkLst>
            <pc:docMk/>
            <pc:sldMk cId="4162605347" sldId="507"/>
            <ac:spMk id="10243" creationId="{00000000-0000-0000-0000-000000000000}"/>
          </ac:spMkLst>
        </pc:spChg>
        <pc:picChg chg="add mod">
          <ac:chgData name="柯竣鑫" userId="aafb410c-60f9-4206-a1c1-8c1e599b5d40" providerId="ADAL" clId="{97112CB3-77EF-4EEA-9707-7FD6F955B6FE}" dt="2022-01-26T01:53:45.320" v="2065" actId="1076"/>
          <ac:picMkLst>
            <pc:docMk/>
            <pc:sldMk cId="4162605347" sldId="507"/>
            <ac:picMk id="3" creationId="{2CD89FD6-ED48-4EE9-A574-9C9BC0131A1D}"/>
          </ac:picMkLst>
        </pc:picChg>
        <pc:picChg chg="del">
          <ac:chgData name="柯竣鑫" userId="aafb410c-60f9-4206-a1c1-8c1e599b5d40" providerId="ADAL" clId="{97112CB3-77EF-4EEA-9707-7FD6F955B6FE}" dt="2022-01-26T01:53:24.802" v="2057" actId="478"/>
          <ac:picMkLst>
            <pc:docMk/>
            <pc:sldMk cId="4162605347" sldId="507"/>
            <ac:picMk id="5" creationId="{DF33CFE3-F2C0-4661-B0C0-B9F386F0E6EB}"/>
          </ac:picMkLst>
        </pc:picChg>
      </pc:sldChg>
    </pc:docChg>
  </pc:docChgLst>
  <pc:docChgLst>
    <pc:chgData name="柯竣鑫" userId="aafb410c-60f9-4206-a1c1-8c1e599b5d40" providerId="ADAL" clId="{52B2FF32-8F33-49A2-88F0-06D08ABD1C0A}"/>
    <pc:docChg chg="undo modSld">
      <pc:chgData name="柯竣鑫" userId="aafb410c-60f9-4206-a1c1-8c1e599b5d40" providerId="ADAL" clId="{52B2FF32-8F33-49A2-88F0-06D08ABD1C0A}" dt="2021-11-17T06:29:56.508" v="723"/>
      <pc:docMkLst>
        <pc:docMk/>
      </pc:docMkLst>
      <pc:sldChg chg="addSp modSp">
        <pc:chgData name="柯竣鑫" userId="aafb410c-60f9-4206-a1c1-8c1e599b5d40" providerId="ADAL" clId="{52B2FF32-8F33-49A2-88F0-06D08ABD1C0A}" dt="2021-11-17T05:03:25.036" v="705" actId="1076"/>
        <pc:sldMkLst>
          <pc:docMk/>
          <pc:sldMk cId="0" sldId="389"/>
        </pc:sldMkLst>
        <pc:picChg chg="add mod ord modCrop">
          <ac:chgData name="柯竣鑫" userId="aafb410c-60f9-4206-a1c1-8c1e599b5d40" providerId="ADAL" clId="{52B2FF32-8F33-49A2-88F0-06D08ABD1C0A}" dt="2021-11-17T05:03:25.036" v="705" actId="1076"/>
          <ac:picMkLst>
            <pc:docMk/>
            <pc:sldMk cId="0" sldId="389"/>
            <ac:picMk id="2" creationId="{2C324CF6-3A4E-416E-8625-558E8645BD75}"/>
          </ac:picMkLst>
        </pc:picChg>
      </pc:sldChg>
      <pc:sldChg chg="modSp">
        <pc:chgData name="柯竣鑫" userId="aafb410c-60f9-4206-a1c1-8c1e599b5d40" providerId="ADAL" clId="{52B2FF32-8F33-49A2-88F0-06D08ABD1C0A}" dt="2021-11-17T06:29:56.508" v="723"/>
        <pc:sldMkLst>
          <pc:docMk/>
          <pc:sldMk cId="3168810853" sldId="460"/>
        </pc:sldMkLst>
        <pc:spChg chg="mod">
          <ac:chgData name="柯竣鑫" userId="aafb410c-60f9-4206-a1c1-8c1e599b5d40" providerId="ADAL" clId="{52B2FF32-8F33-49A2-88F0-06D08ABD1C0A}" dt="2021-11-17T06:29:56.508" v="723"/>
          <ac:spMkLst>
            <pc:docMk/>
            <pc:sldMk cId="3168810853" sldId="460"/>
            <ac:spMk id="12" creationId="{0BA95519-606B-4432-94E7-68E05FCC8902}"/>
          </ac:spMkLst>
        </pc:spChg>
      </pc:sldChg>
    </pc:docChg>
  </pc:docChgLst>
  <pc:docChgLst>
    <pc:chgData name="柯竣鑫" userId="aafb410c-60f9-4206-a1c1-8c1e599b5d40" providerId="ADAL" clId="{1C1C7B30-B820-471E-8246-1B00DE49F454}"/>
    <pc:docChg chg="undo custSel modSld">
      <pc:chgData name="柯竣鑫" userId="aafb410c-60f9-4206-a1c1-8c1e599b5d40" providerId="ADAL" clId="{1C1C7B30-B820-471E-8246-1B00DE49F454}" dt="2022-01-24T03:42:14.825" v="205" actId="20577"/>
      <pc:docMkLst>
        <pc:docMk/>
      </pc:docMkLst>
      <pc:sldChg chg="modSp">
        <pc:chgData name="柯竣鑫" userId="aafb410c-60f9-4206-a1c1-8c1e599b5d40" providerId="ADAL" clId="{1C1C7B30-B820-471E-8246-1B00DE49F454}" dt="2022-01-24T03:25:49.028" v="0"/>
        <pc:sldMkLst>
          <pc:docMk/>
          <pc:sldMk cId="0" sldId="256"/>
        </pc:sldMkLst>
        <pc:spChg chg="mod">
          <ac:chgData name="柯竣鑫" userId="aafb410c-60f9-4206-a1c1-8c1e599b5d40" providerId="ADAL" clId="{1C1C7B30-B820-471E-8246-1B00DE49F454}" dt="2022-01-24T03:25:49.028" v="0"/>
          <ac:spMkLst>
            <pc:docMk/>
            <pc:sldMk cId="0" sldId="256"/>
            <ac:spMk id="7172" creationId="{00000000-0000-0000-0000-000000000000}"/>
          </ac:spMkLst>
        </pc:spChg>
      </pc:sldChg>
      <pc:sldChg chg="addSp delSp modSp">
        <pc:chgData name="柯竣鑫" userId="aafb410c-60f9-4206-a1c1-8c1e599b5d40" providerId="ADAL" clId="{1C1C7B30-B820-471E-8246-1B00DE49F454}" dt="2022-01-24T03:36:49.535" v="130" actId="1076"/>
        <pc:sldMkLst>
          <pc:docMk/>
          <pc:sldMk cId="0" sldId="389"/>
        </pc:sldMkLst>
        <pc:spChg chg="mod">
          <ac:chgData name="柯竣鑫" userId="aafb410c-60f9-4206-a1c1-8c1e599b5d40" providerId="ADAL" clId="{1C1C7B30-B820-471E-8246-1B00DE49F454}" dt="2022-01-24T03:36:37.849" v="124" actId="20577"/>
          <ac:spMkLst>
            <pc:docMk/>
            <pc:sldMk cId="0" sldId="389"/>
            <ac:spMk id="3" creationId="{00000000-0000-0000-0000-000000000000}"/>
          </ac:spMkLst>
        </pc:spChg>
        <pc:picChg chg="del">
          <ac:chgData name="柯竣鑫" userId="aafb410c-60f9-4206-a1c1-8c1e599b5d40" providerId="ADAL" clId="{1C1C7B30-B820-471E-8246-1B00DE49F454}" dt="2022-01-24T03:31:26.954" v="40" actId="478"/>
          <ac:picMkLst>
            <pc:docMk/>
            <pc:sldMk cId="0" sldId="389"/>
            <ac:picMk id="2" creationId="{2C324CF6-3A4E-416E-8625-558E8645BD75}"/>
          </ac:picMkLst>
        </pc:picChg>
        <pc:picChg chg="add mod">
          <ac:chgData name="柯竣鑫" userId="aafb410c-60f9-4206-a1c1-8c1e599b5d40" providerId="ADAL" clId="{1C1C7B30-B820-471E-8246-1B00DE49F454}" dt="2022-01-24T03:36:49.535" v="130" actId="1076"/>
          <ac:picMkLst>
            <pc:docMk/>
            <pc:sldMk cId="0" sldId="389"/>
            <ac:picMk id="4" creationId="{C4A94717-5501-4CCA-81BC-FB1AB4876781}"/>
          </ac:picMkLst>
        </pc:picChg>
      </pc:sldChg>
      <pc:sldChg chg="modSp modNotesTx">
        <pc:chgData name="柯竣鑫" userId="aafb410c-60f9-4206-a1c1-8c1e599b5d40" providerId="ADAL" clId="{1C1C7B30-B820-471E-8246-1B00DE49F454}" dt="2022-01-24T03:42:14.825" v="205" actId="20577"/>
        <pc:sldMkLst>
          <pc:docMk/>
          <pc:sldMk cId="3713101240" sldId="398"/>
        </pc:sldMkLst>
        <pc:spChg chg="mod">
          <ac:chgData name="柯竣鑫" userId="aafb410c-60f9-4206-a1c1-8c1e599b5d40" providerId="ADAL" clId="{1C1C7B30-B820-471E-8246-1B00DE49F454}" dt="2022-01-24T03:42:06.320" v="202"/>
          <ac:spMkLst>
            <pc:docMk/>
            <pc:sldMk cId="3713101240" sldId="398"/>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TCH\My%20Projects\&#22283;&#31185;&#26371;&#35336;&#30059;\&#22283;&#31185;&#26371;&#23560;&#38988;&#30740;&#31350;&#35336;&#30059;\MOST107TCH\20171216&#25776;&#23531;\OpenAI_Repor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DEC_ANcode\2025ICCE-TW_ANDEC\Trade-off_DEC_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spc="0" baseline="0">
                <a:solidFill>
                  <a:schemeClr val="tx1">
                    <a:lumMod val="65000"/>
                    <a:lumOff val="35000"/>
                  </a:schemeClr>
                </a:solidFill>
                <a:latin typeface="+mn-lt"/>
                <a:ea typeface="+mn-ea"/>
                <a:cs typeface="+mn-cs"/>
              </a:defRPr>
            </a:pPr>
            <a:r>
              <a:rPr lang="en-US" sz="900"/>
              <a:t>PetaFLOPS-days</a:t>
            </a:r>
          </a:p>
        </c:rich>
      </c:tx>
      <c:overlay val="0"/>
      <c:spPr>
        <a:noFill/>
        <a:ln>
          <a:noFill/>
        </a:ln>
        <a:effectLst/>
      </c:spPr>
    </c:title>
    <c:autoTitleDeleted val="0"/>
    <c:plotArea>
      <c:layout>
        <c:manualLayout>
          <c:layoutTarget val="inner"/>
          <c:xMode val="edge"/>
          <c:yMode val="edge"/>
          <c:x val="0.12224756384042426"/>
          <c:y val="0.14399490053516531"/>
          <c:w val="0.80501938399078854"/>
          <c:h val="0.74050180838121382"/>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dLbl>
              <c:idx val="0"/>
              <c:layout>
                <c:manualLayout>
                  <c:x val="-0.13123675963784362"/>
                  <c:y val="-5.1715628508525152E-2"/>
                </c:manualLayout>
              </c:layout>
              <c:tx>
                <c:rich>
                  <a:bodyPr/>
                  <a:lstStyle/>
                  <a:p>
                    <a:fld id="{5855638B-AAFB-41CC-B0AB-CF7397787760}"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82-43A7-B3D4-086E6A2BEEC0}"/>
                </c:ext>
              </c:extLst>
            </c:dLbl>
            <c:dLbl>
              <c:idx val="1"/>
              <c:tx>
                <c:rich>
                  <a:bodyPr/>
                  <a:lstStyle/>
                  <a:p>
                    <a:fld id="{CF442BCD-E7DD-4289-A53C-99F71B897592}" type="CELLRANGE">
                      <a:rPr lang="zh-TW" altLang="en-US"/>
                      <a:pPr/>
                      <a:t>[CELLRANGE]</a:t>
                    </a:fld>
                    <a:endParaRPr lang="zh-TW" altLang="en-US"/>
                  </a:p>
                </c:rich>
              </c:tx>
              <c:dLblPos val="l"/>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82-43A7-B3D4-086E6A2BEEC0}"/>
                </c:ext>
              </c:extLst>
            </c:dLbl>
            <c:dLbl>
              <c:idx val="2"/>
              <c:layout>
                <c:manualLayout>
                  <c:x val="-2.3858470378137028E-2"/>
                  <c:y val="4.9346656854184996E-2"/>
                </c:manualLayout>
              </c:layout>
              <c:tx>
                <c:rich>
                  <a:bodyPr/>
                  <a:lstStyle/>
                  <a:p>
                    <a:fld id="{0A731CDC-3B7B-426F-8899-937D0270E8FA}"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layout>
                    <c:manualLayout>
                      <c:w val="0.10918474576157523"/>
                      <c:h val="8.3606881183191345E-2"/>
                    </c:manualLayout>
                  </c15:layout>
                  <c15:dlblFieldTable/>
                  <c15:showDataLabelsRange val="1"/>
                </c:ext>
                <c:ext xmlns:c16="http://schemas.microsoft.com/office/drawing/2014/chart" uri="{C3380CC4-5D6E-409C-BE32-E72D297353CC}">
                  <c16:uniqueId val="{00000002-F082-43A7-B3D4-086E6A2BEEC0}"/>
                </c:ext>
              </c:extLst>
            </c:dLbl>
            <c:dLbl>
              <c:idx val="3"/>
              <c:layout>
                <c:manualLayout>
                  <c:x val="-0.23422745708959372"/>
                  <c:y val="-2.6198728905145741E-2"/>
                </c:manualLayout>
              </c:layout>
              <c:tx>
                <c:rich>
                  <a:bodyPr/>
                  <a:lstStyle/>
                  <a:p>
                    <a:fld id="{DBE0E4C8-6DC2-4FD4-9E9A-0319C62108A6}"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layout>
                    <c:manualLayout>
                      <c:w val="0.25544845355868978"/>
                      <c:h val="7.3978812349948797E-2"/>
                    </c:manualLayout>
                  </c15:layout>
                  <c15:dlblFieldTable/>
                  <c15:showDataLabelsRange val="1"/>
                </c:ext>
                <c:ext xmlns:c16="http://schemas.microsoft.com/office/drawing/2014/chart" uri="{C3380CC4-5D6E-409C-BE32-E72D297353CC}">
                  <c16:uniqueId val="{00000003-F082-43A7-B3D4-086E6A2BEEC0}"/>
                </c:ext>
              </c:extLst>
            </c:dLbl>
            <c:dLbl>
              <c:idx val="4"/>
              <c:layout>
                <c:manualLayout>
                  <c:x val="1.4391967698042959E-2"/>
                  <c:y val="5.1266692005835918E-2"/>
                </c:manualLayout>
              </c:layout>
              <c:tx>
                <c:rich>
                  <a:bodyPr/>
                  <a:lstStyle/>
                  <a:p>
                    <a:fld id="{3B959B4B-D37D-4FD3-9657-3AC0FC70DF49}"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layout>
                    <c:manualLayout>
                      <c:w val="0.17878805964944516"/>
                      <c:h val="8.3606881183191345E-2"/>
                    </c:manualLayout>
                  </c15:layout>
                  <c15:dlblFieldTable/>
                  <c15:showDataLabelsRange val="1"/>
                </c:ext>
                <c:ext xmlns:c16="http://schemas.microsoft.com/office/drawing/2014/chart" uri="{C3380CC4-5D6E-409C-BE32-E72D297353CC}">
                  <c16:uniqueId val="{00000004-F082-43A7-B3D4-086E6A2BEEC0}"/>
                </c:ext>
              </c:extLst>
            </c:dLbl>
            <c:dLbl>
              <c:idx val="5"/>
              <c:layout>
                <c:manualLayout>
                  <c:x val="-0.25599793854393066"/>
                  <c:y val="2.3148207838261149E-2"/>
                </c:manualLayout>
              </c:layout>
              <c:tx>
                <c:rich>
                  <a:bodyPr/>
                  <a:lstStyle/>
                  <a:p>
                    <a:fld id="{D460F01D-55C9-43D7-ADFB-98CE77EBA5B3}"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layout>
                    <c:manualLayout>
                      <c:w val="0.20665895911892532"/>
                      <c:h val="8.2067449292866995E-2"/>
                    </c:manualLayout>
                  </c15:layout>
                  <c15:dlblFieldTable/>
                  <c15:showDataLabelsRange val="1"/>
                </c:ext>
                <c:ext xmlns:c16="http://schemas.microsoft.com/office/drawing/2014/chart" uri="{C3380CC4-5D6E-409C-BE32-E72D297353CC}">
                  <c16:uniqueId val="{00000005-F082-43A7-B3D4-086E6A2BEEC0}"/>
                </c:ext>
              </c:extLst>
            </c:dLbl>
            <c:dLbl>
              <c:idx val="6"/>
              <c:layout>
                <c:manualLayout>
                  <c:x val="-0.26438928525683369"/>
                  <c:y val="-1.9649030157909156E-2"/>
                </c:manualLayout>
              </c:layout>
              <c:tx>
                <c:rich>
                  <a:bodyPr/>
                  <a:lstStyle/>
                  <a:p>
                    <a:fld id="{1BEC833E-300C-4D0F-BCBD-8FFC950D451A}"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layout>
                    <c:manualLayout>
                      <c:w val="0.20523223570074414"/>
                      <c:h val="6.8968095854260919E-2"/>
                    </c:manualLayout>
                  </c15:layout>
                  <c15:dlblFieldTable/>
                  <c15:showDataLabelsRange val="1"/>
                </c:ext>
                <c:ext xmlns:c16="http://schemas.microsoft.com/office/drawing/2014/chart" uri="{C3380CC4-5D6E-409C-BE32-E72D297353CC}">
                  <c16:uniqueId val="{00000006-F082-43A7-B3D4-086E6A2BEEC0}"/>
                </c:ext>
              </c:extLst>
            </c:dLbl>
            <c:dLbl>
              <c:idx val="7"/>
              <c:layout>
                <c:manualLayout>
                  <c:x val="1.9082216152452303E-3"/>
                  <c:y val="2.6198706877212069E-2"/>
                </c:manualLayout>
              </c:layout>
              <c:tx>
                <c:rich>
                  <a:bodyPr/>
                  <a:lstStyle/>
                  <a:p>
                    <a:fld id="{8E5F6A9C-61A8-4F8A-8117-1E07F6CB6126}"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82-43A7-B3D4-086E6A2BEEC0}"/>
                </c:ext>
              </c:extLst>
            </c:dLbl>
            <c:dLbl>
              <c:idx val="8"/>
              <c:tx>
                <c:rich>
                  <a:bodyPr/>
                  <a:lstStyle/>
                  <a:p>
                    <a:fld id="{B27D3822-54CC-42DF-B9C6-9D97189EF47C}" type="CELLRANGE">
                      <a:rPr lang="zh-TW" altLang="en-US"/>
                      <a:pPr/>
                      <a:t>[CELLRANGE]</a:t>
                    </a:fld>
                    <a:endParaRPr lang="zh-TW" altLang="en-US"/>
                  </a:p>
                </c:rich>
              </c:tx>
              <c:dLblPos val="l"/>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082-43A7-B3D4-086E6A2BEEC0}"/>
                </c:ext>
              </c:extLst>
            </c:dLbl>
            <c:dLbl>
              <c:idx val="9"/>
              <c:layout>
                <c:manualLayout>
                  <c:x val="-6.406675523193392E-2"/>
                  <c:y val="5.2846092395825266E-2"/>
                </c:manualLayout>
              </c:layout>
              <c:tx>
                <c:rich>
                  <a:bodyPr/>
                  <a:lstStyle/>
                  <a:p>
                    <a:fld id="{4BB3B847-8858-4569-AF57-A172ED9ED060}"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F082-43A7-B3D4-086E6A2BEEC0}"/>
                </c:ext>
              </c:extLst>
            </c:dLbl>
            <c:dLbl>
              <c:idx val="10"/>
              <c:layout>
                <c:manualLayout>
                  <c:x val="5.2473579630614433E-3"/>
                  <c:y val="2.7212359600975129E-2"/>
                </c:manualLayout>
              </c:layout>
              <c:tx>
                <c:rich>
                  <a:bodyPr/>
                  <a:lstStyle/>
                  <a:p>
                    <a:fld id="{A0C065D0-522F-472D-95E0-2DF11332D758}"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layout>
                    <c:manualLayout>
                      <c:w val="0.14044122134230697"/>
                      <c:h val="5.0858497586676196E-2"/>
                    </c:manualLayout>
                  </c15:layout>
                  <c15:dlblFieldTable/>
                  <c15:showDataLabelsRange val="1"/>
                </c:ext>
                <c:ext xmlns:c16="http://schemas.microsoft.com/office/drawing/2014/chart" uri="{C3380CC4-5D6E-409C-BE32-E72D297353CC}">
                  <c16:uniqueId val="{0000000A-F082-43A7-B3D4-086E6A2BEEC0}"/>
                </c:ext>
              </c:extLst>
            </c:dLbl>
            <c:dLbl>
              <c:idx val="11"/>
              <c:layout>
                <c:manualLayout>
                  <c:x val="-2.010657338924591E-3"/>
                  <c:y val="-2.5786128822157468E-7"/>
                </c:manualLayout>
              </c:layout>
              <c:tx>
                <c:rich>
                  <a:bodyPr/>
                  <a:lstStyle/>
                  <a:p>
                    <a:fld id="{2C4532FD-6A23-4D1E-99F7-793107979ACD}"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layout>
                    <c:manualLayout>
                      <c:w val="0.24285515018653023"/>
                      <c:h val="8.2067449292866981E-2"/>
                    </c:manualLayout>
                  </c15:layout>
                  <c15:dlblFieldTable/>
                  <c15:showDataLabelsRange val="1"/>
                </c:ext>
                <c:ext xmlns:c16="http://schemas.microsoft.com/office/drawing/2014/chart" uri="{C3380CC4-5D6E-409C-BE32-E72D297353CC}">
                  <c16:uniqueId val="{0000000B-F082-43A7-B3D4-086E6A2BEEC0}"/>
                </c:ext>
              </c:extLst>
            </c:dLbl>
            <c:dLbl>
              <c:idx val="12"/>
              <c:layout>
                <c:manualLayout>
                  <c:x val="-0.21028109301431963"/>
                  <c:y val="3.1277027086265431E-2"/>
                </c:manualLayout>
              </c:layout>
              <c:tx>
                <c:rich>
                  <a:bodyPr/>
                  <a:lstStyle/>
                  <a:p>
                    <a:fld id="{6A21ABAE-8183-4A47-82F2-28025BF94BF1}"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layout>
                    <c:manualLayout>
                      <c:w val="0.14687136822608149"/>
                      <c:h val="7.0507527744585297E-2"/>
                    </c:manualLayout>
                  </c15:layout>
                  <c15:dlblFieldTable/>
                  <c15:showDataLabelsRange val="1"/>
                </c:ext>
                <c:ext xmlns:c16="http://schemas.microsoft.com/office/drawing/2014/chart" uri="{C3380CC4-5D6E-409C-BE32-E72D297353CC}">
                  <c16:uniqueId val="{0000000C-F082-43A7-B3D4-086E6A2BEEC0}"/>
                </c:ext>
              </c:extLst>
            </c:dLbl>
            <c:dLbl>
              <c:idx val="13"/>
              <c:layout>
                <c:manualLayout>
                  <c:x val="-0.21912476637613593"/>
                  <c:y val="-1.5808959854607521E-2"/>
                </c:manualLayout>
              </c:layout>
              <c:tx>
                <c:rich>
                  <a:bodyPr/>
                  <a:lstStyle/>
                  <a:p>
                    <a:fld id="{87343D6F-B03A-4686-9FBB-37D3A8ABE0EC}"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layout>
                    <c:manualLayout>
                      <c:w val="0.20810680676162951"/>
                      <c:h val="8.2067449292866995E-2"/>
                    </c:manualLayout>
                  </c15:layout>
                  <c15:dlblFieldTable/>
                  <c15:showDataLabelsRange val="1"/>
                </c:ext>
                <c:ext xmlns:c16="http://schemas.microsoft.com/office/drawing/2014/chart" uri="{C3380CC4-5D6E-409C-BE32-E72D297353CC}">
                  <c16:uniqueId val="{0000000D-F082-43A7-B3D4-086E6A2BEEC0}"/>
                </c:ext>
              </c:extLst>
            </c:dLbl>
            <c:dLbl>
              <c:idx val="14"/>
              <c:layout>
                <c:manualLayout>
                  <c:x val="-0.21096813326904415"/>
                  <c:y val="-2.5409393474149663E-2"/>
                </c:manualLayout>
              </c:layout>
              <c:tx>
                <c:rich>
                  <a:bodyPr/>
                  <a:lstStyle/>
                  <a:p>
                    <a:fld id="{A1329600-D986-4AF1-B548-8D37C507FEA6}"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layout>
                    <c:manualLayout>
                      <c:w val="0.25741879412196655"/>
                      <c:h val="0.14756421648589726"/>
                    </c:manualLayout>
                  </c15:layout>
                  <c15:dlblFieldTable/>
                  <c15:showDataLabelsRange val="1"/>
                </c:ext>
                <c:ext xmlns:c16="http://schemas.microsoft.com/office/drawing/2014/chart" uri="{C3380CC4-5D6E-409C-BE32-E72D297353CC}">
                  <c16:uniqueId val="{0000000E-F082-43A7-B3D4-086E6A2BEEC0}"/>
                </c:ext>
              </c:extLst>
            </c:dLbl>
            <c:dLbl>
              <c:idx val="15"/>
              <c:layout>
                <c:manualLayout>
                  <c:x val="3.5793560553987833E-3"/>
                  <c:y val="-1.3888888888888916E-2"/>
                </c:manualLayout>
              </c:layout>
              <c:tx>
                <c:rich>
                  <a:bodyPr/>
                  <a:lstStyle/>
                  <a:p>
                    <a:fld id="{F3A47CC9-3603-4046-A398-8E3811FC622A}" type="CELLRANGE">
                      <a:rPr lang="en-US" altLang="zh-TW"/>
                      <a:pPr/>
                      <a:t>[CELLRANGE]</a:t>
                    </a:fld>
                    <a:endParaRPr lang="zh-TW" altLang="en-US"/>
                  </a:p>
                </c:rich>
              </c:tx>
              <c:dLblPos val="r"/>
              <c:showLegendKey val="0"/>
              <c:showVal val="0"/>
              <c:showCatName val="0"/>
              <c:showSerName val="0"/>
              <c:showPercent val="0"/>
              <c:showBubbleSize val="0"/>
              <c:extLst>
                <c:ext xmlns:c15="http://schemas.microsoft.com/office/drawing/2012/chart" uri="{CE6537A1-D6FC-4f65-9D91-7224C49458BB}">
                  <c15:layout>
                    <c:manualLayout>
                      <c:w val="0.22354325000553255"/>
                      <c:h val="0.14756421648589726"/>
                    </c:manualLayout>
                  </c15:layout>
                  <c15:dlblFieldTable/>
                  <c15:showDataLabelsRange val="1"/>
                </c:ext>
                <c:ext xmlns:c16="http://schemas.microsoft.com/office/drawing/2014/chart" uri="{C3380CC4-5D6E-409C-BE32-E72D297353CC}">
                  <c16:uniqueId val="{0000000F-F082-43A7-B3D4-086E6A2BEEC0}"/>
                </c:ext>
              </c:extLst>
            </c:dLbl>
            <c:spPr>
              <a:noFill/>
              <a:ln>
                <a:noFill/>
              </a:ln>
              <a:effectLst/>
            </c:spPr>
            <c:txPr>
              <a:bodyPr rot="0" spcFirstLastPara="1" vertOverflow="ellipsis" vert="horz" wrap="square" lIns="0" tIns="0" rIns="0" bIns="0" anchor="ctr" anchorCtr="1"/>
              <a:lstStyle/>
              <a:p>
                <a:pPr>
                  <a:defRPr sz="600" b="1" i="0" u="none" strike="noStrike" kern="1200" baseline="0">
                    <a:solidFill>
                      <a:schemeClr val="tx1">
                        <a:lumMod val="75000"/>
                        <a:lumOff val="25000"/>
                      </a:schemeClr>
                    </a:solidFill>
                    <a:latin typeface="+mn-lt"/>
                    <a:ea typeface="+mn-ea"/>
                    <a:cs typeface="+mn-cs"/>
                  </a:defRPr>
                </a:pPr>
                <a:endParaRPr lang="zh-TW"/>
              </a:p>
            </c:txPr>
            <c:dLblPos val="l"/>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9525" cap="flat" cmpd="sng" algn="ctr">
                      <a:solidFill>
                        <a:schemeClr val="tx1">
                          <a:lumMod val="35000"/>
                          <a:lumOff val="65000"/>
                        </a:schemeClr>
                      </a:solidFill>
                      <a:round/>
                    </a:ln>
                    <a:effectLst/>
                  </c:spPr>
                </c15:leaderLines>
              </c:ext>
            </c:extLst>
          </c:dLbls>
          <c:xVal>
            <c:numRef>
              <c:f>工作表1!$C$2:$C$17</c:f>
              <c:numCache>
                <c:formatCode>General</c:formatCode>
                <c:ptCount val="16"/>
                <c:pt idx="0">
                  <c:v>1959</c:v>
                </c:pt>
                <c:pt idx="1">
                  <c:v>1988</c:v>
                </c:pt>
                <c:pt idx="2">
                  <c:v>1990</c:v>
                </c:pt>
                <c:pt idx="3">
                  <c:v>1994</c:v>
                </c:pt>
                <c:pt idx="4">
                  <c:v>1999</c:v>
                </c:pt>
                <c:pt idx="5">
                  <c:v>1995</c:v>
                </c:pt>
                <c:pt idx="6">
                  <c:v>2008</c:v>
                </c:pt>
                <c:pt idx="7">
                  <c:v>2010</c:v>
                </c:pt>
                <c:pt idx="8">
                  <c:v>2003</c:v>
                </c:pt>
                <c:pt idx="9">
                  <c:v>2013</c:v>
                </c:pt>
                <c:pt idx="10">
                  <c:v>2016</c:v>
                </c:pt>
                <c:pt idx="11">
                  <c:v>2018</c:v>
                </c:pt>
                <c:pt idx="12">
                  <c:v>2017</c:v>
                </c:pt>
                <c:pt idx="13">
                  <c:v>2016.8</c:v>
                </c:pt>
                <c:pt idx="14">
                  <c:v>2018.5</c:v>
                </c:pt>
                <c:pt idx="15">
                  <c:v>2019.6</c:v>
                </c:pt>
              </c:numCache>
            </c:numRef>
          </c:xVal>
          <c:yVal>
            <c:numRef>
              <c:f>工作表1!$D$2:$D$17</c:f>
              <c:numCache>
                <c:formatCode>0.00E+00</c:formatCode>
                <c:ptCount val="16"/>
                <c:pt idx="0">
                  <c:v>1E-14</c:v>
                </c:pt>
                <c:pt idx="1">
                  <c:v>3E-10</c:v>
                </c:pt>
                <c:pt idx="2">
                  <c:v>2.5000000000000002E-10</c:v>
                </c:pt>
                <c:pt idx="3">
                  <c:v>1.9999999999999999E-7</c:v>
                </c:pt>
                <c:pt idx="4">
                  <c:v>9.9999999999999995E-8</c:v>
                </c:pt>
                <c:pt idx="5">
                  <c:v>5.9999999999999995E-8</c:v>
                </c:pt>
                <c:pt idx="6">
                  <c:v>2.0000000000000002E-5</c:v>
                </c:pt>
                <c:pt idx="7">
                  <c:v>3.0000000000000001E-5</c:v>
                </c:pt>
                <c:pt idx="8">
                  <c:v>0.09</c:v>
                </c:pt>
                <c:pt idx="9">
                  <c:v>0.1</c:v>
                </c:pt>
                <c:pt idx="10">
                  <c:v>0.2</c:v>
                </c:pt>
                <c:pt idx="11">
                  <c:v>10</c:v>
                </c:pt>
                <c:pt idx="12">
                  <c:v>30</c:v>
                </c:pt>
                <c:pt idx="13">
                  <c:v>50</c:v>
                </c:pt>
                <c:pt idx="14">
                  <c:v>2000</c:v>
                </c:pt>
                <c:pt idx="15">
                  <c:v>3300</c:v>
                </c:pt>
              </c:numCache>
            </c:numRef>
          </c:yVal>
          <c:smooth val="0"/>
          <c:extLst>
            <c:ext xmlns:c15="http://schemas.microsoft.com/office/drawing/2012/chart" uri="{02D57815-91ED-43cb-92C2-25804820EDAC}">
              <c15:datalabelsRange>
                <c15:f>工作表1!$B$2:$B$17</c15:f>
                <c15:dlblRangeCache>
                  <c:ptCount val="16"/>
                  <c:pt idx="0">
                    <c:v>Perceptron</c:v>
                  </c:pt>
                  <c:pt idx="1">
                    <c:v>NETtalk</c:v>
                  </c:pt>
                  <c:pt idx="2">
                    <c:v>ALVINN</c:v>
                  </c:pt>
                  <c:pt idx="3">
                    <c:v>TD-Gammon v2.1</c:v>
                  </c:pt>
                  <c:pt idx="4">
                    <c:v>LeNet-5</c:v>
                  </c:pt>
                  <c:pt idx="5">
                    <c:v>RNN for Speech</c:v>
                  </c:pt>
                  <c:pt idx="6">
                    <c:v>Deep Belief Nets</c:v>
                  </c:pt>
                  <c:pt idx="7">
                    <c:v>QDN</c:v>
                  </c:pt>
                  <c:pt idx="8">
                    <c:v>AlexNet</c:v>
                  </c:pt>
                  <c:pt idx="9">
                    <c:v>VGG</c:v>
                  </c:pt>
                  <c:pt idx="10">
                    <c:v>ResNets</c:v>
                  </c:pt>
                  <c:pt idx="11">
                    <c:v>TI7 Dota 1v1</c:v>
                  </c:pt>
                  <c:pt idx="12">
                    <c:v>Translation</c:v>
                  </c:pt>
                  <c:pt idx="13">
                    <c:v>Neural Machine</c:v>
                  </c:pt>
                  <c:pt idx="14">
                    <c:v>AlphaGoZero</c:v>
                  </c:pt>
                  <c:pt idx="15">
                    <c:v>Summit/TPU</c:v>
                  </c:pt>
                </c15:dlblRangeCache>
              </c15:datalabelsRange>
            </c:ext>
            <c:ext xmlns:c16="http://schemas.microsoft.com/office/drawing/2014/chart" uri="{C3380CC4-5D6E-409C-BE32-E72D297353CC}">
              <c16:uniqueId val="{00000010-F082-43A7-B3D4-086E6A2BEEC0}"/>
            </c:ext>
          </c:extLst>
        </c:ser>
        <c:dLbls>
          <c:dLblPos val="l"/>
          <c:showLegendKey val="0"/>
          <c:showVal val="1"/>
          <c:showCatName val="0"/>
          <c:showSerName val="0"/>
          <c:showPercent val="0"/>
          <c:showBubbleSize val="0"/>
        </c:dLbls>
        <c:axId val="302357264"/>
        <c:axId val="316151440"/>
      </c:scatterChart>
      <c:valAx>
        <c:axId val="302357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1" i="0" u="none" strike="noStrike" kern="1200" baseline="0">
                <a:solidFill>
                  <a:schemeClr val="tx1">
                    <a:lumMod val="65000"/>
                    <a:lumOff val="35000"/>
                  </a:schemeClr>
                </a:solidFill>
                <a:latin typeface="+mn-lt"/>
                <a:ea typeface="+mn-ea"/>
                <a:cs typeface="+mn-cs"/>
              </a:defRPr>
            </a:pPr>
            <a:endParaRPr lang="zh-TW"/>
          </a:p>
        </c:txPr>
        <c:crossAx val="316151440"/>
        <c:crosses val="autoZero"/>
        <c:crossBetween val="midCat"/>
      </c:valAx>
      <c:valAx>
        <c:axId val="316151440"/>
        <c:scaling>
          <c:logBase val="10"/>
          <c:orientation val="minMax"/>
        </c:scaling>
        <c:delete val="0"/>
        <c:axPos val="l"/>
        <c:majorGridlines>
          <c:spPr>
            <a:ln w="9525" cap="flat" cmpd="sng" algn="ctr">
              <a:solidFill>
                <a:schemeClr val="tx1">
                  <a:lumMod val="15000"/>
                  <a:lumOff val="85000"/>
                </a:schemeClr>
              </a:solidFill>
              <a:round/>
            </a:ln>
            <a:effectLst/>
          </c:spPr>
        </c:majorGridlines>
        <c:numFmt formatCode="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1" i="0" u="none" strike="noStrike" kern="1200" baseline="0">
                <a:solidFill>
                  <a:schemeClr val="tx1">
                    <a:lumMod val="65000"/>
                    <a:lumOff val="35000"/>
                  </a:schemeClr>
                </a:solidFill>
                <a:latin typeface="+mn-lt"/>
                <a:ea typeface="+mn-ea"/>
                <a:cs typeface="+mn-cs"/>
              </a:defRPr>
            </a:pPr>
            <a:endParaRPr lang="zh-TW"/>
          </a:p>
        </c:txPr>
        <c:crossAx val="302357264"/>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600" b="1"/>
      </a:pPr>
      <a:endParaRPr lang="zh-TW"/>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zh-TW" sz="1600" b="0" i="0" baseline="0">
                <a:effectLst/>
                <a:latin typeface="Times New Roman" panose="02020603050405020304" pitchFamily="18" charset="0"/>
                <a:cs typeface="Times New Roman" panose="02020603050405020304" pitchFamily="18" charset="0"/>
              </a:rPr>
              <a:t>Data bits vs. A bits</a:t>
            </a:r>
            <a:endParaRPr lang="zh-TW" altLang="zh-TW" sz="1600">
              <a:effectLst/>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TW"/>
        </a:p>
      </c:txPr>
    </c:title>
    <c:autoTitleDeleted val="0"/>
    <c:plotArea>
      <c:layout>
        <c:manualLayout>
          <c:layoutTarget val="inner"/>
          <c:xMode val="edge"/>
          <c:yMode val="edge"/>
          <c:x val="7.4717362664297307E-2"/>
          <c:y val="0.15463195632273619"/>
          <c:w val="0.89471009703553595"/>
          <c:h val="0.70887841775683547"/>
        </c:manualLayout>
      </c:layout>
      <c:lineChart>
        <c:grouping val="standard"/>
        <c:varyColors val="0"/>
        <c:ser>
          <c:idx val="0"/>
          <c:order val="0"/>
          <c:tx>
            <c:strRef>
              <c:f>工作表1!$A$2</c:f>
              <c:strCache>
                <c:ptCount val="1"/>
                <c:pt idx="0">
                  <c:v>Data bits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工作表1!$A$3:$A$51</c:f>
              <c:numCache>
                <c:formatCode>General</c:formatCode>
                <c:ptCount val="49"/>
                <c:pt idx="0">
                  <c:v>4</c:v>
                </c:pt>
                <c:pt idx="1">
                  <c:v>5</c:v>
                </c:pt>
                <c:pt idx="2">
                  <c:v>6</c:v>
                </c:pt>
                <c:pt idx="3">
                  <c:v>7</c:v>
                </c:pt>
                <c:pt idx="4">
                  <c:v>8</c:v>
                </c:pt>
                <c:pt idx="5">
                  <c:v>9</c:v>
                </c:pt>
                <c:pt idx="6">
                  <c:v>10</c:v>
                </c:pt>
                <c:pt idx="7">
                  <c:v>11</c:v>
                </c:pt>
                <c:pt idx="8">
                  <c:v>12</c:v>
                </c:pt>
                <c:pt idx="9">
                  <c:v>13</c:v>
                </c:pt>
                <c:pt idx="10">
                  <c:v>14</c:v>
                </c:pt>
                <c:pt idx="11">
                  <c:v>15</c:v>
                </c:pt>
                <c:pt idx="12">
                  <c:v>16</c:v>
                </c:pt>
                <c:pt idx="13">
                  <c:v>17</c:v>
                </c:pt>
                <c:pt idx="14">
                  <c:v>18</c:v>
                </c:pt>
                <c:pt idx="15">
                  <c:v>19</c:v>
                </c:pt>
                <c:pt idx="16">
                  <c:v>20</c:v>
                </c:pt>
                <c:pt idx="17">
                  <c:v>21</c:v>
                </c:pt>
                <c:pt idx="18">
                  <c:v>22</c:v>
                </c:pt>
                <c:pt idx="19">
                  <c:v>23</c:v>
                </c:pt>
                <c:pt idx="20">
                  <c:v>24</c:v>
                </c:pt>
                <c:pt idx="21">
                  <c:v>25</c:v>
                </c:pt>
                <c:pt idx="22">
                  <c:v>26</c:v>
                </c:pt>
                <c:pt idx="23">
                  <c:v>27</c:v>
                </c:pt>
                <c:pt idx="24">
                  <c:v>28</c:v>
                </c:pt>
                <c:pt idx="25">
                  <c:v>29</c:v>
                </c:pt>
                <c:pt idx="26">
                  <c:v>30</c:v>
                </c:pt>
                <c:pt idx="27">
                  <c:v>31</c:v>
                </c:pt>
                <c:pt idx="28">
                  <c:v>32</c:v>
                </c:pt>
                <c:pt idx="29">
                  <c:v>33</c:v>
                </c:pt>
                <c:pt idx="30">
                  <c:v>34</c:v>
                </c:pt>
                <c:pt idx="31">
                  <c:v>35</c:v>
                </c:pt>
                <c:pt idx="32">
                  <c:v>36</c:v>
                </c:pt>
                <c:pt idx="33">
                  <c:v>37</c:v>
                </c:pt>
                <c:pt idx="34">
                  <c:v>38</c:v>
                </c:pt>
                <c:pt idx="35">
                  <c:v>39</c:v>
                </c:pt>
                <c:pt idx="36">
                  <c:v>40</c:v>
                </c:pt>
                <c:pt idx="37">
                  <c:v>41</c:v>
                </c:pt>
                <c:pt idx="38">
                  <c:v>42</c:v>
                </c:pt>
                <c:pt idx="39">
                  <c:v>43</c:v>
                </c:pt>
                <c:pt idx="40">
                  <c:v>44</c:v>
                </c:pt>
                <c:pt idx="41">
                  <c:v>45</c:v>
                </c:pt>
                <c:pt idx="42">
                  <c:v>46</c:v>
                </c:pt>
                <c:pt idx="43">
                  <c:v>47</c:v>
                </c:pt>
                <c:pt idx="44">
                  <c:v>48</c:v>
                </c:pt>
                <c:pt idx="45">
                  <c:v>49</c:v>
                </c:pt>
                <c:pt idx="46">
                  <c:v>50</c:v>
                </c:pt>
                <c:pt idx="47">
                  <c:v>51</c:v>
                </c:pt>
                <c:pt idx="48">
                  <c:v>52</c:v>
                </c:pt>
              </c:numCache>
            </c:numRef>
          </c:val>
          <c:smooth val="0"/>
          <c:extLst>
            <c:ext xmlns:c16="http://schemas.microsoft.com/office/drawing/2014/chart" uri="{C3380CC4-5D6E-409C-BE32-E72D297353CC}">
              <c16:uniqueId val="{00000000-7107-4770-A27D-0D359C6A4662}"/>
            </c:ext>
          </c:extLst>
        </c:ser>
        <c:ser>
          <c:idx val="1"/>
          <c:order val="1"/>
          <c:tx>
            <c:strRef>
              <c:f>工作表1!$C$2</c:f>
              <c:strCache>
                <c:ptCount val="1"/>
                <c:pt idx="0">
                  <c:v>A_bits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工作表1!$C$3:$C$51</c:f>
              <c:numCache>
                <c:formatCode>General</c:formatCode>
                <c:ptCount val="49"/>
                <c:pt idx="0">
                  <c:v>10</c:v>
                </c:pt>
                <c:pt idx="1">
                  <c:v>10</c:v>
                </c:pt>
                <c:pt idx="2">
                  <c:v>11</c:v>
                </c:pt>
                <c:pt idx="3">
                  <c:v>11</c:v>
                </c:pt>
                <c:pt idx="4">
                  <c:v>11</c:v>
                </c:pt>
                <c:pt idx="5">
                  <c:v>11</c:v>
                </c:pt>
                <c:pt idx="6">
                  <c:v>12</c:v>
                </c:pt>
                <c:pt idx="7">
                  <c:v>12</c:v>
                </c:pt>
                <c:pt idx="8">
                  <c:v>12</c:v>
                </c:pt>
                <c:pt idx="9">
                  <c:v>12</c:v>
                </c:pt>
                <c:pt idx="10">
                  <c:v>13</c:v>
                </c:pt>
                <c:pt idx="11">
                  <c:v>13</c:v>
                </c:pt>
                <c:pt idx="12">
                  <c:v>13</c:v>
                </c:pt>
                <c:pt idx="13">
                  <c:v>13</c:v>
                </c:pt>
                <c:pt idx="14">
                  <c:v>13</c:v>
                </c:pt>
                <c:pt idx="15">
                  <c:v>13</c:v>
                </c:pt>
                <c:pt idx="16">
                  <c:v>13</c:v>
                </c:pt>
                <c:pt idx="17">
                  <c:v>14</c:v>
                </c:pt>
                <c:pt idx="18">
                  <c:v>14</c:v>
                </c:pt>
                <c:pt idx="19">
                  <c:v>14</c:v>
                </c:pt>
                <c:pt idx="20">
                  <c:v>14</c:v>
                </c:pt>
                <c:pt idx="21">
                  <c:v>14</c:v>
                </c:pt>
                <c:pt idx="22">
                  <c:v>14</c:v>
                </c:pt>
                <c:pt idx="23">
                  <c:v>14</c:v>
                </c:pt>
                <c:pt idx="24">
                  <c:v>15</c:v>
                </c:pt>
                <c:pt idx="25">
                  <c:v>15</c:v>
                </c:pt>
                <c:pt idx="26">
                  <c:v>15</c:v>
                </c:pt>
                <c:pt idx="27">
                  <c:v>15</c:v>
                </c:pt>
                <c:pt idx="28">
                  <c:v>15</c:v>
                </c:pt>
                <c:pt idx="29">
                  <c:v>15</c:v>
                </c:pt>
                <c:pt idx="30">
                  <c:v>15</c:v>
                </c:pt>
                <c:pt idx="31">
                  <c:v>15</c:v>
                </c:pt>
                <c:pt idx="32">
                  <c:v>15</c:v>
                </c:pt>
                <c:pt idx="33">
                  <c:v>15</c:v>
                </c:pt>
                <c:pt idx="34">
                  <c:v>15</c:v>
                </c:pt>
                <c:pt idx="35">
                  <c:v>15</c:v>
                </c:pt>
                <c:pt idx="36">
                  <c:v>15</c:v>
                </c:pt>
                <c:pt idx="37">
                  <c:v>16</c:v>
                </c:pt>
                <c:pt idx="38">
                  <c:v>16</c:v>
                </c:pt>
                <c:pt idx="39">
                  <c:v>16</c:v>
                </c:pt>
                <c:pt idx="40">
                  <c:v>16</c:v>
                </c:pt>
                <c:pt idx="41">
                  <c:v>16</c:v>
                </c:pt>
                <c:pt idx="42">
                  <c:v>16</c:v>
                </c:pt>
                <c:pt idx="43">
                  <c:v>16</c:v>
                </c:pt>
                <c:pt idx="44">
                  <c:v>16</c:v>
                </c:pt>
                <c:pt idx="45">
                  <c:v>16</c:v>
                </c:pt>
                <c:pt idx="46">
                  <c:v>16</c:v>
                </c:pt>
                <c:pt idx="47">
                  <c:v>16</c:v>
                </c:pt>
                <c:pt idx="48">
                  <c:v>16</c:v>
                </c:pt>
              </c:numCache>
            </c:numRef>
          </c:val>
          <c:smooth val="0"/>
          <c:extLst>
            <c:ext xmlns:c16="http://schemas.microsoft.com/office/drawing/2014/chart" uri="{C3380CC4-5D6E-409C-BE32-E72D297353CC}">
              <c16:uniqueId val="{00000001-7107-4770-A27D-0D359C6A4662}"/>
            </c:ext>
          </c:extLst>
        </c:ser>
        <c:dLbls>
          <c:showLegendKey val="0"/>
          <c:showVal val="0"/>
          <c:showCatName val="0"/>
          <c:showSerName val="0"/>
          <c:showPercent val="0"/>
          <c:showBubbleSize val="0"/>
        </c:dLbls>
        <c:marker val="1"/>
        <c:smooth val="0"/>
        <c:axId val="1230508016"/>
        <c:axId val="1230508432"/>
      </c:lineChart>
      <c:catAx>
        <c:axId val="1230508016"/>
        <c:scaling>
          <c:orientation val="minMax"/>
        </c:scaling>
        <c:delete val="1"/>
        <c:axPos val="b"/>
        <c:majorTickMark val="none"/>
        <c:minorTickMark val="none"/>
        <c:tickLblPos val="nextTo"/>
        <c:crossAx val="1230508432"/>
        <c:crosses val="autoZero"/>
        <c:auto val="1"/>
        <c:lblAlgn val="ctr"/>
        <c:lblOffset val="100"/>
        <c:noMultiLvlLbl val="0"/>
      </c:catAx>
      <c:valAx>
        <c:axId val="1230508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TW"/>
          </a:p>
        </c:txPr>
        <c:crossAx val="123050801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TW"/>
          </a:p>
        </c:txPr>
      </c:legendEntry>
      <c:legendEntry>
        <c:idx val="1"/>
        <c:txPr>
          <a:bodyPr rot="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TW"/>
          </a:p>
        </c:txPr>
      </c:legendEntry>
      <c:layout>
        <c:manualLayout>
          <c:xMode val="edge"/>
          <c:yMode val="edge"/>
          <c:x val="0.30785672705308725"/>
          <c:y val="0.87088875354221296"/>
          <c:w val="0.37594858035741641"/>
          <c:h val="0.1059523766106355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0.20975</cdr:x>
      <cdr:y>0.13825</cdr:y>
    </cdr:from>
    <cdr:to>
      <cdr:x>0.82833</cdr:x>
      <cdr:y>0.88026</cdr:y>
    </cdr:to>
    <cdr:sp macro="" textlink="">
      <cdr:nvSpPr>
        <cdr:cNvPr id="2" name="手繪多邊形 1"/>
        <cdr:cNvSpPr/>
      </cdr:nvSpPr>
      <cdr:spPr>
        <a:xfrm xmlns:a="http://schemas.openxmlformats.org/drawingml/2006/main">
          <a:off x="625549" y="268080"/>
          <a:ext cx="1844842" cy="1438776"/>
        </a:xfrm>
        <a:custGeom xmlns:a="http://schemas.openxmlformats.org/drawingml/2006/main">
          <a:avLst/>
          <a:gdLst>
            <a:gd name="connsiteX0" fmla="*/ 0 w 3012281"/>
            <a:gd name="connsiteY0" fmla="*/ 2405063 h 2405063"/>
            <a:gd name="connsiteX1" fmla="*/ 839391 w 3012281"/>
            <a:gd name="connsiteY1" fmla="*/ 2149079 h 2405063"/>
            <a:gd name="connsiteX2" fmla="*/ 1464469 w 3012281"/>
            <a:gd name="connsiteY2" fmla="*/ 1845469 h 2405063"/>
            <a:gd name="connsiteX3" fmla="*/ 2041922 w 3012281"/>
            <a:gd name="connsiteY3" fmla="*/ 1369219 h 2405063"/>
            <a:gd name="connsiteX4" fmla="*/ 2678906 w 3012281"/>
            <a:gd name="connsiteY4" fmla="*/ 613172 h 2405063"/>
            <a:gd name="connsiteX5" fmla="*/ 3012281 w 3012281"/>
            <a:gd name="connsiteY5" fmla="*/ 0 h 240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281" h="2405063">
              <a:moveTo>
                <a:pt x="0" y="2405063"/>
              </a:moveTo>
              <a:cubicBezTo>
                <a:pt x="297656" y="2323704"/>
                <a:pt x="595313" y="2242345"/>
                <a:pt x="839391" y="2149079"/>
              </a:cubicBezTo>
              <a:cubicBezTo>
                <a:pt x="1083469" y="2055813"/>
                <a:pt x="1264047" y="1975446"/>
                <a:pt x="1464469" y="1845469"/>
              </a:cubicBezTo>
              <a:cubicBezTo>
                <a:pt x="1664891" y="1715492"/>
                <a:pt x="1839516" y="1574602"/>
                <a:pt x="2041922" y="1369219"/>
              </a:cubicBezTo>
              <a:cubicBezTo>
                <a:pt x="2244328" y="1163836"/>
                <a:pt x="2517179" y="841375"/>
                <a:pt x="2678906" y="613172"/>
              </a:cubicBezTo>
              <a:cubicBezTo>
                <a:pt x="2840633" y="384969"/>
                <a:pt x="2926457" y="192484"/>
                <a:pt x="3012281" y="0"/>
              </a:cubicBezTo>
            </a:path>
          </a:pathLst>
        </a:custGeom>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zh-TW"/>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3713"/>
          </a:xfrm>
          <a:prstGeom prst="rect">
            <a:avLst/>
          </a:prstGeom>
        </p:spPr>
        <p:txBody>
          <a:bodyPr vert="horz" lIns="91440" tIns="45720" rIns="91440" bIns="45720" rtlCol="0"/>
          <a:lstStyle>
            <a:lvl1pPr algn="l" eaLnBrk="1" hangingPunct="1">
              <a:buClr>
                <a:srgbClr val="000000"/>
              </a:buClr>
              <a:buSzPct val="100000"/>
              <a:buFont typeface="Times New Roman" panose="02020603050405020304" pitchFamily="18" charset="0"/>
              <a:buNone/>
              <a:defRPr sz="1200">
                <a:latin typeface="Arial" charset="0"/>
                <a:cs typeface="+mn-cs"/>
              </a:defRPr>
            </a:lvl1pPr>
          </a:lstStyle>
          <a:p>
            <a:pPr>
              <a:defRPr/>
            </a:pPr>
            <a:endParaRPr lang="zh-TW" altLang="en-US"/>
          </a:p>
        </p:txBody>
      </p:sp>
      <p:sp>
        <p:nvSpPr>
          <p:cNvPr id="3" name="日期版面配置區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eaLnBrk="1" hangingPunct="1">
              <a:buClr>
                <a:srgbClr val="000000"/>
              </a:buClr>
              <a:buSzPct val="100000"/>
              <a:buFont typeface="Times New Roman" panose="02020603050405020304" pitchFamily="18" charset="0"/>
              <a:buNone/>
              <a:defRPr sz="1200">
                <a:latin typeface="Arial" charset="0"/>
                <a:cs typeface="+mn-cs"/>
              </a:defRPr>
            </a:lvl1pPr>
          </a:lstStyle>
          <a:p>
            <a:pPr>
              <a:defRPr/>
            </a:pPr>
            <a:fld id="{C695CCF1-1A81-4021-8969-8FA4C75919E1}" type="datetimeFigureOut">
              <a:rPr lang="zh-TW" altLang="en-US"/>
              <a:pPr>
                <a:defRPr/>
              </a:pPr>
              <a:t>2025/5/23</a:t>
            </a:fld>
            <a:endParaRPr lang="zh-TW" altLang="en-US"/>
          </a:p>
        </p:txBody>
      </p:sp>
      <p:sp>
        <p:nvSpPr>
          <p:cNvPr id="4" name="頁尾版面配置區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eaLnBrk="1" hangingPunct="1">
              <a:buClr>
                <a:srgbClr val="000000"/>
              </a:buClr>
              <a:buSzPct val="100000"/>
              <a:buFont typeface="Times New Roman" panose="02020603050405020304" pitchFamily="18" charset="0"/>
              <a:buNone/>
              <a:defRPr sz="1200">
                <a:latin typeface="Arial" charset="0"/>
                <a:cs typeface="+mn-cs"/>
              </a:defRPr>
            </a:lvl1pPr>
          </a:lstStyle>
          <a:p>
            <a:pPr>
              <a:defRPr/>
            </a:pPr>
            <a:endParaRPr lang="zh-TW" altLang="en-US"/>
          </a:p>
        </p:txBody>
      </p:sp>
      <p:sp>
        <p:nvSpPr>
          <p:cNvPr id="5" name="投影片編號版面配置區 4"/>
          <p:cNvSpPr>
            <a:spLocks noGrp="1"/>
          </p:cNvSpPr>
          <p:nvPr>
            <p:ph type="sldNum" sz="quarter" idx="3"/>
          </p:nvPr>
        </p:nvSpPr>
        <p:spPr>
          <a:xfrm>
            <a:off x="3849688" y="9378950"/>
            <a:ext cx="2946400" cy="493713"/>
          </a:xfrm>
          <a:prstGeom prst="rect">
            <a:avLst/>
          </a:prstGeom>
        </p:spPr>
        <p:txBody>
          <a:bodyPr vert="horz" wrap="square" lIns="91440" tIns="45720" rIns="91440" bIns="45720" numCol="1" anchor="b"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smtClean="0">
                <a:cs typeface="Arial" panose="020B0604020202020204" pitchFamily="34" charset="0"/>
              </a:defRPr>
            </a:lvl1pPr>
          </a:lstStyle>
          <a:p>
            <a:pPr>
              <a:defRPr/>
            </a:pPr>
            <a:fld id="{C7E3F522-470A-48BC-B084-A5252634EEEE}" type="slidenum">
              <a:rPr lang="zh-TW" altLang="en-US"/>
              <a:pPr>
                <a:defRPr/>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ClrTx/>
              <a:buSzTx/>
              <a:buFontTx/>
              <a:buNone/>
              <a:defRPr kumimoji="1" sz="1200">
                <a:solidFill>
                  <a:schemeClr val="tx1"/>
                </a:solidFill>
                <a:latin typeface="Arial" charset="0"/>
                <a:cs typeface="Arial" charset="0"/>
              </a:defRPr>
            </a:lvl1pPr>
          </a:lstStyle>
          <a:p>
            <a:pPr>
              <a:defRPr/>
            </a:pPr>
            <a:endParaRPr lang="en-US" altLang="zh-TW" dirty="0"/>
          </a:p>
        </p:txBody>
      </p:sp>
      <p:sp>
        <p:nvSpPr>
          <p:cNvPr id="31747"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ClrTx/>
              <a:buSzTx/>
              <a:buFontTx/>
              <a:buNone/>
              <a:defRPr kumimoji="1" sz="1200">
                <a:solidFill>
                  <a:schemeClr val="tx1"/>
                </a:solidFill>
                <a:latin typeface="Arial" charset="0"/>
                <a:cs typeface="Arial" charset="0"/>
              </a:defRPr>
            </a:lvl1pPr>
          </a:lstStyle>
          <a:p>
            <a:pPr>
              <a:defRPr/>
            </a:pPr>
            <a:endParaRPr lang="en-US" altLang="zh-TW" dirty="0"/>
          </a:p>
        </p:txBody>
      </p:sp>
      <p:sp>
        <p:nvSpPr>
          <p:cNvPr id="5124"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9"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31750"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buClrTx/>
              <a:buSzTx/>
              <a:buFontTx/>
              <a:buNone/>
              <a:defRPr kumimoji="1" sz="1200">
                <a:solidFill>
                  <a:schemeClr val="tx1"/>
                </a:solidFill>
                <a:latin typeface="Arial" charset="0"/>
                <a:cs typeface="Arial" charset="0"/>
              </a:defRPr>
            </a:lvl1pPr>
          </a:lstStyle>
          <a:p>
            <a:pPr>
              <a:defRPr/>
            </a:pPr>
            <a:endParaRPr lang="en-US" altLang="zh-TW" dirty="0"/>
          </a:p>
        </p:txBody>
      </p:sp>
      <p:sp>
        <p:nvSpPr>
          <p:cNvPr id="31751"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buClrTx/>
              <a:buSzTx/>
              <a:buFontTx/>
              <a:buNone/>
              <a:defRPr kumimoji="1" sz="1200" smtClean="0">
                <a:solidFill>
                  <a:schemeClr val="tx1"/>
                </a:solidFill>
                <a:cs typeface="Arial" panose="020B0604020202020204" pitchFamily="34" charset="0"/>
              </a:defRPr>
            </a:lvl1pPr>
          </a:lstStyle>
          <a:p>
            <a:pPr>
              <a:defRPr/>
            </a:pPr>
            <a:fld id="{5F709C7A-F8A6-4C63-A331-8F39CAD168CD}" type="slidenum">
              <a:rPr lang="en-US" altLang="zh-TW"/>
              <a:pPr>
                <a:defRPr/>
              </a:pPr>
              <a:t>‹#›</a:t>
            </a:fld>
            <a:endParaRPr lang="en-US" altLang="zh-TW"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B2CB3A4A-261E-441A-8B0D-36194FBFD8CE}" type="slidenum">
              <a:rPr lang="en-US" altLang="zh-TW"/>
              <a:pPr>
                <a:spcBef>
                  <a:spcPct val="0"/>
                </a:spcBef>
              </a:pPr>
              <a:t>1</a:t>
            </a:fld>
            <a:endParaRPr lang="en-US" altLang="zh-TW" dirty="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TW" altLang="en-US" sz="1600" b="0" dirty="0">
                <a:latin typeface="新細明體" panose="02020500000000000000" pitchFamily="18" charset="-120"/>
                <a:ea typeface="新細明體" panose="02020500000000000000" pitchFamily="18" charset="-120"/>
                <a:cs typeface="Arial" panose="020B0604020202020204" pitchFamily="34" charset="0"/>
              </a:rPr>
              <a:t>大家好</a:t>
            </a:r>
            <a:r>
              <a:rPr lang="en-US" altLang="zh-TW" sz="1600" b="0" dirty="0">
                <a:latin typeface="新細明體" panose="02020500000000000000" pitchFamily="18" charset="-120"/>
                <a:ea typeface="新細明體" panose="02020500000000000000" pitchFamily="18" charset="-120"/>
                <a:cs typeface="Arial" panose="020B0604020202020204" pitchFamily="34" charset="0"/>
              </a:rPr>
              <a:t>, </a:t>
            </a:r>
            <a:r>
              <a:rPr lang="zh-TW" altLang="en-US" sz="1600" b="0" dirty="0">
                <a:latin typeface="新細明體" panose="02020500000000000000" pitchFamily="18" charset="-120"/>
                <a:ea typeface="新細明體" panose="02020500000000000000" pitchFamily="18" charset="-120"/>
                <a:cs typeface="Arial" panose="020B0604020202020204" pitchFamily="34" charset="0"/>
              </a:rPr>
              <a:t>我是來自彰師大的劉原福</a:t>
            </a:r>
            <a:endParaRPr lang="en-US" altLang="zh-TW" sz="1600" b="0" dirty="0">
              <a:latin typeface="新細明體" panose="02020500000000000000" pitchFamily="18" charset="-120"/>
              <a:ea typeface="新細明體" panose="02020500000000000000" pitchFamily="18" charset="-120"/>
              <a:cs typeface="Arial" panose="020B0604020202020204" pitchFamily="34" charset="0"/>
            </a:endParaRPr>
          </a:p>
          <a:p>
            <a:pPr eaLnBrk="1" hangingPunct="1"/>
            <a:r>
              <a:rPr lang="zh-TW" altLang="en-US" sz="1600" b="0" dirty="0">
                <a:latin typeface="新細明體" panose="02020500000000000000" pitchFamily="18" charset="-120"/>
                <a:ea typeface="新細明體" panose="02020500000000000000" pitchFamily="18" charset="-120"/>
                <a:cs typeface="Arial" panose="020B0604020202020204" pitchFamily="34" charset="0"/>
              </a:rPr>
              <a:t>今天我要報告的研究是可用於加密系統的雙重錯誤更正算術乘積編碼</a:t>
            </a:r>
            <a:r>
              <a:rPr lang="en-US" altLang="zh-TW" sz="1600" b="0" dirty="0">
                <a:latin typeface="新細明體" panose="02020500000000000000" pitchFamily="18" charset="-120"/>
                <a:ea typeface="新細明體" panose="02020500000000000000" pitchFamily="18" charset="-120"/>
                <a:cs typeface="Arial" panose="020B0604020202020204" pitchFamily="34" charset="0"/>
              </a:rPr>
              <a:t>AN-code</a:t>
            </a:r>
          </a:p>
          <a:p>
            <a:pPr eaLnBrk="1" hangingPunct="1"/>
            <a:r>
              <a:rPr lang="zh-TW" altLang="en-US" sz="1600" b="0" dirty="0">
                <a:latin typeface="新細明體" panose="02020500000000000000" pitchFamily="18" charset="-120"/>
                <a:ea typeface="新細明體" panose="02020500000000000000" pitchFamily="18" charset="-120"/>
                <a:cs typeface="Arial" panose="020B0604020202020204" pitchFamily="34" charset="0"/>
              </a:rPr>
              <a:t>我的指導教授是黃宗柱教授</a:t>
            </a:r>
            <a:endParaRPr lang="zh-TW" altLang="zh-TW" sz="1600" b="0" dirty="0">
              <a:latin typeface="新細明體" panose="02020500000000000000" pitchFamily="18" charset="-120"/>
              <a:ea typeface="新細明體" panose="02020500000000000000" pitchFamily="18" charset="-12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為了更進一步了解</a:t>
            </a:r>
            <a:r>
              <a:rPr lang="en-US" altLang="zh-TW" sz="1200" dirty="0">
                <a:solidFill>
                  <a:schemeClr val="tx1"/>
                </a:solidFill>
                <a:latin typeface="+mn-lt"/>
              </a:rPr>
              <a:t>AN-code</a:t>
            </a:r>
            <a:r>
              <a:rPr lang="zh-TW" altLang="en-US" sz="1200" dirty="0">
                <a:solidFill>
                  <a:schemeClr val="tx1"/>
                </a:solidFill>
                <a:latin typeface="+mn-lt"/>
              </a:rPr>
              <a:t>和通道碼</a:t>
            </a:r>
            <a:r>
              <a:rPr lang="en-US" altLang="zh-TW" sz="1200" dirty="0">
                <a:solidFill>
                  <a:schemeClr val="tx1"/>
                </a:solidFill>
                <a:latin typeface="+mn-lt"/>
              </a:rPr>
              <a:t>channel code</a:t>
            </a:r>
            <a:r>
              <a:rPr lang="zh-TW" altLang="en-US" sz="1200" dirty="0">
                <a:solidFill>
                  <a:schemeClr val="tx1"/>
                </a:solidFill>
                <a:latin typeface="+mn-lt"/>
              </a:rPr>
              <a:t>的不同</a:t>
            </a:r>
            <a:r>
              <a:rPr lang="en-US" altLang="zh-TW" sz="1200" dirty="0">
                <a:solidFill>
                  <a:schemeClr val="tx1"/>
                </a:solidFill>
                <a:latin typeface="+mn-lt"/>
              </a:rPr>
              <a:t>, </a:t>
            </a:r>
            <a:r>
              <a:rPr lang="zh-TW" altLang="en-US" sz="1200" dirty="0">
                <a:solidFill>
                  <a:schemeClr val="tx1"/>
                </a:solidFill>
                <a:latin typeface="+mn-lt"/>
              </a:rPr>
              <a:t>我們針對資料經過通道傳輸後</a:t>
            </a:r>
            <a:r>
              <a:rPr lang="en-US" altLang="zh-TW" sz="1200" dirty="0">
                <a:solidFill>
                  <a:schemeClr val="tx1"/>
                </a:solidFill>
                <a:latin typeface="+mn-lt"/>
              </a:rPr>
              <a:t>, </a:t>
            </a:r>
            <a:r>
              <a:rPr lang="zh-TW" altLang="en-US" sz="1200" dirty="0">
                <a:solidFill>
                  <a:schemeClr val="tx1"/>
                </a:solidFill>
                <a:latin typeface="+mn-lt"/>
              </a:rPr>
              <a:t>進行算術運算的整個過程進行分析</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可以看到通道碼只有在通道傳輸時具有錯誤偵測及更正的能力</a:t>
            </a:r>
            <a:r>
              <a:rPr lang="en-US" altLang="zh-TW" sz="1200" dirty="0">
                <a:solidFill>
                  <a:schemeClr val="tx1"/>
                </a:solidFill>
                <a:latin typeface="+mn-lt"/>
              </a:rPr>
              <a:t>, </a:t>
            </a:r>
            <a:r>
              <a:rPr lang="zh-TW" altLang="en-US" sz="1200" dirty="0">
                <a:solidFill>
                  <a:schemeClr val="tx1"/>
                </a:solidFill>
                <a:latin typeface="+mn-lt"/>
              </a:rPr>
              <a:t>只要資料一經過運算</a:t>
            </a:r>
            <a:r>
              <a:rPr lang="en-US" altLang="zh-TW" sz="1200" dirty="0">
                <a:solidFill>
                  <a:schemeClr val="tx1"/>
                </a:solidFill>
                <a:latin typeface="+mn-lt"/>
              </a:rPr>
              <a:t>, </a:t>
            </a:r>
            <a:r>
              <a:rPr lang="zh-TW" altLang="en-US" sz="1200" dirty="0">
                <a:solidFill>
                  <a:schemeClr val="tx1"/>
                </a:solidFill>
                <a:latin typeface="+mn-lt"/>
              </a:rPr>
              <a:t>通道碼即喪失容錯效果</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相反的</a:t>
            </a:r>
            <a:r>
              <a:rPr lang="en-US" altLang="zh-TW" sz="1200" dirty="0">
                <a:solidFill>
                  <a:schemeClr val="tx1"/>
                </a:solidFill>
                <a:latin typeface="+mn-lt"/>
              </a:rPr>
              <a:t>AN-code</a:t>
            </a:r>
            <a:r>
              <a:rPr lang="zh-TW" altLang="en-US" sz="1200" dirty="0">
                <a:solidFill>
                  <a:schemeClr val="tx1"/>
                </a:solidFill>
                <a:latin typeface="+mn-lt"/>
              </a:rPr>
              <a:t>不僅在算術運算時保有錯誤偵測及更正的能力</a:t>
            </a:r>
            <a:r>
              <a:rPr lang="en-US" altLang="zh-TW" sz="1200" dirty="0">
                <a:solidFill>
                  <a:schemeClr val="tx1"/>
                </a:solidFill>
                <a:latin typeface="+mn-lt"/>
              </a:rPr>
              <a:t>, </a:t>
            </a:r>
            <a:r>
              <a:rPr lang="zh-TW" altLang="en-US" sz="1200" dirty="0">
                <a:solidFill>
                  <a:schemeClr val="tx1"/>
                </a:solidFill>
                <a:latin typeface="+mn-lt"/>
              </a:rPr>
              <a:t>它也可以取代</a:t>
            </a:r>
            <a:r>
              <a:rPr lang="en-US" altLang="zh-TW" sz="1200" dirty="0">
                <a:solidFill>
                  <a:schemeClr val="tx1"/>
                </a:solidFill>
                <a:latin typeface="+mn-lt"/>
              </a:rPr>
              <a:t>channel code, </a:t>
            </a:r>
            <a:r>
              <a:rPr lang="zh-TW" altLang="en-US" sz="1200" dirty="0">
                <a:solidFill>
                  <a:schemeClr val="tx1"/>
                </a:solidFill>
                <a:latin typeface="+mn-lt"/>
              </a:rPr>
              <a:t>針對通道的資料進行編碼容錯</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且也可以在</a:t>
            </a:r>
            <a:r>
              <a:rPr lang="en-US" altLang="zh-TW" sz="1200" dirty="0">
                <a:solidFill>
                  <a:schemeClr val="tx1"/>
                </a:solidFill>
                <a:latin typeface="+mn-lt"/>
              </a:rPr>
              <a:t>channel Encoder </a:t>
            </a:r>
            <a:r>
              <a:rPr lang="zh-TW" altLang="en-US" sz="1200" dirty="0">
                <a:solidFill>
                  <a:schemeClr val="tx1"/>
                </a:solidFill>
                <a:latin typeface="PMingLiU" panose="02020500000000000000" pitchFamily="18" charset="-120"/>
                <a:ea typeface="PMingLiU" panose="02020500000000000000" pitchFamily="18" charset="-120"/>
              </a:rPr>
              <a:t>、</a:t>
            </a:r>
            <a:r>
              <a:rPr lang="en-US" altLang="zh-TW" sz="1200" dirty="0">
                <a:solidFill>
                  <a:schemeClr val="tx1"/>
                </a:solidFill>
                <a:latin typeface="+mn-lt"/>
              </a:rPr>
              <a:t>channel Decoder </a:t>
            </a:r>
            <a:r>
              <a:rPr lang="zh-TW" altLang="en-US" sz="1200" dirty="0">
                <a:solidFill>
                  <a:schemeClr val="tx1"/>
                </a:solidFill>
                <a:latin typeface="+mn-lt"/>
              </a:rPr>
              <a:t>的地方加入</a:t>
            </a:r>
            <a:r>
              <a:rPr lang="en-US" altLang="zh-TW" sz="1200" dirty="0">
                <a:solidFill>
                  <a:schemeClr val="tx1"/>
                </a:solidFill>
                <a:latin typeface="+mn-lt"/>
              </a:rPr>
              <a:t>AN-code, </a:t>
            </a:r>
            <a:r>
              <a:rPr lang="zh-TW" altLang="en-US" sz="1200" dirty="0">
                <a:solidFill>
                  <a:schemeClr val="tx1"/>
                </a:solidFill>
                <a:latin typeface="+mn-lt"/>
              </a:rPr>
              <a:t>確保通道編解碼的正確性</a:t>
            </a:r>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10</a:t>
            </a:fld>
            <a:endParaRPr lang="en-US" altLang="zh-TW" dirty="0"/>
          </a:p>
        </p:txBody>
      </p:sp>
    </p:spTree>
    <p:extLst>
      <p:ext uri="{BB962C8B-B14F-4D97-AF65-F5344CB8AC3E}">
        <p14:creationId xmlns:p14="http://schemas.microsoft.com/office/powerpoint/2010/main" val="456630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11</a:t>
            </a:fld>
            <a:endParaRPr lang="en-US" altLang="zh-TW" dirty="0"/>
          </a:p>
        </p:txBody>
      </p:sp>
    </p:spTree>
    <p:extLst>
      <p:ext uri="{BB962C8B-B14F-4D97-AF65-F5344CB8AC3E}">
        <p14:creationId xmlns:p14="http://schemas.microsoft.com/office/powerpoint/2010/main" val="2478094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為了能更正兩個算術權重錯誤</a:t>
            </a:r>
            <a:r>
              <a:rPr lang="en-US" altLang="zh-TW" dirty="0"/>
              <a:t>, </a:t>
            </a:r>
            <a:r>
              <a:rPr lang="zh-TW" altLang="en-US" dirty="0"/>
              <a:t>我們使用了左邊這張演算法的流程圖以尋找適合的</a:t>
            </a:r>
            <a:r>
              <a:rPr lang="en-US" altLang="zh-TW" dirty="0"/>
              <a:t>A</a:t>
            </a:r>
            <a:r>
              <a:rPr lang="zh-TW" altLang="en-US" dirty="0"/>
              <a:t>值</a:t>
            </a:r>
            <a:endParaRPr lang="en-US" altLang="zh-TW" dirty="0"/>
          </a:p>
          <a:p>
            <a:r>
              <a:rPr lang="zh-TW" altLang="en-US" dirty="0"/>
              <a:t>首先我們先定出位元的範圍</a:t>
            </a:r>
            <a:r>
              <a:rPr lang="en-US" altLang="zh-TW" dirty="0"/>
              <a:t>, </a:t>
            </a:r>
            <a:r>
              <a:rPr lang="zh-TW" altLang="en-US" dirty="0"/>
              <a:t>之後針對在範圍內的資料去乘上</a:t>
            </a:r>
            <a:r>
              <a:rPr lang="en-US" altLang="zh-TW" dirty="0"/>
              <a:t>A</a:t>
            </a:r>
            <a:r>
              <a:rPr lang="zh-TW" altLang="en-US" dirty="0"/>
              <a:t>值</a:t>
            </a:r>
            <a:r>
              <a:rPr lang="en-US" altLang="zh-TW" dirty="0"/>
              <a:t>, </a:t>
            </a:r>
            <a:r>
              <a:rPr lang="zh-TW" altLang="en-US" dirty="0"/>
              <a:t>得到</a:t>
            </a:r>
            <a:r>
              <a:rPr lang="en-US" altLang="zh-TW" dirty="0"/>
              <a:t>codeword: AN, </a:t>
            </a:r>
            <a:r>
              <a:rPr lang="zh-TW" altLang="en-US" dirty="0"/>
              <a:t>接著我們針對</a:t>
            </a:r>
            <a:r>
              <a:rPr lang="en-US" altLang="zh-TW" dirty="0"/>
              <a:t>AN</a:t>
            </a:r>
            <a:r>
              <a:rPr lang="zh-TW" altLang="en-US" dirty="0"/>
              <a:t>加入單一或雙重算術權重錯誤</a:t>
            </a:r>
            <a:r>
              <a:rPr lang="en-US" altLang="zh-TW" dirty="0"/>
              <a:t>, </a:t>
            </a:r>
            <a:r>
              <a:rPr lang="zh-TW" altLang="en-US" dirty="0"/>
              <a:t>以產生錯誤資料</a:t>
            </a:r>
            <a:r>
              <a:rPr lang="en-US" altLang="zh-TW" dirty="0"/>
              <a:t>, </a:t>
            </a:r>
            <a:r>
              <a:rPr lang="zh-TW" altLang="en-US" dirty="0"/>
              <a:t>最後再將所有的錯誤資料去模</a:t>
            </a:r>
            <a:r>
              <a:rPr lang="en-US" altLang="zh-TW" dirty="0"/>
              <a:t>A, </a:t>
            </a:r>
            <a:r>
              <a:rPr lang="zh-TW" altLang="en-US" dirty="0"/>
              <a:t>得到相對應的餘數</a:t>
            </a:r>
            <a:endParaRPr lang="en-US" altLang="zh-TW" dirty="0"/>
          </a:p>
          <a:p>
            <a:r>
              <a:rPr lang="zh-TW" altLang="en-US" dirty="0"/>
              <a:t>若所有的餘數皆不相同</a:t>
            </a:r>
            <a:r>
              <a:rPr lang="en-US" altLang="zh-TW" dirty="0"/>
              <a:t>,</a:t>
            </a:r>
            <a:r>
              <a:rPr lang="zh-TW" altLang="en-US" dirty="0"/>
              <a:t>則這個</a:t>
            </a:r>
            <a:r>
              <a:rPr lang="en-US" altLang="zh-TW" dirty="0"/>
              <a:t>A</a:t>
            </a:r>
            <a:r>
              <a:rPr lang="zh-TW" altLang="en-US" dirty="0"/>
              <a:t>是可以解雙重算術權重錯誤的</a:t>
            </a:r>
            <a:r>
              <a:rPr lang="en-US" altLang="zh-TW" dirty="0"/>
              <a:t>A, </a:t>
            </a:r>
            <a:r>
              <a:rPr lang="zh-TW" altLang="en-US" dirty="0"/>
              <a:t>若餘數有相同的部分</a:t>
            </a:r>
            <a:r>
              <a:rPr lang="en-US" altLang="zh-TW" dirty="0"/>
              <a:t>, </a:t>
            </a:r>
            <a:r>
              <a:rPr lang="zh-TW" altLang="en-US" dirty="0"/>
              <a:t>則要回到挑選</a:t>
            </a:r>
            <a:r>
              <a:rPr lang="en-US" altLang="zh-TW" dirty="0"/>
              <a:t>A</a:t>
            </a:r>
            <a:r>
              <a:rPr lang="zh-TW" altLang="en-US" dirty="0"/>
              <a:t>值的部分</a:t>
            </a:r>
            <a:r>
              <a:rPr lang="en-US" altLang="zh-TW" dirty="0"/>
              <a:t>, </a:t>
            </a:r>
            <a:r>
              <a:rPr lang="zh-TW" altLang="en-US" dirty="0"/>
              <a:t>重複這個動作迴圈直到找出符合要求的</a:t>
            </a:r>
            <a:r>
              <a:rPr lang="en-US" altLang="zh-TW" dirty="0"/>
              <a:t>A</a:t>
            </a:r>
            <a:r>
              <a:rPr lang="zh-TW" altLang="en-US" dirty="0"/>
              <a:t>值</a:t>
            </a:r>
            <a:endParaRPr lang="en-US" altLang="zh-TW" dirty="0"/>
          </a:p>
          <a:p>
            <a:r>
              <a:rPr lang="zh-TW" altLang="en-US" dirty="0"/>
              <a:t>一旦找出適合的</a:t>
            </a:r>
            <a:r>
              <a:rPr lang="en-US" altLang="zh-TW" dirty="0"/>
              <a:t>A, </a:t>
            </a:r>
            <a:r>
              <a:rPr lang="zh-TW" altLang="en-US" dirty="0"/>
              <a:t>我們就可以根據不同的算術權重錯誤對應不同的餘數這個特性去建構一個</a:t>
            </a:r>
            <a:r>
              <a:rPr lang="en-US" altLang="zh-TW" dirty="0"/>
              <a:t>1</a:t>
            </a:r>
            <a:r>
              <a:rPr lang="zh-TW" altLang="en-US" dirty="0"/>
              <a:t>對</a:t>
            </a:r>
            <a:r>
              <a:rPr lang="en-US" altLang="zh-TW" dirty="0"/>
              <a:t>1</a:t>
            </a:r>
            <a:r>
              <a:rPr lang="zh-TW" altLang="en-US" dirty="0"/>
              <a:t>的查找表</a:t>
            </a:r>
            <a:r>
              <a:rPr lang="en-US" altLang="zh-TW" dirty="0"/>
              <a:t>(LUT), </a:t>
            </a:r>
            <a:r>
              <a:rPr lang="zh-TW" altLang="en-US" dirty="0"/>
              <a:t>如右圖所示</a:t>
            </a:r>
            <a:endParaRPr lang="en-US" altLang="zh-TW" dirty="0"/>
          </a:p>
          <a:p>
            <a:r>
              <a:rPr lang="zh-TW" altLang="en-US" dirty="0"/>
              <a:t>這個查找表由兩個部分所組成</a:t>
            </a:r>
            <a:r>
              <a:rPr lang="en-US" altLang="zh-TW" dirty="0"/>
              <a:t>, </a:t>
            </a:r>
            <a:r>
              <a:rPr lang="zh-TW" altLang="en-US" dirty="0"/>
              <a:t>一個是可以解單一算術權重錯誤的</a:t>
            </a:r>
            <a:r>
              <a:rPr lang="en-US" altLang="zh-TW" dirty="0"/>
              <a:t>LUT, </a:t>
            </a:r>
            <a:r>
              <a:rPr lang="zh-TW" altLang="en-US" dirty="0"/>
              <a:t>另一個是可以解雙重算術權重錯誤的</a:t>
            </a:r>
            <a:r>
              <a:rPr lang="en-US" altLang="zh-TW" dirty="0"/>
              <a:t>LUT</a:t>
            </a:r>
            <a:r>
              <a:rPr lang="zh-TW" altLang="en-US" dirty="0">
                <a:latin typeface="標楷體" panose="03000509000000000000" pitchFamily="65" charset="-120"/>
                <a:ea typeface="標楷體" panose="03000509000000000000" pitchFamily="65" charset="-120"/>
              </a:rPr>
              <a:t>。</a:t>
            </a:r>
            <a:r>
              <a:rPr lang="zh-TW" altLang="en-US" dirty="0"/>
              <a:t>由於雙重算術權重錯誤的</a:t>
            </a:r>
            <a:r>
              <a:rPr lang="en-US" altLang="zh-TW" dirty="0"/>
              <a:t>LUT</a:t>
            </a:r>
            <a:r>
              <a:rPr lang="zh-TW" altLang="en-US" dirty="0"/>
              <a:t>的面積複雜度遠比單一算術權重錯誤的</a:t>
            </a:r>
            <a:r>
              <a:rPr lang="en-US" altLang="zh-TW" dirty="0"/>
              <a:t>LUT</a:t>
            </a:r>
            <a:r>
              <a:rPr lang="zh-TW" altLang="en-US" dirty="0"/>
              <a:t>大的多</a:t>
            </a:r>
            <a:r>
              <a:rPr lang="en-US" altLang="zh-TW" dirty="0"/>
              <a:t>, </a:t>
            </a:r>
            <a:r>
              <a:rPr lang="zh-TW" altLang="en-US" dirty="0"/>
              <a:t>複雜度幾乎是</a:t>
            </a:r>
            <a:r>
              <a:rPr lang="en-US" altLang="zh-TW" dirty="0"/>
              <a:t>N</a:t>
            </a:r>
            <a:r>
              <a:rPr lang="zh-TW" altLang="en-US" dirty="0"/>
              <a:t>倍</a:t>
            </a:r>
            <a:r>
              <a:rPr lang="en-US" altLang="zh-TW" dirty="0"/>
              <a:t>, </a:t>
            </a:r>
            <a:r>
              <a:rPr lang="zh-TW" altLang="en-US" dirty="0"/>
              <a:t>因此我們後面會提到另一個方法只需要用單一算術權重錯誤的</a:t>
            </a:r>
            <a:r>
              <a:rPr lang="en-US" altLang="zh-TW" dirty="0"/>
              <a:t>LUT</a:t>
            </a:r>
            <a:r>
              <a:rPr lang="zh-TW" altLang="en-US" dirty="0"/>
              <a:t>就能解雙重算術權重錯誤</a:t>
            </a:r>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12</a:t>
            </a:fld>
            <a:endParaRPr lang="en-US" altLang="zh-TW" dirty="0"/>
          </a:p>
        </p:txBody>
      </p:sp>
    </p:spTree>
    <p:extLst>
      <p:ext uri="{BB962C8B-B14F-4D97-AF65-F5344CB8AC3E}">
        <p14:creationId xmlns:p14="http://schemas.microsoft.com/office/powerpoint/2010/main" val="4113874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這兩張圖顯示了</a:t>
            </a:r>
            <a:r>
              <a:rPr lang="en-US" altLang="zh-TW" dirty="0"/>
              <a:t>A</a:t>
            </a:r>
            <a:r>
              <a:rPr lang="zh-TW" altLang="en-US" dirty="0"/>
              <a:t>值在不同位元數的占比</a:t>
            </a:r>
            <a:r>
              <a:rPr lang="en-US" altLang="zh-TW" dirty="0"/>
              <a:t>, </a:t>
            </a:r>
            <a:r>
              <a:rPr lang="zh-TW" altLang="en-US" dirty="0"/>
              <a:t>可以看得出解兩個算術權重錯誤的</a:t>
            </a:r>
            <a:r>
              <a:rPr lang="en-US" altLang="zh-TW" dirty="0"/>
              <a:t>A</a:t>
            </a:r>
            <a:r>
              <a:rPr lang="zh-TW" altLang="en-US" dirty="0"/>
              <a:t>值在位元數較小的時候佔整體的</a:t>
            </a:r>
            <a:r>
              <a:rPr lang="en-US" altLang="zh-TW" dirty="0"/>
              <a:t>codeword</a:t>
            </a:r>
            <a:r>
              <a:rPr lang="zh-TW" altLang="en-US" dirty="0"/>
              <a:t>比例很大</a:t>
            </a:r>
            <a:r>
              <a:rPr lang="en-US" altLang="zh-TW" dirty="0"/>
              <a:t>, </a:t>
            </a:r>
            <a:r>
              <a:rPr lang="zh-TW" altLang="en-US" dirty="0"/>
              <a:t>但隨著位元數的增加</a:t>
            </a:r>
            <a:r>
              <a:rPr lang="en-US" altLang="zh-TW" dirty="0"/>
              <a:t>, A</a:t>
            </a:r>
            <a:r>
              <a:rPr lang="zh-TW" altLang="en-US" dirty="0"/>
              <a:t>值佔比越來越小</a:t>
            </a:r>
            <a:r>
              <a:rPr lang="en-US" altLang="zh-TW" dirty="0"/>
              <a:t>, </a:t>
            </a:r>
            <a:r>
              <a:rPr lang="zh-TW" altLang="en-US" dirty="0"/>
              <a:t>這代表其非常適合用來當作大整數運算的容錯</a:t>
            </a:r>
            <a:r>
              <a:rPr lang="en-US" altLang="zh-TW" dirty="0"/>
              <a:t>, </a:t>
            </a:r>
            <a:r>
              <a:rPr lang="zh-TW" altLang="en-US" dirty="0"/>
              <a:t>例如</a:t>
            </a:r>
            <a:r>
              <a:rPr lang="en-US" altLang="zh-TW" dirty="0"/>
              <a:t>RSA</a:t>
            </a:r>
            <a:r>
              <a:rPr lang="zh-TW" altLang="en-US" dirty="0"/>
              <a:t>加密</a:t>
            </a:r>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13</a:t>
            </a:fld>
            <a:endParaRPr lang="en-US" altLang="zh-TW" dirty="0"/>
          </a:p>
        </p:txBody>
      </p:sp>
    </p:spTree>
    <p:extLst>
      <p:ext uri="{BB962C8B-B14F-4D97-AF65-F5344CB8AC3E}">
        <p14:creationId xmlns:p14="http://schemas.microsoft.com/office/powerpoint/2010/main" val="3128529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由於剛才提到</a:t>
            </a:r>
            <a:r>
              <a:rPr lang="en-US" altLang="zh-TW" sz="1200" dirty="0">
                <a:solidFill>
                  <a:schemeClr val="tx1"/>
                </a:solidFill>
                <a:latin typeface="+mn-lt"/>
              </a:rPr>
              <a:t>,</a:t>
            </a:r>
            <a:r>
              <a:rPr lang="zh-TW" altLang="en-US" dirty="0"/>
              <a:t>整體的</a:t>
            </a:r>
            <a:r>
              <a:rPr lang="en-US" altLang="zh-TW" dirty="0"/>
              <a:t>LUT</a:t>
            </a:r>
            <a:r>
              <a:rPr lang="zh-TW" altLang="en-US" dirty="0"/>
              <a:t>的面積成本過高</a:t>
            </a:r>
            <a:r>
              <a:rPr lang="en-US" altLang="zh-TW" dirty="0"/>
              <a:t>, </a:t>
            </a:r>
            <a:r>
              <a:rPr lang="zh-TW" altLang="en-US" dirty="0"/>
              <a:t>我們提出了另一個折衷方法</a:t>
            </a:r>
            <a:r>
              <a:rPr lang="en-US" altLang="zh-TW" dirty="0"/>
              <a:t>, </a:t>
            </a:r>
            <a:r>
              <a:rPr lang="zh-TW" altLang="en-US" dirty="0"/>
              <a:t>透過線性分解的方式</a:t>
            </a:r>
            <a:r>
              <a:rPr lang="en-US" altLang="zh-TW" dirty="0"/>
              <a:t>, </a:t>
            </a:r>
            <a:r>
              <a:rPr lang="zh-TW" altLang="en-US" dirty="0"/>
              <a:t>把兩個算術權重錯誤的餘數拆成</a:t>
            </a:r>
            <a:r>
              <a:rPr lang="en-US" altLang="zh-TW" dirty="0"/>
              <a:t>2</a:t>
            </a:r>
            <a:r>
              <a:rPr lang="zh-TW" altLang="en-US" dirty="0"/>
              <a:t>個單一算數權重錯誤的餘數</a:t>
            </a:r>
            <a:r>
              <a:rPr lang="en-US" altLang="zh-TW" dirty="0"/>
              <a:t>, </a:t>
            </a:r>
            <a:r>
              <a:rPr lang="zh-TW" altLang="en-US" dirty="0"/>
              <a:t>再搭配圖中的</a:t>
            </a:r>
            <a:r>
              <a:rPr lang="en-US" altLang="zh-TW" dirty="0"/>
              <a:t>Pseudo code</a:t>
            </a:r>
            <a:r>
              <a:rPr lang="zh-TW" altLang="en-US" dirty="0"/>
              <a:t>執行</a:t>
            </a:r>
            <a:r>
              <a:rPr lang="en-US" altLang="zh-TW" dirty="0"/>
              <a:t>for-loop</a:t>
            </a:r>
            <a:r>
              <a:rPr lang="zh-TW" altLang="en-US" dirty="0"/>
              <a:t>以找出對應的錯誤並對其進行更正</a:t>
            </a:r>
            <a:endParaRPr lang="en-US" altLang="zh-TW"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在</a:t>
            </a:r>
            <a:r>
              <a:rPr lang="en-US" altLang="zh-TW" dirty="0"/>
              <a:t>Pseudo code</a:t>
            </a:r>
            <a:r>
              <a:rPr lang="zh-TW" altLang="en-US" dirty="0"/>
              <a:t>中可以</a:t>
            </a:r>
            <a:r>
              <a:rPr lang="zh-TW" altLang="en-US" sz="1200" dirty="0">
                <a:solidFill>
                  <a:schemeClr val="tx1"/>
                </a:solidFill>
                <a:latin typeface="+mn-lt"/>
              </a:rPr>
              <a:t>看到用顏色標記的兩個</a:t>
            </a:r>
            <a:r>
              <a:rPr lang="en-US" altLang="zh-TW" sz="1200" dirty="0">
                <a:solidFill>
                  <a:schemeClr val="tx1"/>
                </a:solidFill>
                <a:latin typeface="+mn-lt"/>
              </a:rPr>
              <a:t>LUT, </a:t>
            </a:r>
            <a:r>
              <a:rPr lang="zh-TW" altLang="en-US" sz="1200" dirty="0">
                <a:solidFill>
                  <a:schemeClr val="tx1"/>
                </a:solidFill>
                <a:latin typeface="+mn-lt"/>
              </a:rPr>
              <a:t>一個是從錯誤的位置找出餘數</a:t>
            </a:r>
            <a:r>
              <a:rPr lang="en-US" altLang="zh-TW" sz="1200" dirty="0">
                <a:solidFill>
                  <a:schemeClr val="tx1"/>
                </a:solidFill>
                <a:latin typeface="+mn-lt"/>
              </a:rPr>
              <a:t>, </a:t>
            </a:r>
            <a:r>
              <a:rPr lang="zh-TW" altLang="en-US" sz="1200" dirty="0">
                <a:solidFill>
                  <a:schemeClr val="tx1"/>
                </a:solidFill>
                <a:latin typeface="+mn-lt"/>
              </a:rPr>
              <a:t>一個是從餘數找出錯誤位置</a:t>
            </a:r>
            <a:r>
              <a:rPr lang="en-US" altLang="zh-TW" sz="1200" dirty="0">
                <a:solidFill>
                  <a:schemeClr val="tx1"/>
                </a:solidFill>
                <a:latin typeface="+mn-lt"/>
              </a:rPr>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由於</a:t>
            </a:r>
            <a:r>
              <a:rPr lang="en-US" altLang="zh-TW" sz="1200" dirty="0">
                <a:solidFill>
                  <a:schemeClr val="tx1"/>
                </a:solidFill>
                <a:latin typeface="+mn-lt"/>
              </a:rPr>
              <a:t>l-LUT</a:t>
            </a:r>
            <a:r>
              <a:rPr lang="zh-TW" altLang="en-US" sz="1200" dirty="0">
                <a:solidFill>
                  <a:schemeClr val="tx1"/>
                </a:solidFill>
                <a:latin typeface="+mn-lt"/>
              </a:rPr>
              <a:t>及</a:t>
            </a:r>
            <a:r>
              <a:rPr lang="en-US" altLang="zh-TW" sz="1200" dirty="0">
                <a:solidFill>
                  <a:schemeClr val="tx1"/>
                </a:solidFill>
                <a:latin typeface="+mn-lt"/>
              </a:rPr>
              <a:t>r-LUT</a:t>
            </a:r>
            <a:r>
              <a:rPr lang="zh-TW" altLang="en-US" sz="1200" dirty="0">
                <a:solidFill>
                  <a:schemeClr val="tx1"/>
                </a:solidFill>
                <a:latin typeface="+mn-lt"/>
              </a:rPr>
              <a:t>的大小皆是</a:t>
            </a:r>
            <a:r>
              <a:rPr lang="zh-TW" altLang="en-US" dirty="0"/>
              <a:t>單一算術權重錯誤</a:t>
            </a:r>
            <a:r>
              <a:rPr lang="en-US" altLang="zh-TW" dirty="0"/>
              <a:t>LUT</a:t>
            </a:r>
            <a:r>
              <a:rPr lang="zh-TW" altLang="en-US" dirty="0"/>
              <a:t>的大小</a:t>
            </a:r>
            <a:r>
              <a:rPr lang="en-US" altLang="zh-TW" dirty="0"/>
              <a:t>, </a:t>
            </a:r>
            <a:r>
              <a:rPr lang="zh-TW" altLang="en-US" dirty="0"/>
              <a:t>因此</a:t>
            </a:r>
            <a:r>
              <a:rPr lang="zh-TW" altLang="en-US" sz="1200" dirty="0">
                <a:solidFill>
                  <a:schemeClr val="tx1"/>
                </a:solidFill>
                <a:latin typeface="+mn-lt"/>
              </a:rPr>
              <a:t>使用這兩個</a:t>
            </a:r>
            <a:r>
              <a:rPr lang="en-US" altLang="zh-TW" sz="1200" dirty="0">
                <a:solidFill>
                  <a:schemeClr val="tx1"/>
                </a:solidFill>
                <a:latin typeface="+mn-lt"/>
              </a:rPr>
              <a:t>LUT</a:t>
            </a:r>
            <a:r>
              <a:rPr lang="zh-TW" altLang="en-US" sz="1200" dirty="0">
                <a:solidFill>
                  <a:schemeClr val="tx1"/>
                </a:solidFill>
                <a:latin typeface="+mn-lt"/>
              </a:rPr>
              <a:t>搭配搜尋的方式</a:t>
            </a:r>
            <a:r>
              <a:rPr lang="en-US" altLang="zh-TW" sz="1200" dirty="0">
                <a:solidFill>
                  <a:schemeClr val="tx1"/>
                </a:solidFill>
                <a:latin typeface="+mn-lt"/>
              </a:rPr>
              <a:t>,</a:t>
            </a:r>
            <a:r>
              <a:rPr lang="zh-TW" altLang="en-US" sz="1200" dirty="0">
                <a:solidFill>
                  <a:schemeClr val="tx1"/>
                </a:solidFill>
                <a:latin typeface="+mn-lt"/>
              </a:rPr>
              <a:t> 就能節省面積複雜度</a:t>
            </a:r>
            <a:r>
              <a:rPr lang="en-US" altLang="zh-TW" sz="1200" dirty="0">
                <a:solidFill>
                  <a:schemeClr val="tx1"/>
                </a:solidFill>
                <a:latin typeface="+mn-lt"/>
              </a:rPr>
              <a:t>N</a:t>
            </a:r>
            <a:r>
              <a:rPr lang="zh-TW" altLang="en-US" sz="1200" dirty="0">
                <a:solidFill>
                  <a:schemeClr val="tx1"/>
                </a:solidFill>
                <a:latin typeface="+mn-lt"/>
              </a:rPr>
              <a:t>倍</a:t>
            </a:r>
            <a:r>
              <a:rPr lang="en-US" altLang="zh-TW" sz="1200" dirty="0">
                <a:solidFill>
                  <a:schemeClr val="tx1"/>
                </a:solidFill>
                <a:latin typeface="+mn-lt"/>
              </a:rPr>
              <a:t>, </a:t>
            </a:r>
            <a:r>
              <a:rPr lang="zh-TW" altLang="en-US" sz="1200" dirty="0">
                <a:solidFill>
                  <a:schemeClr val="tx1"/>
                </a:solidFill>
                <a:latin typeface="+mn-lt"/>
              </a:rPr>
              <a:t>同時因為使用到</a:t>
            </a:r>
            <a:r>
              <a:rPr lang="en-US" altLang="zh-TW" sz="1200" dirty="0">
                <a:solidFill>
                  <a:schemeClr val="tx1"/>
                </a:solidFill>
                <a:latin typeface="+mn-lt"/>
              </a:rPr>
              <a:t>for-loop</a:t>
            </a:r>
            <a:r>
              <a:rPr lang="zh-TW" altLang="en-US" sz="1200" dirty="0">
                <a:solidFill>
                  <a:schemeClr val="tx1"/>
                </a:solidFill>
                <a:latin typeface="+mn-lt"/>
              </a:rPr>
              <a:t>搜尋時間成本會增加</a:t>
            </a:r>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14</a:t>
            </a:fld>
            <a:endParaRPr lang="en-US" altLang="zh-TW" dirty="0"/>
          </a:p>
        </p:txBody>
      </p:sp>
    </p:spTree>
    <p:extLst>
      <p:ext uri="{BB962C8B-B14F-4D97-AF65-F5344CB8AC3E}">
        <p14:creationId xmlns:p14="http://schemas.microsoft.com/office/powerpoint/2010/main" val="575173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15</a:t>
            </a:fld>
            <a:endParaRPr lang="en-US" altLang="zh-TW" dirty="0"/>
          </a:p>
        </p:txBody>
      </p:sp>
    </p:spTree>
    <p:extLst>
      <p:ext uri="{BB962C8B-B14F-4D97-AF65-F5344CB8AC3E}">
        <p14:creationId xmlns:p14="http://schemas.microsoft.com/office/powerpoint/2010/main" val="239248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為了證明更正</a:t>
            </a:r>
            <a:r>
              <a:rPr lang="zh-TW" altLang="en-US" sz="1200" b="0" dirty="0">
                <a:latin typeface="新細明體" panose="02020500000000000000" pitchFamily="18" charset="-120"/>
                <a:ea typeface="新細明體" panose="02020500000000000000" pitchFamily="18" charset="-120"/>
                <a:cs typeface="Arial" panose="020B0604020202020204" pitchFamily="34" charset="0"/>
              </a:rPr>
              <a:t>雙重算術權重錯誤有更好的可靠度</a:t>
            </a:r>
            <a:r>
              <a:rPr lang="en-US" altLang="zh-TW" sz="1200" b="0" dirty="0">
                <a:latin typeface="新細明體" panose="02020500000000000000" pitchFamily="18" charset="-120"/>
                <a:ea typeface="新細明體" panose="02020500000000000000" pitchFamily="18" charset="-120"/>
                <a:cs typeface="Arial" panose="020B0604020202020204" pitchFamily="34" charset="0"/>
              </a:rPr>
              <a:t>, </a:t>
            </a:r>
            <a:r>
              <a:rPr lang="zh-TW" altLang="en-US" sz="1200" b="0" dirty="0">
                <a:latin typeface="新細明體" panose="02020500000000000000" pitchFamily="18" charset="-120"/>
                <a:ea typeface="新細明體" panose="02020500000000000000" pitchFamily="18" charset="-120"/>
                <a:cs typeface="Arial" panose="020B0604020202020204" pitchFamily="34" charset="0"/>
              </a:rPr>
              <a:t>我在乘法器裡的硬體添加雜訊</a:t>
            </a:r>
            <a:r>
              <a:rPr lang="en-US" altLang="zh-TW" sz="1200" b="0" dirty="0">
                <a:latin typeface="新細明體" panose="02020500000000000000" pitchFamily="18" charset="-120"/>
                <a:ea typeface="新細明體" panose="02020500000000000000" pitchFamily="18" charset="-120"/>
                <a:cs typeface="Arial" panose="020B0604020202020204" pitchFamily="34" charset="0"/>
              </a:rPr>
              <a:t>, </a:t>
            </a:r>
            <a:r>
              <a:rPr lang="zh-TW" altLang="en-US" sz="1200" b="0" dirty="0">
                <a:latin typeface="新細明體" panose="02020500000000000000" pitchFamily="18" charset="-120"/>
                <a:ea typeface="新細明體" panose="02020500000000000000" pitchFamily="18" charset="-120"/>
                <a:cs typeface="Arial" panose="020B0604020202020204" pitchFamily="34" charset="0"/>
              </a:rPr>
              <a:t>來觀察不同容錯技術的錯誤率</a:t>
            </a:r>
            <a:endParaRPr lang="en-US" altLang="zh-TW" sz="1200" b="0" dirty="0">
              <a:latin typeface="新細明體" panose="02020500000000000000" pitchFamily="18" charset="-120"/>
              <a:ea typeface="新細明體" panose="02020500000000000000" pitchFamily="18" charset="-120"/>
              <a:cs typeface="Arial" panose="020B0604020202020204" pitchFamily="34" charset="0"/>
            </a:endParaRPr>
          </a:p>
          <a:p>
            <a:r>
              <a:rPr lang="zh-TW" altLang="en-US" sz="1200" b="0" dirty="0">
                <a:latin typeface="新細明體" panose="02020500000000000000" pitchFamily="18" charset="-120"/>
                <a:ea typeface="新細明體" panose="02020500000000000000" pitchFamily="18" charset="-120"/>
                <a:cs typeface="Arial" panose="020B0604020202020204" pitchFamily="34" charset="0"/>
              </a:rPr>
              <a:t>這兩張圖分別為</a:t>
            </a:r>
            <a:r>
              <a:rPr lang="en-US" altLang="zh-TW" sz="1200" b="0" dirty="0">
                <a:latin typeface="新細明體" panose="02020500000000000000" pitchFamily="18" charset="-120"/>
                <a:ea typeface="新細明體" panose="02020500000000000000" pitchFamily="18" charset="-120"/>
                <a:cs typeface="Arial" panose="020B0604020202020204" pitchFamily="34" charset="0"/>
              </a:rPr>
              <a:t>18bits </a:t>
            </a:r>
            <a:r>
              <a:rPr lang="zh-TW" altLang="en-US" sz="1200" b="0" dirty="0">
                <a:latin typeface="新細明體" panose="02020500000000000000" pitchFamily="18" charset="-120"/>
                <a:ea typeface="新細明體" panose="02020500000000000000" pitchFamily="18" charset="-120"/>
                <a:cs typeface="Arial" panose="020B0604020202020204" pitchFamily="34" charset="0"/>
              </a:rPr>
              <a:t>及 </a:t>
            </a:r>
            <a:r>
              <a:rPr lang="en-US" altLang="zh-TW" sz="1200" b="0" dirty="0">
                <a:latin typeface="新細明體" panose="02020500000000000000" pitchFamily="18" charset="-120"/>
                <a:ea typeface="新細明體" panose="02020500000000000000" pitchFamily="18" charset="-120"/>
                <a:cs typeface="Arial" panose="020B0604020202020204" pitchFamily="34" charset="0"/>
              </a:rPr>
              <a:t>26bits </a:t>
            </a:r>
            <a:r>
              <a:rPr lang="zh-TW" altLang="en-US" sz="1200" b="0" dirty="0">
                <a:latin typeface="新細明體" panose="02020500000000000000" pitchFamily="18" charset="-120"/>
                <a:ea typeface="新細明體" panose="02020500000000000000" pitchFamily="18" charset="-120"/>
                <a:cs typeface="Arial" panose="020B0604020202020204" pitchFamily="34" charset="0"/>
              </a:rPr>
              <a:t>乘法器的錯誤率模擬</a:t>
            </a:r>
            <a:r>
              <a:rPr lang="en-US" altLang="zh-TW" sz="1200" b="0" dirty="0">
                <a:latin typeface="新細明體" panose="02020500000000000000" pitchFamily="18" charset="-120"/>
                <a:ea typeface="新細明體" panose="02020500000000000000" pitchFamily="18" charset="-120"/>
                <a:cs typeface="Arial" panose="020B0604020202020204" pitchFamily="34" charset="0"/>
              </a:rPr>
              <a:t>, </a:t>
            </a:r>
            <a:r>
              <a:rPr lang="zh-TW" altLang="en-US" sz="1200" b="0" dirty="0">
                <a:latin typeface="新細明體" panose="02020500000000000000" pitchFamily="18" charset="-120"/>
                <a:ea typeface="新細明體" panose="02020500000000000000" pitchFamily="18" charset="-120"/>
                <a:cs typeface="Arial" panose="020B0604020202020204" pitchFamily="34" charset="0"/>
              </a:rPr>
              <a:t>可以看到我們的</a:t>
            </a:r>
            <a:r>
              <a:rPr lang="zh-TW" altLang="en-US" dirty="0"/>
              <a:t>更正</a:t>
            </a:r>
            <a:r>
              <a:rPr lang="zh-TW" altLang="en-US" sz="1200" b="0" dirty="0">
                <a:latin typeface="新細明體" panose="02020500000000000000" pitchFamily="18" charset="-120"/>
                <a:ea typeface="新細明體" panose="02020500000000000000" pitchFamily="18" charset="-120"/>
                <a:cs typeface="Arial" panose="020B0604020202020204" pitchFamily="34" charset="0"/>
              </a:rPr>
              <a:t>雙重算術權重</a:t>
            </a:r>
            <a:r>
              <a:rPr lang="en-US" altLang="zh-TW" sz="1200" b="0" dirty="0">
                <a:latin typeface="新細明體" panose="02020500000000000000" pitchFamily="18" charset="-120"/>
                <a:ea typeface="新細明體" panose="02020500000000000000" pitchFamily="18" charset="-120"/>
                <a:cs typeface="Arial" panose="020B0604020202020204" pitchFamily="34" charset="0"/>
              </a:rPr>
              <a:t>AN-code(</a:t>
            </a:r>
            <a:r>
              <a:rPr lang="zh-TW" altLang="en-US" sz="1200" b="0" dirty="0">
                <a:latin typeface="新細明體" panose="02020500000000000000" pitchFamily="18" charset="-120"/>
                <a:ea typeface="新細明體" panose="02020500000000000000" pitchFamily="18" charset="-120"/>
                <a:cs typeface="Arial" panose="020B0604020202020204" pitchFamily="34" charset="0"/>
              </a:rPr>
              <a:t>藍色曲線</a:t>
            </a:r>
            <a:r>
              <a:rPr lang="en-US" altLang="zh-TW" sz="1200" b="0" dirty="0">
                <a:latin typeface="新細明體" panose="02020500000000000000" pitchFamily="18" charset="-120"/>
                <a:ea typeface="新細明體" panose="02020500000000000000" pitchFamily="18" charset="-120"/>
                <a:cs typeface="Arial" panose="020B0604020202020204" pitchFamily="34" charset="0"/>
              </a:rPr>
              <a:t>)</a:t>
            </a:r>
            <a:r>
              <a:rPr lang="zh-TW" altLang="en-US" sz="1200" b="0" dirty="0">
                <a:latin typeface="新細明體" panose="02020500000000000000" pitchFamily="18" charset="-120"/>
                <a:ea typeface="新細明體" panose="02020500000000000000" pitchFamily="18" charset="-120"/>
                <a:cs typeface="Arial" panose="020B0604020202020204" pitchFamily="34" charset="0"/>
              </a:rPr>
              <a:t>有最佳的可靠度</a:t>
            </a:r>
            <a:endParaRPr lang="en-US" altLang="zh-TW" sz="1200" b="0" dirty="0">
              <a:latin typeface="新細明體" panose="02020500000000000000" pitchFamily="18" charset="-120"/>
              <a:ea typeface="新細明體" panose="02020500000000000000" pitchFamily="18" charset="-120"/>
              <a:cs typeface="Arial" panose="020B0604020202020204" pitchFamily="34" charset="0"/>
            </a:endParaRPr>
          </a:p>
          <a:p>
            <a:r>
              <a:rPr lang="zh-TW" altLang="en-US" dirty="0"/>
              <a:t>由於三模組冗餘 </a:t>
            </a:r>
            <a:r>
              <a:rPr lang="en-US" altLang="zh-TW" dirty="0"/>
              <a:t>(TMR)</a:t>
            </a:r>
            <a:r>
              <a:rPr lang="zh-TW" altLang="en-US" dirty="0"/>
              <a:t> </a:t>
            </a:r>
            <a:r>
              <a:rPr lang="en-US" altLang="zh-TW" dirty="0"/>
              <a:t>(</a:t>
            </a:r>
            <a:r>
              <a:rPr lang="zh-TW" altLang="en-US" dirty="0"/>
              <a:t>橘色曲線</a:t>
            </a:r>
            <a:r>
              <a:rPr lang="en-US" altLang="zh-TW" dirty="0"/>
              <a:t>)</a:t>
            </a:r>
            <a:r>
              <a:rPr lang="zh-TW" altLang="en-US" dirty="0"/>
              <a:t>並沒有使用解碼器來更正錯誤</a:t>
            </a:r>
            <a:r>
              <a:rPr lang="en-US" altLang="zh-TW" dirty="0"/>
              <a:t>, </a:t>
            </a:r>
            <a:r>
              <a:rPr lang="zh-TW" altLang="en-US" dirty="0"/>
              <a:t>因此它的曲線屆於傳統</a:t>
            </a:r>
            <a:r>
              <a:rPr lang="en-US" altLang="zh-TW" dirty="0"/>
              <a:t>AN-code</a:t>
            </a:r>
            <a:r>
              <a:rPr lang="zh-TW" altLang="en-US" dirty="0"/>
              <a:t>和 未編碼的之間</a:t>
            </a:r>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16</a:t>
            </a:fld>
            <a:endParaRPr lang="en-US" altLang="zh-TW" dirty="0"/>
          </a:p>
        </p:txBody>
      </p:sp>
    </p:spTree>
    <p:extLst>
      <p:ext uri="{BB962C8B-B14F-4D97-AF65-F5344CB8AC3E}">
        <p14:creationId xmlns:p14="http://schemas.microsoft.com/office/powerpoint/2010/main" val="4135469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為了比較各個方法的成本</a:t>
            </a:r>
            <a:r>
              <a:rPr lang="en-US" altLang="zh-TW" dirty="0">
                <a:sym typeface="Wingdings" panose="05000000000000000000" pitchFamily="2" charset="2"/>
              </a:rPr>
              <a:t></a:t>
            </a:r>
            <a:r>
              <a:rPr lang="zh-TW" altLang="en-US" dirty="0">
                <a:sym typeface="Wingdings" panose="05000000000000000000" pitchFamily="2" charset="2"/>
              </a:rPr>
              <a:t>即單純用查找表</a:t>
            </a:r>
            <a:r>
              <a:rPr lang="en-US" altLang="zh-TW" dirty="0">
                <a:sym typeface="Wingdings" panose="05000000000000000000" pitchFamily="2" charset="2"/>
              </a:rPr>
              <a:t>(Parallel)</a:t>
            </a:r>
            <a:r>
              <a:rPr lang="zh-TW" altLang="en-US" dirty="0">
                <a:latin typeface="PMingLiU" panose="02020500000000000000" pitchFamily="18" charset="-120"/>
                <a:ea typeface="PMingLiU" panose="02020500000000000000" pitchFamily="18" charset="-120"/>
                <a:sym typeface="Wingdings" panose="05000000000000000000" pitchFamily="2" charset="2"/>
              </a:rPr>
              <a:t>、純用搜尋法跑</a:t>
            </a:r>
            <a:r>
              <a:rPr lang="en-US" altLang="zh-TW" dirty="0">
                <a:latin typeface="PMingLiU" panose="02020500000000000000" pitchFamily="18" charset="-120"/>
                <a:ea typeface="PMingLiU" panose="02020500000000000000" pitchFamily="18" charset="-120"/>
                <a:sym typeface="Wingdings" panose="05000000000000000000" pitchFamily="2" charset="2"/>
              </a:rPr>
              <a:t>for-loop</a:t>
            </a:r>
            <a:r>
              <a:rPr lang="zh-TW" altLang="en-US" dirty="0">
                <a:latin typeface="PMingLiU" panose="02020500000000000000" pitchFamily="18" charset="-120"/>
                <a:ea typeface="PMingLiU" panose="02020500000000000000" pitchFamily="18" charset="-120"/>
                <a:sym typeface="Wingdings" panose="05000000000000000000" pitchFamily="2" charset="2"/>
              </a:rPr>
              <a:t>不使用任何</a:t>
            </a:r>
            <a:r>
              <a:rPr lang="en-US" altLang="zh-TW" dirty="0">
                <a:latin typeface="PMingLiU" panose="02020500000000000000" pitchFamily="18" charset="-120"/>
                <a:ea typeface="PMingLiU" panose="02020500000000000000" pitchFamily="18" charset="-120"/>
                <a:sym typeface="Wingdings" panose="05000000000000000000" pitchFamily="2" charset="2"/>
              </a:rPr>
              <a:t>LUT(Sequential)</a:t>
            </a:r>
            <a:r>
              <a:rPr lang="zh-TW" altLang="en-US" dirty="0">
                <a:latin typeface="PMingLiU" panose="02020500000000000000" pitchFamily="18" charset="-120"/>
                <a:ea typeface="PMingLiU" panose="02020500000000000000" pitchFamily="18" charset="-120"/>
                <a:sym typeface="Wingdings" panose="05000000000000000000" pitchFamily="2" charset="2"/>
              </a:rPr>
              <a:t> 及 跑</a:t>
            </a:r>
            <a:r>
              <a:rPr lang="en-US" altLang="zh-TW" dirty="0">
                <a:latin typeface="PMingLiU" panose="02020500000000000000" pitchFamily="18" charset="-120"/>
                <a:ea typeface="PMingLiU" panose="02020500000000000000" pitchFamily="18" charset="-120"/>
                <a:sym typeface="Wingdings" panose="05000000000000000000" pitchFamily="2" charset="2"/>
              </a:rPr>
              <a:t>for-loop</a:t>
            </a:r>
            <a:r>
              <a:rPr lang="zh-TW" altLang="en-US" dirty="0">
                <a:latin typeface="PMingLiU" panose="02020500000000000000" pitchFamily="18" charset="-120"/>
                <a:ea typeface="PMingLiU" panose="02020500000000000000" pitchFamily="18" charset="-120"/>
                <a:sym typeface="Wingdings" panose="05000000000000000000" pitchFamily="2" charset="2"/>
              </a:rPr>
              <a:t>搭配</a:t>
            </a:r>
            <a:r>
              <a:rPr lang="en-US" altLang="zh-TW" dirty="0">
                <a:latin typeface="PMingLiU" panose="02020500000000000000" pitchFamily="18" charset="-120"/>
                <a:ea typeface="PMingLiU" panose="02020500000000000000" pitchFamily="18" charset="-120"/>
                <a:sym typeface="Wingdings" panose="05000000000000000000" pitchFamily="2" charset="2"/>
              </a:rPr>
              <a:t>LUT(Trade-off)</a:t>
            </a:r>
          </a:p>
          <a:p>
            <a:r>
              <a:rPr lang="zh-TW" altLang="en-US" dirty="0">
                <a:latin typeface="PMingLiU" panose="02020500000000000000" pitchFamily="18" charset="-120"/>
                <a:ea typeface="PMingLiU" panose="02020500000000000000" pitchFamily="18" charset="-120"/>
                <a:sym typeface="Wingdings" panose="05000000000000000000" pitchFamily="2" charset="2"/>
              </a:rPr>
              <a:t>我們假定總成本是一個定值</a:t>
            </a:r>
            <a:r>
              <a:rPr lang="en-US" altLang="zh-TW" dirty="0">
                <a:latin typeface="PMingLiU" panose="02020500000000000000" pitchFamily="18" charset="-120"/>
                <a:ea typeface="PMingLiU" panose="02020500000000000000" pitchFamily="18" charset="-120"/>
                <a:sym typeface="Wingdings" panose="05000000000000000000" pitchFamily="2" charset="2"/>
              </a:rPr>
              <a:t>, </a:t>
            </a:r>
            <a:r>
              <a:rPr lang="zh-TW" altLang="en-US" dirty="0">
                <a:latin typeface="PMingLiU" panose="02020500000000000000" pitchFamily="18" charset="-120"/>
                <a:ea typeface="PMingLiU" panose="02020500000000000000" pitchFamily="18" charset="-120"/>
                <a:sym typeface="Wingdings" panose="05000000000000000000" pitchFamily="2" charset="2"/>
              </a:rPr>
              <a:t>以分析這三個方法的面積和時間成本</a:t>
            </a:r>
            <a:endParaRPr lang="en-US" altLang="zh-TW" dirty="0">
              <a:latin typeface="PMingLiU" panose="02020500000000000000" pitchFamily="18" charset="-120"/>
              <a:ea typeface="PMingLiU" panose="02020500000000000000" pitchFamily="18" charset="-120"/>
              <a:sym typeface="Wingdings" panose="05000000000000000000" pitchFamily="2" charset="2"/>
            </a:endParaRPr>
          </a:p>
          <a:p>
            <a:r>
              <a:rPr lang="zh-TW" altLang="en-US" dirty="0"/>
              <a:t>面積的部分我們使用</a:t>
            </a:r>
            <a:r>
              <a:rPr lang="en-US" altLang="zh-TW" dirty="0"/>
              <a:t>Synopsys</a:t>
            </a:r>
            <a:r>
              <a:rPr lang="zh-TW" altLang="en-US" dirty="0"/>
              <a:t>的</a:t>
            </a: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Design Compiler</a:t>
            </a:r>
            <a:r>
              <a:rPr kumimoji="0" lang="zh-TW" altLang="en-US"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搭配</a:t>
            </a: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U18</a:t>
            </a:r>
            <a:r>
              <a:rPr kumimoji="0" lang="zh-TW" altLang="en-US"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製程來進行合成</a:t>
            </a: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zh-TW" altLang="en-US"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時間的部分我們統一在</a:t>
            </a: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Zynq7000</a:t>
            </a:r>
            <a:r>
              <a:rPr kumimoji="0" lang="zh-TW" altLang="en-US"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板子上的</a:t>
            </a: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Python</a:t>
            </a:r>
            <a:r>
              <a:rPr kumimoji="0" lang="zh-TW" altLang="en-US"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平台執行程式</a:t>
            </a: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zh-TW" altLang="en-US"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結果如下表所示</a:t>
            </a: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a:t>
            </a:r>
          </a:p>
          <a:p>
            <a:r>
              <a:rPr kumimoji="0" lang="zh-TW" altLang="en-US"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由於軟體執行所需的面積及硬體在</a:t>
            </a: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Python</a:t>
            </a:r>
            <a:r>
              <a:rPr kumimoji="0" lang="zh-TW" altLang="en-US"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上的執行時間很難得知</a:t>
            </a: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zh-TW" altLang="en-US"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因此在此我們用評估的方式來做推估</a:t>
            </a:r>
            <a:endPar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17</a:t>
            </a:fld>
            <a:endParaRPr lang="en-US" altLang="zh-TW" dirty="0"/>
          </a:p>
        </p:txBody>
      </p:sp>
    </p:spTree>
    <p:extLst>
      <p:ext uri="{BB962C8B-B14F-4D97-AF65-F5344CB8AC3E}">
        <p14:creationId xmlns:p14="http://schemas.microsoft.com/office/powerpoint/2010/main" val="768368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為了更清楚觀察這三個方法的成本差異</a:t>
            </a:r>
            <a:r>
              <a:rPr lang="en-US" altLang="zh-TW" dirty="0"/>
              <a:t>, </a:t>
            </a:r>
            <a:r>
              <a:rPr lang="zh-TW" altLang="en-US" dirty="0"/>
              <a:t>我們將上一頁表中的數據給量化</a:t>
            </a:r>
            <a:r>
              <a:rPr lang="en-US" altLang="zh-TW" dirty="0"/>
              <a:t>, </a:t>
            </a:r>
            <a:r>
              <a:rPr lang="zh-TW" altLang="en-US" dirty="0"/>
              <a:t>得到圖中的曲線</a:t>
            </a:r>
            <a:endParaRPr lang="en-US" altLang="zh-TW" dirty="0"/>
          </a:p>
          <a:p>
            <a:r>
              <a:rPr lang="zh-TW" altLang="en-US" dirty="0"/>
              <a:t>可以看到不管是</a:t>
            </a:r>
            <a:r>
              <a:rPr lang="en-US" altLang="zh-TW" dirty="0"/>
              <a:t>Parallel</a:t>
            </a:r>
            <a:r>
              <a:rPr lang="zh-TW" altLang="en-US" dirty="0"/>
              <a:t>法還是</a:t>
            </a:r>
            <a:r>
              <a:rPr lang="en-US" altLang="zh-TW" dirty="0"/>
              <a:t>Sequential</a:t>
            </a:r>
            <a:r>
              <a:rPr lang="zh-TW" altLang="en-US" dirty="0"/>
              <a:t>法</a:t>
            </a:r>
            <a:r>
              <a:rPr lang="en-US" altLang="zh-TW" dirty="0"/>
              <a:t>, </a:t>
            </a:r>
            <a:r>
              <a:rPr lang="zh-TW" altLang="en-US" dirty="0"/>
              <a:t>都會有一項成本是極為巨大的</a:t>
            </a:r>
            <a:r>
              <a:rPr lang="en-US" altLang="zh-TW" dirty="0"/>
              <a:t>, </a:t>
            </a:r>
            <a:r>
              <a:rPr lang="zh-TW" altLang="en-US" dirty="0"/>
              <a:t>但</a:t>
            </a:r>
            <a:r>
              <a:rPr lang="en-US" altLang="zh-TW" dirty="0"/>
              <a:t>Trade-off</a:t>
            </a:r>
            <a:r>
              <a:rPr lang="zh-TW" altLang="en-US" dirty="0"/>
              <a:t>法的時間和面積成本在這張圖裡分布的極為平均</a:t>
            </a:r>
            <a:r>
              <a:rPr lang="en-US" altLang="zh-TW" dirty="0"/>
              <a:t>,</a:t>
            </a:r>
            <a:r>
              <a:rPr lang="zh-TW" altLang="en-US" dirty="0"/>
              <a:t>不會有過大或過小的情形</a:t>
            </a:r>
            <a:r>
              <a:rPr lang="en-US" altLang="zh-TW" dirty="0"/>
              <a:t>,</a:t>
            </a:r>
            <a:r>
              <a:rPr lang="zh-TW" altLang="en-US" dirty="0"/>
              <a:t> 代表</a:t>
            </a:r>
            <a:r>
              <a:rPr lang="en-US" altLang="zh-TW" dirty="0"/>
              <a:t>Trade-off</a:t>
            </a:r>
            <a:r>
              <a:rPr lang="zh-TW" altLang="en-US" dirty="0"/>
              <a:t>法優化了整體的運算效率及所需的資源</a:t>
            </a:r>
            <a:r>
              <a:rPr lang="en-US" altLang="zh-TW" dirty="0"/>
              <a:t>, </a:t>
            </a:r>
            <a:r>
              <a:rPr lang="zh-TW" altLang="en-US" dirty="0"/>
              <a:t>使其不僅保有容錯的能力</a:t>
            </a:r>
            <a:r>
              <a:rPr lang="en-US" altLang="zh-TW" dirty="0"/>
              <a:t>,</a:t>
            </a:r>
            <a:r>
              <a:rPr lang="zh-TW" altLang="en-US" dirty="0"/>
              <a:t> 更使得成本分配更有效率</a:t>
            </a:r>
            <a:r>
              <a:rPr lang="en-US" altLang="zh-TW" dirty="0"/>
              <a:t>, </a:t>
            </a:r>
            <a:r>
              <a:rPr lang="zh-TW" altLang="en-US" dirty="0"/>
              <a:t>更適合用在大整數的運算</a:t>
            </a:r>
            <a:r>
              <a:rPr lang="en-US" altLang="zh-TW" dirty="0"/>
              <a:t>,</a:t>
            </a:r>
            <a:r>
              <a:rPr lang="zh-TW" altLang="en-US" dirty="0"/>
              <a:t> 像是</a:t>
            </a:r>
            <a:r>
              <a:rPr lang="en-US" altLang="zh-TW" dirty="0"/>
              <a:t>RSA</a:t>
            </a:r>
            <a:r>
              <a:rPr lang="zh-TW" altLang="en-US" dirty="0"/>
              <a:t>加密當中</a:t>
            </a:r>
            <a:endParaRPr lang="en-US" altLang="zh-TW" dirty="0"/>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18</a:t>
            </a:fld>
            <a:endParaRPr lang="en-US" altLang="zh-TW" dirty="0"/>
          </a:p>
        </p:txBody>
      </p:sp>
    </p:spTree>
    <p:extLst>
      <p:ext uri="{BB962C8B-B14F-4D97-AF65-F5344CB8AC3E}">
        <p14:creationId xmlns:p14="http://schemas.microsoft.com/office/powerpoint/2010/main" val="2368960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19</a:t>
            </a:fld>
            <a:endParaRPr lang="en-US" altLang="zh-TW" dirty="0"/>
          </a:p>
        </p:txBody>
      </p:sp>
    </p:spTree>
    <p:extLst>
      <p:ext uri="{BB962C8B-B14F-4D97-AF65-F5344CB8AC3E}">
        <p14:creationId xmlns:p14="http://schemas.microsoft.com/office/powerpoint/2010/main" val="2901855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這是我的</a:t>
            </a:r>
            <a:r>
              <a:rPr lang="en-US" altLang="zh-TW" dirty="0"/>
              <a:t>Outline, </a:t>
            </a:r>
            <a:r>
              <a:rPr lang="zh-TW" altLang="en-US" dirty="0"/>
              <a:t>一開始先介紹研究動機以及發想的技術</a:t>
            </a:r>
            <a:endParaRPr lang="en-US" altLang="zh-TW" dirty="0"/>
          </a:p>
          <a:p>
            <a:r>
              <a:rPr lang="zh-TW" altLang="en-US" dirty="0"/>
              <a:t>接著說明之前的一些有關</a:t>
            </a:r>
            <a:r>
              <a:rPr lang="en-US" altLang="zh-TW" dirty="0"/>
              <a:t>AN-code</a:t>
            </a:r>
            <a:r>
              <a:rPr lang="zh-TW" altLang="en-US" dirty="0"/>
              <a:t>的</a:t>
            </a:r>
            <a:r>
              <a:rPr lang="en-US" altLang="zh-TW" dirty="0"/>
              <a:t>previous work</a:t>
            </a:r>
          </a:p>
          <a:p>
            <a:r>
              <a:rPr lang="zh-TW" altLang="en-US" dirty="0"/>
              <a:t>之後會講解我們所提出的技術特點及可用性</a:t>
            </a:r>
            <a:endParaRPr lang="en-US" altLang="zh-TW" dirty="0"/>
          </a:p>
          <a:p>
            <a:r>
              <a:rPr lang="zh-TW" altLang="en-US" dirty="0"/>
              <a:t>最後會透過實驗及評估的結果去證明我們的技術是比之前的技術效果來的更好</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2</a:t>
            </a:fld>
            <a:endParaRPr lang="en-US" altLang="zh-TW" dirty="0"/>
          </a:p>
        </p:txBody>
      </p:sp>
    </p:spTree>
    <p:extLst>
      <p:ext uri="{BB962C8B-B14F-4D97-AF65-F5344CB8AC3E}">
        <p14:creationId xmlns:p14="http://schemas.microsoft.com/office/powerpoint/2010/main" val="1942691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這是我的參考文獻</a:t>
            </a:r>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20</a:t>
            </a:fld>
            <a:endParaRPr lang="en-US" altLang="zh-TW" dirty="0"/>
          </a:p>
        </p:txBody>
      </p:sp>
    </p:spTree>
    <p:extLst>
      <p:ext uri="{BB962C8B-B14F-4D97-AF65-F5344CB8AC3E}">
        <p14:creationId xmlns:p14="http://schemas.microsoft.com/office/powerpoint/2010/main" val="33905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謝謝大家的聆聽</a:t>
            </a:r>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21</a:t>
            </a:fld>
            <a:endParaRPr lang="en-US" altLang="zh-TW" dirty="0"/>
          </a:p>
        </p:txBody>
      </p:sp>
    </p:spTree>
    <p:extLst>
      <p:ext uri="{BB962C8B-B14F-4D97-AF65-F5344CB8AC3E}">
        <p14:creationId xmlns:p14="http://schemas.microsoft.com/office/powerpoint/2010/main" val="3323284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22</a:t>
            </a:fld>
            <a:endParaRPr lang="en-US" altLang="zh-TW" dirty="0"/>
          </a:p>
        </p:txBody>
      </p:sp>
    </p:spTree>
    <p:extLst>
      <p:ext uri="{BB962C8B-B14F-4D97-AF65-F5344CB8AC3E}">
        <p14:creationId xmlns:p14="http://schemas.microsoft.com/office/powerpoint/2010/main" val="26810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3</a:t>
            </a:fld>
            <a:endParaRPr lang="en-US" altLang="zh-TW" dirty="0"/>
          </a:p>
        </p:txBody>
      </p:sp>
    </p:spTree>
    <p:extLst>
      <p:ext uri="{BB962C8B-B14F-4D97-AF65-F5344CB8AC3E}">
        <p14:creationId xmlns:p14="http://schemas.microsoft.com/office/powerpoint/2010/main" val="179244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在這個硬體迅速發展的時代</a:t>
            </a:r>
            <a:r>
              <a:rPr lang="en-US" altLang="zh-TW" sz="1200" dirty="0">
                <a:solidFill>
                  <a:schemeClr val="tx1"/>
                </a:solidFill>
                <a:latin typeface="+mn-lt"/>
              </a:rPr>
              <a:t>, </a:t>
            </a:r>
            <a:r>
              <a:rPr lang="zh-TW" altLang="en-US" sz="1200" dirty="0">
                <a:solidFill>
                  <a:schemeClr val="tx1"/>
                </a:solidFill>
                <a:latin typeface="+mn-lt"/>
              </a:rPr>
              <a:t>不管是運算量還是運算資料的大小都快速地增加</a:t>
            </a:r>
            <a:r>
              <a:rPr lang="en-US" altLang="zh-TW" sz="1200" dirty="0">
                <a:solidFill>
                  <a:schemeClr val="tx1"/>
                </a:solidFill>
                <a:latin typeface="+mn-lt"/>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而在資料運算過程中</a:t>
            </a:r>
            <a:r>
              <a:rPr lang="en-US" altLang="zh-TW" sz="1200" dirty="0">
                <a:solidFill>
                  <a:schemeClr val="tx1"/>
                </a:solidFill>
                <a:latin typeface="+mn-lt"/>
              </a:rPr>
              <a:t>, </a:t>
            </a:r>
            <a:r>
              <a:rPr lang="zh-TW" altLang="en-US" sz="1200" dirty="0">
                <a:solidFill>
                  <a:schemeClr val="tx1"/>
                </a:solidFill>
                <a:latin typeface="+mn-lt"/>
              </a:rPr>
              <a:t>資料的保密以及資料的正確性儼然成為一個關鍵性的問題</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這方面議題是值得我們去探討的</a:t>
            </a:r>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4</a:t>
            </a:fld>
            <a:endParaRPr lang="en-US" altLang="zh-TW" dirty="0"/>
          </a:p>
        </p:txBody>
      </p:sp>
    </p:spTree>
    <p:extLst>
      <p:ext uri="{BB962C8B-B14F-4D97-AF65-F5344CB8AC3E}">
        <p14:creationId xmlns:p14="http://schemas.microsoft.com/office/powerpoint/2010/main" val="3820839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而加密技術在資料的保密中扮演一個相當重要的角色</a:t>
            </a:r>
            <a:r>
              <a:rPr lang="en-US" altLang="zh-TW" sz="1200" dirty="0">
                <a:solidFill>
                  <a:schemeClr val="tx1"/>
                </a:solidFill>
                <a:latin typeface="+mn-lt"/>
              </a:rPr>
              <a:t>, </a:t>
            </a:r>
            <a:r>
              <a:rPr lang="zh-TW" altLang="en-US" sz="1200" dirty="0">
                <a:solidFill>
                  <a:schemeClr val="tx1"/>
                </a:solidFill>
                <a:latin typeface="+mn-lt"/>
              </a:rPr>
              <a:t>其中像是</a:t>
            </a:r>
            <a:r>
              <a:rPr lang="en-US" altLang="zh-TW" sz="1200" dirty="0">
                <a:solidFill>
                  <a:schemeClr val="tx1"/>
                </a:solidFill>
                <a:latin typeface="+mn-lt"/>
              </a:rPr>
              <a:t>RSA:</a:t>
            </a:r>
            <a:r>
              <a:rPr lang="zh-TW" altLang="en-US" sz="1200" dirty="0">
                <a:solidFill>
                  <a:schemeClr val="tx1"/>
                </a:solidFill>
                <a:latin typeface="+mn-lt"/>
              </a:rPr>
              <a:t>非對稱加密系統更是常見的加密技術之一</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圖中列出了</a:t>
            </a:r>
            <a:r>
              <a:rPr lang="en-US" altLang="zh-TW" sz="1200" dirty="0">
                <a:solidFill>
                  <a:schemeClr val="tx1"/>
                </a:solidFill>
                <a:latin typeface="+mn-lt"/>
              </a:rPr>
              <a:t>RSA</a:t>
            </a:r>
            <a:r>
              <a:rPr lang="zh-TW" altLang="en-US" sz="1200" dirty="0">
                <a:solidFill>
                  <a:schemeClr val="tx1"/>
                </a:solidFill>
                <a:latin typeface="+mn-lt"/>
              </a:rPr>
              <a:t>在加密及解密的兩個重要算式</a:t>
            </a:r>
            <a:r>
              <a:rPr lang="en-US" altLang="zh-TW" sz="1200" dirty="0">
                <a:solidFill>
                  <a:schemeClr val="tx1"/>
                </a:solidFill>
                <a:latin typeface="+mn-lt"/>
              </a:rPr>
              <a:t>,</a:t>
            </a:r>
            <a:r>
              <a:rPr lang="zh-TW" altLang="en-US" sz="1200" dirty="0">
                <a:solidFill>
                  <a:schemeClr val="tx1"/>
                </a:solidFill>
                <a:latin typeface="+mn-lt"/>
              </a:rPr>
              <a:t>可以看到在這運算的過程涉及大量的指數乘法及模數運算</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而且</a:t>
            </a:r>
            <a:r>
              <a:rPr lang="en-US" altLang="zh-TW" sz="1200" dirty="0">
                <a:solidFill>
                  <a:schemeClr val="tx1"/>
                </a:solidFill>
                <a:latin typeface="+mn-lt"/>
              </a:rPr>
              <a:t>RSA</a:t>
            </a:r>
            <a:r>
              <a:rPr lang="zh-TW" altLang="en-US" sz="1200" dirty="0">
                <a:solidFill>
                  <a:schemeClr val="tx1"/>
                </a:solidFill>
                <a:latin typeface="+mn-lt"/>
              </a:rPr>
              <a:t>處理的數值又相當的大</a:t>
            </a:r>
            <a:r>
              <a:rPr lang="en-US" altLang="zh-TW" sz="1200" dirty="0">
                <a:solidFill>
                  <a:schemeClr val="tx1"/>
                </a:solidFill>
                <a:latin typeface="+mn-lt"/>
              </a:rPr>
              <a:t>,</a:t>
            </a:r>
            <a:r>
              <a:rPr lang="zh-TW" altLang="en-US" sz="1200" dirty="0">
                <a:solidFill>
                  <a:schemeClr val="tx1"/>
                </a:solidFill>
                <a:latin typeface="+mn-lt"/>
              </a:rPr>
              <a:t> 高達</a:t>
            </a:r>
            <a:r>
              <a:rPr lang="en-US" altLang="zh-TW" sz="1200" dirty="0">
                <a:solidFill>
                  <a:schemeClr val="tx1"/>
                </a:solidFill>
                <a:latin typeface="+mn-lt"/>
              </a:rPr>
              <a:t>2048</a:t>
            </a:r>
            <a:r>
              <a:rPr lang="zh-TW" altLang="en-US" sz="1200" dirty="0">
                <a:solidFill>
                  <a:schemeClr val="tx1"/>
                </a:solidFill>
                <a:latin typeface="+mn-lt"/>
              </a:rPr>
              <a:t>位元</a:t>
            </a:r>
            <a:r>
              <a:rPr lang="en-US" altLang="zh-TW" sz="1200" dirty="0">
                <a:solidFill>
                  <a:schemeClr val="tx1"/>
                </a:solidFill>
                <a:latin typeface="+mn-lt"/>
              </a:rPr>
              <a:t>,</a:t>
            </a:r>
            <a:r>
              <a:rPr lang="zh-TW" altLang="en-US" sz="1200" dirty="0">
                <a:solidFill>
                  <a:schemeClr val="tx1"/>
                </a:solidFill>
                <a:latin typeface="+mn-lt"/>
              </a:rPr>
              <a:t> 資料一旦在這過程出錯將會造成嚴重的損失</a:t>
            </a:r>
            <a:endParaRPr lang="en-US" altLang="zh-TW" sz="1200" dirty="0">
              <a:solidFill>
                <a:schemeClr val="tx1"/>
              </a:solidFill>
              <a:latin typeface="+mn-lt"/>
            </a:endParaRPr>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5</a:t>
            </a:fld>
            <a:endParaRPr lang="en-US" altLang="zh-TW" dirty="0"/>
          </a:p>
        </p:txBody>
      </p:sp>
    </p:spTree>
    <p:extLst>
      <p:ext uri="{BB962C8B-B14F-4D97-AF65-F5344CB8AC3E}">
        <p14:creationId xmlns:p14="http://schemas.microsoft.com/office/powerpoint/2010/main" val="1070901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自從參考文獻</a:t>
            </a:r>
            <a:r>
              <a:rPr lang="en-US" altLang="zh-TW" sz="1200" dirty="0">
                <a:solidFill>
                  <a:schemeClr val="tx1"/>
                </a:solidFill>
                <a:latin typeface="+mn-lt"/>
              </a:rPr>
              <a:t>[10]</a:t>
            </a:r>
            <a:r>
              <a:rPr lang="zh-TW" altLang="en-US" sz="1200" dirty="0">
                <a:solidFill>
                  <a:schemeClr val="tx1"/>
                </a:solidFill>
                <a:latin typeface="+mn-lt"/>
              </a:rPr>
              <a:t>的作者提出乘積碼和通道碼的關聯後</a:t>
            </a:r>
            <a:r>
              <a:rPr lang="en-US" altLang="zh-TW" sz="1200" dirty="0">
                <a:solidFill>
                  <a:schemeClr val="tx1"/>
                </a:solidFill>
                <a:latin typeface="+mn-lt"/>
              </a:rPr>
              <a:t>, </a:t>
            </a:r>
            <a:r>
              <a:rPr lang="zh-TW" altLang="en-US" sz="1200" dirty="0">
                <a:solidFill>
                  <a:schemeClr val="tx1"/>
                </a:solidFill>
                <a:latin typeface="+mn-lt"/>
              </a:rPr>
              <a:t>從未有人對雙重錯誤更正進行進一步的解析</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而不像傳統的</a:t>
            </a:r>
            <a:r>
              <a:rPr lang="en-US" altLang="zh-TW" sz="1200" dirty="0">
                <a:solidFill>
                  <a:schemeClr val="tx1"/>
                </a:solidFill>
                <a:latin typeface="+mn-lt"/>
              </a:rPr>
              <a:t>AN-code</a:t>
            </a:r>
            <a:r>
              <a:rPr lang="zh-TW" altLang="en-US" sz="1200" dirty="0">
                <a:solidFill>
                  <a:schemeClr val="tx1"/>
                </a:solidFill>
                <a:latin typeface="+mn-lt"/>
              </a:rPr>
              <a:t>只能解單一算術權重錯誤</a:t>
            </a:r>
            <a:r>
              <a:rPr lang="en-US" altLang="zh-TW" sz="1200" dirty="0">
                <a:solidFill>
                  <a:schemeClr val="tx1"/>
                </a:solidFill>
                <a:latin typeface="+mn-lt"/>
              </a:rPr>
              <a:t>, </a:t>
            </a:r>
            <a:r>
              <a:rPr lang="zh-TW" altLang="en-US" sz="1200" dirty="0">
                <a:solidFill>
                  <a:schemeClr val="tx1"/>
                </a:solidFill>
                <a:latin typeface="+mn-lt"/>
              </a:rPr>
              <a:t>我們提出基於查找表的</a:t>
            </a:r>
            <a:r>
              <a:rPr lang="en-US" altLang="zh-TW" sz="1200" dirty="0">
                <a:solidFill>
                  <a:schemeClr val="tx1"/>
                </a:solidFill>
                <a:latin typeface="+mn-lt"/>
              </a:rPr>
              <a:t>AN-code</a:t>
            </a:r>
            <a:r>
              <a:rPr lang="zh-TW" altLang="en-US" sz="1200" dirty="0">
                <a:solidFill>
                  <a:schemeClr val="tx1"/>
                </a:solidFill>
                <a:latin typeface="+mn-lt"/>
              </a:rPr>
              <a:t>是可以用來更正雙重算術權重錯誤</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除了提出基於查找表的方法</a:t>
            </a:r>
            <a:r>
              <a:rPr lang="en-US" altLang="zh-TW" sz="1200" dirty="0">
                <a:solidFill>
                  <a:schemeClr val="tx1"/>
                </a:solidFill>
                <a:latin typeface="+mn-lt"/>
              </a:rPr>
              <a:t>, </a:t>
            </a:r>
            <a:r>
              <a:rPr lang="zh-TW" altLang="en-US" sz="1200" dirty="0">
                <a:solidFill>
                  <a:schemeClr val="tx1"/>
                </a:solidFill>
                <a:latin typeface="+mn-lt"/>
              </a:rPr>
              <a:t>我們還針對</a:t>
            </a:r>
            <a:r>
              <a:rPr lang="en-US" altLang="zh-TW" sz="1200" dirty="0">
                <a:solidFill>
                  <a:schemeClr val="tx1"/>
                </a:solidFill>
                <a:latin typeface="+mn-lt"/>
              </a:rPr>
              <a:t>LUT</a:t>
            </a:r>
            <a:r>
              <a:rPr lang="zh-TW" altLang="en-US" sz="1200" dirty="0">
                <a:solidFill>
                  <a:schemeClr val="tx1"/>
                </a:solidFill>
                <a:latin typeface="+mn-lt"/>
              </a:rPr>
              <a:t>面積過大的問題提出了一個折衷方法</a:t>
            </a:r>
            <a:r>
              <a:rPr lang="en-US" altLang="zh-TW" sz="1200" dirty="0">
                <a:solidFill>
                  <a:schemeClr val="tx1"/>
                </a:solidFill>
                <a:latin typeface="+mn-lt"/>
              </a:rPr>
              <a:t>:</a:t>
            </a:r>
            <a:r>
              <a:rPr lang="zh-TW" altLang="en-US" sz="1200" dirty="0">
                <a:solidFill>
                  <a:schemeClr val="tx1"/>
                </a:solidFill>
                <a:latin typeface="+mn-lt"/>
              </a:rPr>
              <a:t>藉由搭配軟體搜尋的方式用以減少硬體的使用</a:t>
            </a:r>
            <a:r>
              <a:rPr lang="en-US" altLang="zh-TW" sz="1200" dirty="0">
                <a:solidFill>
                  <a:schemeClr val="tx1"/>
                </a:solidFill>
                <a:latin typeface="+mn-lt"/>
              </a:rPr>
              <a:t>, </a:t>
            </a:r>
            <a:r>
              <a:rPr lang="zh-TW" altLang="en-US" sz="1200" dirty="0">
                <a:solidFill>
                  <a:schemeClr val="tx1"/>
                </a:solidFill>
                <a:latin typeface="+mn-lt"/>
              </a:rPr>
              <a:t>使得整體的運算資源更為平均</a:t>
            </a:r>
            <a:r>
              <a:rPr lang="en-US" altLang="zh-TW" sz="1200" dirty="0">
                <a:solidFill>
                  <a:schemeClr val="tx1"/>
                </a:solidFill>
                <a:latin typeface="+mn-lt"/>
              </a:rPr>
              <a:t>, </a:t>
            </a:r>
            <a:r>
              <a:rPr lang="zh-TW" altLang="en-US" sz="1200" dirty="0">
                <a:solidFill>
                  <a:schemeClr val="tx1"/>
                </a:solidFill>
                <a:latin typeface="+mn-lt"/>
              </a:rPr>
              <a:t>更適合用於加密運算中進行容錯</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latin typeface="+mn-lt"/>
            </a:endParaRPr>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6</a:t>
            </a:fld>
            <a:endParaRPr lang="en-US" altLang="zh-TW" dirty="0"/>
          </a:p>
        </p:txBody>
      </p:sp>
    </p:spTree>
    <p:extLst>
      <p:ext uri="{BB962C8B-B14F-4D97-AF65-F5344CB8AC3E}">
        <p14:creationId xmlns:p14="http://schemas.microsoft.com/office/powerpoint/2010/main" val="292495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7</a:t>
            </a:fld>
            <a:endParaRPr lang="en-US" altLang="zh-TW" dirty="0"/>
          </a:p>
        </p:txBody>
      </p:sp>
    </p:spTree>
    <p:extLst>
      <p:ext uri="{BB962C8B-B14F-4D97-AF65-F5344CB8AC3E}">
        <p14:creationId xmlns:p14="http://schemas.microsoft.com/office/powerpoint/2010/main" val="795364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在說明</a:t>
            </a:r>
            <a:r>
              <a:rPr lang="en-US" altLang="zh-TW" sz="1200" dirty="0">
                <a:solidFill>
                  <a:schemeClr val="tx1"/>
                </a:solidFill>
                <a:latin typeface="+mn-lt"/>
              </a:rPr>
              <a:t>AN-code</a:t>
            </a:r>
            <a:r>
              <a:rPr lang="zh-TW" altLang="en-US" sz="1200" dirty="0">
                <a:solidFill>
                  <a:schemeClr val="tx1"/>
                </a:solidFill>
                <a:latin typeface="+mn-lt"/>
              </a:rPr>
              <a:t>之前</a:t>
            </a:r>
            <a:r>
              <a:rPr lang="en-US" altLang="zh-TW" sz="1200" dirty="0">
                <a:solidFill>
                  <a:schemeClr val="tx1"/>
                </a:solidFill>
                <a:latin typeface="+mn-lt"/>
              </a:rPr>
              <a:t>,</a:t>
            </a:r>
            <a:r>
              <a:rPr lang="zh-TW" altLang="en-US" sz="1200" dirty="0">
                <a:solidFill>
                  <a:schemeClr val="tx1"/>
                </a:solidFill>
                <a:latin typeface="+mn-lt"/>
              </a:rPr>
              <a:t> 先來講解算術權重錯誤模型</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所謂算術權重是指把一個數轉為二進制後</a:t>
            </a:r>
            <a:r>
              <a:rPr lang="en-US" altLang="zh-TW" sz="1200" dirty="0">
                <a:solidFill>
                  <a:schemeClr val="tx1"/>
                </a:solidFill>
                <a:latin typeface="+mn-lt"/>
              </a:rPr>
              <a:t>, 1</a:t>
            </a:r>
            <a:r>
              <a:rPr lang="zh-TW" altLang="en-US" sz="1200" dirty="0">
                <a:solidFill>
                  <a:schemeClr val="tx1"/>
                </a:solidFill>
                <a:latin typeface="+mn-lt"/>
              </a:rPr>
              <a:t>和</a:t>
            </a:r>
            <a:r>
              <a:rPr lang="en-US" altLang="zh-TW" sz="1200" dirty="0">
                <a:solidFill>
                  <a:schemeClr val="tx1"/>
                </a:solidFill>
                <a:latin typeface="+mn-lt"/>
              </a:rPr>
              <a:t>0</a:t>
            </a:r>
            <a:r>
              <a:rPr lang="zh-TW" altLang="en-US" sz="1200" dirty="0">
                <a:solidFill>
                  <a:schemeClr val="tx1"/>
                </a:solidFill>
                <a:latin typeface="+mn-lt"/>
              </a:rPr>
              <a:t>的個別佔比</a:t>
            </a:r>
            <a:r>
              <a:rPr lang="en-US" altLang="zh-TW" sz="1200" dirty="0">
                <a:solidFill>
                  <a:schemeClr val="tx1"/>
                </a:solidFill>
                <a:latin typeface="+mn-lt"/>
              </a:rPr>
              <a:t>, </a:t>
            </a:r>
            <a:r>
              <a:rPr lang="zh-TW" altLang="en-US" sz="1200" dirty="0">
                <a:solidFill>
                  <a:schemeClr val="tx1"/>
                </a:solidFill>
                <a:latin typeface="+mn-lt"/>
              </a:rPr>
              <a:t>當一個數發生算術權重錯誤時</a:t>
            </a:r>
            <a:r>
              <a:rPr lang="en-US" altLang="zh-TW" sz="1200" dirty="0">
                <a:solidFill>
                  <a:schemeClr val="tx1"/>
                </a:solidFill>
                <a:latin typeface="+mn-lt"/>
              </a:rPr>
              <a:t>,  </a:t>
            </a:r>
            <a:r>
              <a:rPr lang="zh-TW" altLang="en-US" sz="1200" dirty="0">
                <a:solidFill>
                  <a:schemeClr val="tx1"/>
                </a:solidFill>
                <a:latin typeface="+mn-lt"/>
              </a:rPr>
              <a:t>其數值會發生</a:t>
            </a:r>
            <a:r>
              <a:rPr lang="en-US" altLang="zh-TW" sz="1200" dirty="0">
                <a:solidFill>
                  <a:schemeClr val="tx1"/>
                </a:solidFill>
                <a:latin typeface="+mn-lt"/>
              </a:rPr>
              <a:t>+or-</a:t>
            </a:r>
            <a:r>
              <a:rPr lang="zh-TW" altLang="en-US" sz="1200" dirty="0">
                <a:solidFill>
                  <a:schemeClr val="tx1"/>
                </a:solidFill>
                <a:latin typeface="+mn-lt"/>
              </a:rPr>
              <a:t> </a:t>
            </a:r>
            <a:r>
              <a:rPr lang="en-US" altLang="zh-TW" sz="1200" dirty="0">
                <a:solidFill>
                  <a:schemeClr val="tx1"/>
                </a:solidFill>
                <a:latin typeface="+mn-lt"/>
              </a:rPr>
              <a:t>2</a:t>
            </a:r>
            <a:r>
              <a:rPr lang="zh-TW" altLang="en-US" sz="1200" dirty="0">
                <a:solidFill>
                  <a:schemeClr val="tx1"/>
                </a:solidFill>
                <a:latin typeface="+mn-lt"/>
              </a:rPr>
              <a:t>的冪次方的變化</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舉例來說</a:t>
            </a:r>
            <a:r>
              <a:rPr lang="en-US" altLang="zh-TW" sz="1200" dirty="0">
                <a:solidFill>
                  <a:schemeClr val="tx1"/>
                </a:solidFill>
                <a:latin typeface="+mn-lt"/>
              </a:rPr>
              <a:t>:</a:t>
            </a:r>
            <a:r>
              <a:rPr lang="zh-TW" altLang="en-US" sz="1200" dirty="0">
                <a:solidFill>
                  <a:schemeClr val="tx1"/>
                </a:solidFill>
                <a:latin typeface="+mn-lt"/>
              </a:rPr>
              <a:t> 當數字</a:t>
            </a:r>
            <a:r>
              <a:rPr lang="en-US" altLang="zh-TW" sz="1200" dirty="0">
                <a:solidFill>
                  <a:schemeClr val="tx1"/>
                </a:solidFill>
                <a:latin typeface="+mn-lt"/>
              </a:rPr>
              <a:t>3</a:t>
            </a:r>
            <a:r>
              <a:rPr lang="zh-TW" altLang="en-US" sz="1200" dirty="0">
                <a:solidFill>
                  <a:schemeClr val="tx1"/>
                </a:solidFill>
                <a:latin typeface="+mn-lt"/>
              </a:rPr>
              <a:t>發生一個</a:t>
            </a:r>
            <a:r>
              <a:rPr lang="en-US" altLang="zh-TW" sz="1200" dirty="0">
                <a:solidFill>
                  <a:schemeClr val="tx1"/>
                </a:solidFill>
                <a:latin typeface="+mn-lt"/>
              </a:rPr>
              <a:t>+2</a:t>
            </a:r>
            <a:r>
              <a:rPr lang="en-US" altLang="zh-TW" sz="1200" baseline="30000" dirty="0">
                <a:solidFill>
                  <a:schemeClr val="tx1"/>
                </a:solidFill>
                <a:latin typeface="+mn-lt"/>
              </a:rPr>
              <a:t>1 </a:t>
            </a:r>
            <a:r>
              <a:rPr lang="zh-TW" altLang="en-US" sz="1200" baseline="0" dirty="0">
                <a:solidFill>
                  <a:schemeClr val="tx1"/>
                </a:solidFill>
                <a:latin typeface="+mn-lt"/>
              </a:rPr>
              <a:t>的算術權重錯誤</a:t>
            </a:r>
            <a:r>
              <a:rPr lang="en-US" altLang="zh-TW" sz="1200" baseline="0" dirty="0">
                <a:solidFill>
                  <a:schemeClr val="tx1"/>
                </a:solidFill>
                <a:latin typeface="+mn-lt"/>
              </a:rPr>
              <a:t>, </a:t>
            </a:r>
            <a:r>
              <a:rPr lang="zh-TW" altLang="en-US" sz="1200" baseline="0" dirty="0">
                <a:solidFill>
                  <a:schemeClr val="tx1"/>
                </a:solidFill>
                <a:latin typeface="+mn-lt"/>
              </a:rPr>
              <a:t>數值的二進制會從</a:t>
            </a:r>
            <a:r>
              <a:rPr lang="en-US" altLang="zh-TW" sz="1200" baseline="0" dirty="0">
                <a:solidFill>
                  <a:schemeClr val="tx1"/>
                </a:solidFill>
                <a:latin typeface="+mn-lt"/>
              </a:rPr>
              <a:t>0011</a:t>
            </a:r>
            <a:r>
              <a:rPr lang="zh-TW" altLang="en-US" sz="1200" baseline="0" dirty="0">
                <a:solidFill>
                  <a:schemeClr val="tx1"/>
                </a:solidFill>
                <a:latin typeface="+mn-lt"/>
              </a:rPr>
              <a:t> </a:t>
            </a:r>
            <a:r>
              <a:rPr lang="en-US" altLang="zh-TW" sz="1200" baseline="0" dirty="0">
                <a:solidFill>
                  <a:schemeClr val="tx1"/>
                </a:solidFill>
                <a:latin typeface="+mn-lt"/>
                <a:sym typeface="Wingdings" panose="05000000000000000000" pitchFamily="2" charset="2"/>
              </a:rPr>
              <a:t> 0101 </a:t>
            </a:r>
            <a:r>
              <a:rPr lang="zh-TW" altLang="en-US" sz="1200" baseline="0" dirty="0">
                <a:solidFill>
                  <a:schemeClr val="tx1"/>
                </a:solidFill>
                <a:latin typeface="+mn-lt"/>
                <a:sym typeface="Wingdings" panose="05000000000000000000" pitchFamily="2" charset="2"/>
              </a:rPr>
              <a:t>發生</a:t>
            </a:r>
            <a:r>
              <a:rPr lang="en-US" altLang="zh-TW" sz="1200" baseline="0" dirty="0">
                <a:solidFill>
                  <a:schemeClr val="tx1"/>
                </a:solidFill>
                <a:latin typeface="+mn-lt"/>
                <a:sym typeface="Wingdings" panose="05000000000000000000" pitchFamily="2" charset="2"/>
              </a:rPr>
              <a:t>2</a:t>
            </a:r>
            <a:r>
              <a:rPr lang="zh-TW" altLang="en-US" sz="1200" baseline="0" dirty="0">
                <a:solidFill>
                  <a:schemeClr val="tx1"/>
                </a:solidFill>
                <a:latin typeface="+mn-lt"/>
                <a:sym typeface="Wingdings" panose="05000000000000000000" pitchFamily="2" charset="2"/>
              </a:rPr>
              <a:t>位元的位元翻轉</a:t>
            </a:r>
            <a:endParaRPr lang="en-US" altLang="zh-TW" sz="1200" baseline="0" dirty="0">
              <a:solidFill>
                <a:schemeClr val="tx1"/>
              </a:solidFill>
              <a:latin typeface="+mn-lt"/>
              <a:sym typeface="Wingdings" panose="05000000000000000000" pitchFamily="2" charset="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baseline="0" dirty="0">
                <a:solidFill>
                  <a:schemeClr val="tx1"/>
                </a:solidFill>
                <a:latin typeface="+mn-lt"/>
              </a:rPr>
              <a:t>而對通道碼而言</a:t>
            </a:r>
            <a:r>
              <a:rPr lang="en-US" altLang="zh-TW" sz="1200" baseline="0" dirty="0">
                <a:solidFill>
                  <a:schemeClr val="tx1"/>
                </a:solidFill>
                <a:latin typeface="+mn-lt"/>
              </a:rPr>
              <a:t>, </a:t>
            </a:r>
            <a:r>
              <a:rPr lang="zh-TW" altLang="en-US" sz="1200" baseline="0" dirty="0">
                <a:solidFill>
                  <a:schemeClr val="tx1"/>
                </a:solidFill>
                <a:latin typeface="+mn-lt"/>
              </a:rPr>
              <a:t>發生錯誤僅僅只是一般的位元錯誤</a:t>
            </a:r>
            <a:r>
              <a:rPr lang="en-US" altLang="zh-TW" sz="1200" baseline="0" dirty="0">
                <a:solidFill>
                  <a:schemeClr val="tx1"/>
                </a:solidFill>
                <a:latin typeface="+mn-lt"/>
              </a:rPr>
              <a:t>, </a:t>
            </a:r>
            <a:r>
              <a:rPr lang="zh-TW" altLang="en-US" sz="1200" baseline="0" dirty="0">
                <a:solidFill>
                  <a:schemeClr val="tx1"/>
                </a:solidFill>
                <a:latin typeface="+mn-lt"/>
              </a:rPr>
              <a:t>即 </a:t>
            </a:r>
            <a:r>
              <a:rPr lang="en-US" altLang="zh-TW" sz="1200" baseline="0" dirty="0">
                <a:solidFill>
                  <a:schemeClr val="tx1"/>
                </a:solidFill>
                <a:latin typeface="+mn-lt"/>
              </a:rPr>
              <a:t>0</a:t>
            </a:r>
            <a:r>
              <a:rPr lang="zh-TW" altLang="en-US" sz="1200" baseline="0" dirty="0">
                <a:solidFill>
                  <a:schemeClr val="tx1"/>
                </a:solidFill>
                <a:latin typeface="+mn-lt"/>
              </a:rPr>
              <a:t> </a:t>
            </a:r>
            <a:r>
              <a:rPr lang="en-US" altLang="zh-TW" sz="1200" baseline="0" dirty="0">
                <a:solidFill>
                  <a:schemeClr val="tx1"/>
                </a:solidFill>
                <a:latin typeface="+mn-lt"/>
                <a:sym typeface="Wingdings" panose="05000000000000000000" pitchFamily="2" charset="2"/>
              </a:rPr>
              <a:t></a:t>
            </a:r>
            <a:r>
              <a:rPr lang="zh-TW" altLang="en-US" sz="1200" baseline="0" dirty="0">
                <a:solidFill>
                  <a:schemeClr val="tx1"/>
                </a:solidFill>
                <a:latin typeface="+mn-lt"/>
                <a:sym typeface="Wingdings" panose="05000000000000000000" pitchFamily="2" charset="2"/>
              </a:rPr>
              <a:t> </a:t>
            </a:r>
            <a:r>
              <a:rPr lang="en-US" altLang="zh-TW" sz="1200" baseline="0" dirty="0">
                <a:solidFill>
                  <a:schemeClr val="tx1"/>
                </a:solidFill>
                <a:latin typeface="+mn-lt"/>
                <a:sym typeface="Wingdings" panose="05000000000000000000" pitchFamily="2" charset="2"/>
              </a:rPr>
              <a:t>1, 1</a:t>
            </a:r>
            <a:r>
              <a:rPr lang="zh-TW" altLang="en-US" sz="1200" baseline="0" dirty="0">
                <a:solidFill>
                  <a:schemeClr val="tx1"/>
                </a:solidFill>
                <a:latin typeface="+mn-lt"/>
                <a:sym typeface="Wingdings" panose="05000000000000000000" pitchFamily="2" charset="2"/>
              </a:rPr>
              <a:t> </a:t>
            </a:r>
            <a:r>
              <a:rPr lang="en-US" altLang="zh-TW" sz="1200" baseline="0" dirty="0">
                <a:solidFill>
                  <a:schemeClr val="tx1"/>
                </a:solidFill>
                <a:latin typeface="+mn-lt"/>
                <a:sym typeface="Wingdings" panose="05000000000000000000" pitchFamily="2" charset="2"/>
              </a:rPr>
              <a:t></a:t>
            </a:r>
            <a:r>
              <a:rPr lang="zh-TW" altLang="en-US" sz="1200" baseline="0" dirty="0">
                <a:solidFill>
                  <a:schemeClr val="tx1"/>
                </a:solidFill>
                <a:latin typeface="+mn-lt"/>
                <a:sym typeface="Wingdings" panose="05000000000000000000" pitchFamily="2" charset="2"/>
              </a:rPr>
              <a:t> </a:t>
            </a:r>
            <a:r>
              <a:rPr lang="en-US" altLang="zh-TW" sz="1200" baseline="0" dirty="0">
                <a:solidFill>
                  <a:schemeClr val="tx1"/>
                </a:solidFill>
                <a:latin typeface="+mn-lt"/>
                <a:sym typeface="Wingdings" panose="05000000000000000000" pitchFamily="2" charset="2"/>
              </a:rPr>
              <a:t>0</a:t>
            </a:r>
            <a:r>
              <a:rPr lang="zh-TW" altLang="en-US" sz="1200" baseline="0" dirty="0">
                <a:solidFill>
                  <a:schemeClr val="tx1"/>
                </a:solidFill>
                <a:latin typeface="+mn-lt"/>
                <a:sym typeface="Wingdings" panose="05000000000000000000" pitchFamily="2" charset="2"/>
              </a:rPr>
              <a:t> 的位元翻轉</a:t>
            </a:r>
            <a:endParaRPr lang="en-US" altLang="zh-TW" sz="1200" baseline="0" dirty="0">
              <a:solidFill>
                <a:schemeClr val="tx1"/>
              </a:solidFill>
              <a:latin typeface="+mn-lt"/>
              <a:sym typeface="Wingdings" panose="05000000000000000000" pitchFamily="2" charset="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舉例來說</a:t>
            </a:r>
            <a:r>
              <a:rPr lang="en-US" altLang="zh-TW" sz="1200" dirty="0">
                <a:solidFill>
                  <a:schemeClr val="tx1"/>
                </a:solidFill>
                <a:latin typeface="+mn-lt"/>
              </a:rPr>
              <a:t>:</a:t>
            </a:r>
            <a:r>
              <a:rPr lang="zh-TW" altLang="en-US" sz="1200" dirty="0">
                <a:solidFill>
                  <a:schemeClr val="tx1"/>
                </a:solidFill>
                <a:latin typeface="+mn-lt"/>
              </a:rPr>
              <a:t> 當數字</a:t>
            </a:r>
            <a:r>
              <a:rPr lang="en-US" altLang="zh-TW" sz="1200" dirty="0">
                <a:solidFill>
                  <a:schemeClr val="tx1"/>
                </a:solidFill>
                <a:latin typeface="+mn-lt"/>
              </a:rPr>
              <a:t>3</a:t>
            </a:r>
            <a:r>
              <a:rPr lang="zh-TW" altLang="en-US" sz="1200" dirty="0">
                <a:solidFill>
                  <a:schemeClr val="tx1"/>
                </a:solidFill>
                <a:latin typeface="+mn-lt"/>
              </a:rPr>
              <a:t>發生一個位元</a:t>
            </a:r>
            <a:r>
              <a:rPr lang="zh-TW" altLang="en-US" sz="1200" baseline="0" dirty="0">
                <a:solidFill>
                  <a:schemeClr val="tx1"/>
                </a:solidFill>
                <a:latin typeface="+mn-lt"/>
              </a:rPr>
              <a:t>錯誤</a:t>
            </a:r>
            <a:r>
              <a:rPr lang="en-US" altLang="zh-TW" sz="1200" baseline="0" dirty="0">
                <a:solidFill>
                  <a:schemeClr val="tx1"/>
                </a:solidFill>
                <a:latin typeface="+mn-lt"/>
              </a:rPr>
              <a:t>, </a:t>
            </a:r>
            <a:r>
              <a:rPr lang="zh-TW" altLang="en-US" sz="1200" baseline="0" dirty="0">
                <a:solidFill>
                  <a:schemeClr val="tx1"/>
                </a:solidFill>
                <a:latin typeface="+mn-lt"/>
              </a:rPr>
              <a:t>數值的二進制會從</a:t>
            </a:r>
            <a:r>
              <a:rPr lang="en-US" altLang="zh-TW" sz="1200" baseline="0" dirty="0">
                <a:solidFill>
                  <a:schemeClr val="tx1"/>
                </a:solidFill>
                <a:latin typeface="+mn-lt"/>
              </a:rPr>
              <a:t>0011</a:t>
            </a:r>
            <a:r>
              <a:rPr lang="zh-TW" altLang="en-US" sz="1200" baseline="0" dirty="0">
                <a:solidFill>
                  <a:schemeClr val="tx1"/>
                </a:solidFill>
                <a:latin typeface="+mn-lt"/>
              </a:rPr>
              <a:t> </a:t>
            </a:r>
            <a:r>
              <a:rPr lang="en-US" altLang="zh-TW" sz="1200" baseline="0" dirty="0">
                <a:solidFill>
                  <a:schemeClr val="tx1"/>
                </a:solidFill>
                <a:latin typeface="+mn-lt"/>
                <a:sym typeface="Wingdings" panose="05000000000000000000" pitchFamily="2" charset="2"/>
              </a:rPr>
              <a:t> 0001 </a:t>
            </a:r>
            <a:r>
              <a:rPr lang="zh-TW" altLang="en-US" sz="1200" baseline="0" dirty="0">
                <a:solidFill>
                  <a:schemeClr val="tx1"/>
                </a:solidFill>
                <a:latin typeface="+mn-lt"/>
                <a:sym typeface="Wingdings" panose="05000000000000000000" pitchFamily="2" charset="2"/>
              </a:rPr>
              <a:t>發生</a:t>
            </a:r>
            <a:r>
              <a:rPr lang="en-US" altLang="zh-TW" sz="1200" baseline="0" dirty="0">
                <a:solidFill>
                  <a:schemeClr val="tx1"/>
                </a:solidFill>
                <a:latin typeface="+mn-lt"/>
                <a:sym typeface="Wingdings" panose="05000000000000000000" pitchFamily="2" charset="2"/>
              </a:rPr>
              <a:t>1</a:t>
            </a:r>
            <a:r>
              <a:rPr lang="zh-TW" altLang="en-US" sz="1200" baseline="0" dirty="0">
                <a:solidFill>
                  <a:schemeClr val="tx1"/>
                </a:solidFill>
                <a:latin typeface="+mn-lt"/>
                <a:sym typeface="Wingdings" panose="05000000000000000000" pitchFamily="2" charset="2"/>
              </a:rPr>
              <a:t>位元的位元翻轉</a:t>
            </a:r>
            <a:endParaRPr lang="en-US" altLang="zh-TW" sz="1200" baseline="0" dirty="0">
              <a:solidFill>
                <a:schemeClr val="tx1"/>
              </a:solidFill>
              <a:latin typeface="+mn-lt"/>
              <a:sym typeface="Wingdings" panose="05000000000000000000" pitchFamily="2" charset="2"/>
            </a:endParaRPr>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8</a:t>
            </a:fld>
            <a:endParaRPr lang="en-US" altLang="zh-TW" dirty="0"/>
          </a:p>
        </p:txBody>
      </p:sp>
    </p:spTree>
    <p:extLst>
      <p:ext uri="{BB962C8B-B14F-4D97-AF65-F5344CB8AC3E}">
        <p14:creationId xmlns:p14="http://schemas.microsoft.com/office/powerpoint/2010/main" val="2651339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接著介紹</a:t>
            </a:r>
            <a:r>
              <a:rPr lang="en-US" altLang="zh-TW" sz="1200" dirty="0">
                <a:solidFill>
                  <a:schemeClr val="tx1"/>
                </a:solidFill>
                <a:latin typeface="+mn-lt"/>
              </a:rPr>
              <a:t>AN-code</a:t>
            </a:r>
            <a:r>
              <a:rPr lang="zh-TW" altLang="en-US" sz="1200" dirty="0">
                <a:solidFill>
                  <a:schemeClr val="tx1"/>
                </a:solidFill>
                <a:latin typeface="+mn-lt"/>
              </a:rPr>
              <a:t>乘積碼</a:t>
            </a:r>
            <a:r>
              <a:rPr lang="en-US" altLang="zh-TW" sz="1200" dirty="0">
                <a:solidFill>
                  <a:schemeClr val="tx1"/>
                </a:solidFill>
                <a:latin typeface="+mn-lt"/>
              </a:rPr>
              <a:t>:</a:t>
            </a:r>
            <a:r>
              <a:rPr lang="zh-TW" altLang="en-US" sz="1200" dirty="0">
                <a:solidFill>
                  <a:schemeClr val="tx1"/>
                </a:solidFill>
                <a:latin typeface="+mn-lt"/>
              </a:rPr>
              <a:t> 它是透過把資料乘上一個數</a:t>
            </a:r>
            <a:r>
              <a:rPr lang="en-US" altLang="zh-TW" sz="1200" dirty="0">
                <a:solidFill>
                  <a:schemeClr val="tx1"/>
                </a:solidFill>
                <a:latin typeface="+mn-lt"/>
              </a:rPr>
              <a:t>A</a:t>
            </a:r>
            <a:r>
              <a:rPr lang="zh-TW" altLang="en-US" sz="1200" dirty="0">
                <a:solidFill>
                  <a:schemeClr val="tx1"/>
                </a:solidFill>
                <a:latin typeface="+mn-lt"/>
              </a:rPr>
              <a:t>以確保接下來經過運算後還能保有容錯並更正錯誤的能力</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以</a:t>
            </a:r>
            <a:r>
              <a:rPr lang="en-US" altLang="zh-TW" sz="1200" dirty="0">
                <a:solidFill>
                  <a:schemeClr val="tx1"/>
                </a:solidFill>
                <a:latin typeface="+mn-lt"/>
              </a:rPr>
              <a:t>A=13</a:t>
            </a:r>
            <a:r>
              <a:rPr lang="zh-TW" altLang="en-US" sz="1200" dirty="0">
                <a:solidFill>
                  <a:schemeClr val="tx1"/>
                </a:solidFill>
                <a:latin typeface="+mn-lt"/>
              </a:rPr>
              <a:t>來說</a:t>
            </a:r>
            <a:r>
              <a:rPr lang="en-US" altLang="zh-TW" sz="1200" dirty="0">
                <a:solidFill>
                  <a:schemeClr val="tx1"/>
                </a:solidFill>
                <a:latin typeface="+mn-lt"/>
              </a:rPr>
              <a:t>, </a:t>
            </a:r>
            <a:r>
              <a:rPr lang="zh-TW" altLang="en-US" sz="1200" dirty="0">
                <a:solidFill>
                  <a:schemeClr val="tx1"/>
                </a:solidFill>
                <a:latin typeface="+mn-lt"/>
              </a:rPr>
              <a:t>能編碼的資料為</a:t>
            </a:r>
            <a:r>
              <a:rPr lang="en-US" altLang="zh-TW" sz="1200" dirty="0">
                <a:solidFill>
                  <a:schemeClr val="tx1"/>
                </a:solidFill>
                <a:latin typeface="+mn-lt"/>
              </a:rPr>
              <a:t>0~4, </a:t>
            </a:r>
            <a:r>
              <a:rPr lang="zh-TW" altLang="en-US" sz="1200" dirty="0">
                <a:solidFill>
                  <a:schemeClr val="tx1"/>
                </a:solidFill>
                <a:latin typeface="+mn-lt"/>
              </a:rPr>
              <a:t>編碼後的</a:t>
            </a:r>
            <a:r>
              <a:rPr lang="en-US" altLang="zh-TW" sz="1200" dirty="0">
                <a:solidFill>
                  <a:schemeClr val="tx1"/>
                </a:solidFill>
                <a:latin typeface="+mn-lt"/>
              </a:rPr>
              <a:t>codeword</a:t>
            </a:r>
            <a:r>
              <a:rPr lang="zh-TW" altLang="en-US" sz="1200" dirty="0">
                <a:solidFill>
                  <a:schemeClr val="tx1"/>
                </a:solidFill>
                <a:latin typeface="+mn-lt"/>
              </a:rPr>
              <a:t>我們稱為</a:t>
            </a:r>
            <a:r>
              <a:rPr lang="en-US" altLang="zh-TW" sz="1200" dirty="0">
                <a:solidFill>
                  <a:schemeClr val="tx1"/>
                </a:solidFill>
                <a:latin typeface="+mn-lt"/>
              </a:rPr>
              <a:t>C, </a:t>
            </a:r>
            <a:r>
              <a:rPr lang="zh-TW" altLang="en-US" sz="1200" dirty="0">
                <a:solidFill>
                  <a:schemeClr val="tx1"/>
                </a:solidFill>
                <a:latin typeface="+mn-lt"/>
              </a:rPr>
              <a:t>也就是</a:t>
            </a:r>
            <a:r>
              <a:rPr lang="en-US" altLang="zh-TW" sz="1200" dirty="0">
                <a:solidFill>
                  <a:schemeClr val="tx1"/>
                </a:solidFill>
                <a:latin typeface="+mn-lt"/>
              </a:rPr>
              <a:t>AN</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假設在運算的過程中發生了一個錯誤</a:t>
            </a:r>
            <a:r>
              <a:rPr lang="en-US" altLang="zh-TW" sz="1200" dirty="0">
                <a:solidFill>
                  <a:schemeClr val="tx1"/>
                </a:solidFill>
                <a:latin typeface="+mn-lt"/>
              </a:rPr>
              <a:t>e, </a:t>
            </a:r>
            <a:r>
              <a:rPr lang="zh-TW" altLang="en-US" sz="1200" dirty="0">
                <a:solidFill>
                  <a:schemeClr val="tx1"/>
                </a:solidFill>
                <a:latin typeface="+mn-lt"/>
              </a:rPr>
              <a:t>使的</a:t>
            </a:r>
            <a:r>
              <a:rPr lang="en-US" altLang="zh-TW" sz="1200" dirty="0">
                <a:solidFill>
                  <a:schemeClr val="tx1"/>
                </a:solidFill>
                <a:latin typeface="+mn-lt"/>
              </a:rPr>
              <a:t>codeword</a:t>
            </a:r>
            <a:r>
              <a:rPr lang="zh-TW" altLang="en-US" sz="1200" dirty="0">
                <a:solidFill>
                  <a:schemeClr val="tx1"/>
                </a:solidFill>
                <a:latin typeface="+mn-lt"/>
              </a:rPr>
              <a:t>變成</a:t>
            </a:r>
            <a:r>
              <a:rPr lang="en-US" altLang="zh-TW" sz="1200" dirty="0">
                <a:solidFill>
                  <a:schemeClr val="tx1"/>
                </a:solidFill>
                <a:latin typeface="+mn-lt"/>
              </a:rPr>
              <a:t>C‘ = C</a:t>
            </a:r>
            <a:r>
              <a:rPr lang="zh-TW" altLang="en-US" sz="1200" dirty="0">
                <a:solidFill>
                  <a:schemeClr val="tx1"/>
                </a:solidFill>
                <a:latin typeface="+mn-lt"/>
              </a:rPr>
              <a:t> </a:t>
            </a:r>
            <a:r>
              <a:rPr lang="en-US" altLang="zh-TW" sz="1200" dirty="0">
                <a:solidFill>
                  <a:schemeClr val="tx1"/>
                </a:solidFill>
                <a:latin typeface="+mn-lt"/>
              </a:rPr>
              <a:t>+</a:t>
            </a:r>
            <a:r>
              <a:rPr lang="zh-TW" altLang="en-US" sz="1200" dirty="0">
                <a:solidFill>
                  <a:schemeClr val="tx1"/>
                </a:solidFill>
                <a:latin typeface="+mn-lt"/>
              </a:rPr>
              <a:t> </a:t>
            </a:r>
            <a:r>
              <a:rPr lang="en-US" altLang="zh-TW" sz="1200" dirty="0">
                <a:solidFill>
                  <a:schemeClr val="tx1"/>
                </a:solidFill>
                <a:latin typeface="+mn-lt"/>
              </a:rPr>
              <a:t>e,</a:t>
            </a:r>
            <a:r>
              <a:rPr lang="zh-TW" altLang="en-US" sz="1200" dirty="0">
                <a:solidFill>
                  <a:schemeClr val="tx1"/>
                </a:solidFill>
                <a:latin typeface="+mn-lt"/>
              </a:rPr>
              <a:t> 那我們可以透過模</a:t>
            </a:r>
            <a:r>
              <a:rPr lang="en-US" altLang="zh-TW" sz="1200" dirty="0">
                <a:solidFill>
                  <a:schemeClr val="tx1"/>
                </a:solidFill>
                <a:latin typeface="+mn-lt"/>
              </a:rPr>
              <a:t>A</a:t>
            </a:r>
            <a:r>
              <a:rPr lang="zh-TW" altLang="en-US" sz="1200" dirty="0">
                <a:solidFill>
                  <a:schemeClr val="tx1"/>
                </a:solidFill>
                <a:latin typeface="+mn-lt"/>
              </a:rPr>
              <a:t>來確認是否有發生錯誤</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若模完的結果餘數為</a:t>
            </a:r>
            <a:r>
              <a:rPr lang="en-US" altLang="zh-TW" sz="1200" dirty="0">
                <a:solidFill>
                  <a:schemeClr val="tx1"/>
                </a:solidFill>
                <a:latin typeface="+mn-lt"/>
              </a:rPr>
              <a:t>0, </a:t>
            </a:r>
            <a:r>
              <a:rPr lang="zh-TW" altLang="en-US" sz="1200" dirty="0">
                <a:solidFill>
                  <a:schemeClr val="tx1"/>
                </a:solidFill>
                <a:latin typeface="+mn-lt"/>
              </a:rPr>
              <a:t>則沒有發生錯誤可直接輸出結果</a:t>
            </a:r>
            <a:r>
              <a:rPr lang="en-US" altLang="zh-TW" sz="1200" dirty="0">
                <a:solidFill>
                  <a:schemeClr val="tx1"/>
                </a:solidFill>
                <a:latin typeface="+mn-lt"/>
              </a:rPr>
              <a:t>, </a:t>
            </a:r>
            <a:r>
              <a:rPr lang="zh-TW" altLang="en-US" sz="1200" dirty="0">
                <a:solidFill>
                  <a:schemeClr val="tx1"/>
                </a:solidFill>
                <a:latin typeface="+mn-lt"/>
              </a:rPr>
              <a:t>但若餘數不為</a:t>
            </a:r>
            <a:r>
              <a:rPr lang="en-US" altLang="zh-TW" sz="1200" dirty="0">
                <a:solidFill>
                  <a:schemeClr val="tx1"/>
                </a:solidFill>
                <a:latin typeface="+mn-lt"/>
              </a:rPr>
              <a:t>0, </a:t>
            </a:r>
            <a:r>
              <a:rPr lang="zh-TW" altLang="en-US" sz="1200" dirty="0">
                <a:solidFill>
                  <a:schemeClr val="tx1"/>
                </a:solidFill>
                <a:latin typeface="+mn-lt"/>
              </a:rPr>
              <a:t>代表過程中有發生錯誤</a:t>
            </a:r>
            <a:r>
              <a:rPr lang="en-US" altLang="zh-TW" sz="1200" dirty="0">
                <a:solidFill>
                  <a:schemeClr val="tx1"/>
                </a:solidFill>
                <a:latin typeface="+mn-lt"/>
              </a:rPr>
              <a:t>, </a:t>
            </a:r>
            <a:r>
              <a:rPr lang="zh-TW" altLang="en-US" sz="1200" dirty="0">
                <a:solidFill>
                  <a:schemeClr val="tx1"/>
                </a:solidFill>
                <a:latin typeface="+mn-lt"/>
              </a:rPr>
              <a:t>我們可以透過 </a:t>
            </a:r>
            <a:r>
              <a:rPr lang="en-US" altLang="zh-TW" sz="1200" b="0" i="0" u="none" strike="noStrike" baseline="0" dirty="0">
                <a:solidFill>
                  <a:srgbClr val="000000"/>
                </a:solidFill>
                <a:latin typeface="Arial" panose="020B0604020202020204" pitchFamily="34" charset="0"/>
                <a:cs typeface="Arial" panose="020B0604020202020204" pitchFamily="34" charset="0"/>
              </a:rPr>
              <a:t>Galois Field </a:t>
            </a:r>
            <a:r>
              <a:rPr lang="zh-TW" altLang="en-US" sz="1200" b="0" i="0" u="none" strike="noStrike" baseline="0" dirty="0">
                <a:solidFill>
                  <a:srgbClr val="000000"/>
                </a:solidFill>
                <a:latin typeface="Arial" panose="020B0604020202020204" pitchFamily="34" charset="0"/>
                <a:cs typeface="Arial" panose="020B0604020202020204" pitchFamily="34" charset="0"/>
              </a:rPr>
              <a:t>來更正這個錯誤</a:t>
            </a:r>
            <a:r>
              <a:rPr lang="en-US" altLang="zh-TW" sz="1200" b="0" i="0" u="none" strike="noStrike" baseline="0" dirty="0">
                <a:solidFill>
                  <a:srgbClr val="000000"/>
                </a:solidFill>
                <a:latin typeface="Arial" panose="020B0604020202020204" pitchFamily="34" charset="0"/>
                <a:cs typeface="Arial" panose="020B0604020202020204" pitchFamily="34" charset="0"/>
              </a:rPr>
              <a:t>,</a:t>
            </a:r>
            <a:r>
              <a:rPr lang="zh-TW" altLang="en-US" sz="1200" b="0" i="0" u="none" strike="noStrike" baseline="0" dirty="0">
                <a:solidFill>
                  <a:srgbClr val="000000"/>
                </a:solidFill>
                <a:latin typeface="Arial" panose="020B0604020202020204" pitchFamily="34" charset="0"/>
                <a:cs typeface="Arial" panose="020B0604020202020204" pitchFamily="34" charset="0"/>
              </a:rPr>
              <a:t> 再</a:t>
            </a:r>
            <a:r>
              <a:rPr lang="zh-TW" altLang="en-US" sz="1200" dirty="0">
                <a:solidFill>
                  <a:schemeClr val="tx1"/>
                </a:solidFill>
                <a:latin typeface="+mn-lt"/>
              </a:rPr>
              <a:t>輸出結果</a:t>
            </a:r>
            <a:endParaRPr lang="en-US" altLang="zh-TW" sz="1200" dirty="0">
              <a:solidFill>
                <a:schemeClr val="tx1"/>
              </a:solidFill>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latin typeface="+mn-lt"/>
              </a:rPr>
              <a:t>值得注意的是限制於 </a:t>
            </a:r>
            <a:r>
              <a:rPr lang="en-US" altLang="zh-TW" sz="1200" b="0" i="0" u="none" strike="noStrike" baseline="0" dirty="0">
                <a:solidFill>
                  <a:srgbClr val="000000"/>
                </a:solidFill>
                <a:latin typeface="Arial" panose="020B0604020202020204" pitchFamily="34" charset="0"/>
                <a:cs typeface="Arial" panose="020B0604020202020204" pitchFamily="34" charset="0"/>
              </a:rPr>
              <a:t>Galois Field</a:t>
            </a:r>
            <a:r>
              <a:rPr lang="zh-TW" altLang="en-US" sz="1200" b="0" i="0" u="none" strike="noStrike" baseline="0" dirty="0">
                <a:solidFill>
                  <a:srgbClr val="000000"/>
                </a:solidFill>
                <a:latin typeface="Arial" panose="020B0604020202020204" pitchFamily="34" charset="0"/>
                <a:cs typeface="Arial" panose="020B0604020202020204" pitchFamily="34" charset="0"/>
              </a:rPr>
              <a:t> 的特性</a:t>
            </a:r>
            <a:r>
              <a:rPr lang="en-US" altLang="zh-TW" sz="1200" b="0" i="0" u="none" strike="noStrike" baseline="0" dirty="0">
                <a:solidFill>
                  <a:srgbClr val="000000"/>
                </a:solidFill>
                <a:latin typeface="Arial" panose="020B0604020202020204" pitchFamily="34" charset="0"/>
                <a:cs typeface="Arial" panose="020B0604020202020204" pitchFamily="34" charset="0"/>
              </a:rPr>
              <a:t>,</a:t>
            </a:r>
            <a:r>
              <a:rPr lang="zh-TW" altLang="en-US" sz="1200" b="0" i="0" u="none" strike="noStrike" baseline="0" dirty="0">
                <a:solidFill>
                  <a:schemeClr val="tx1"/>
                </a:solidFill>
                <a:latin typeface="+mn-lt"/>
                <a:cs typeface="Arial" panose="020B0604020202020204" pitchFamily="34" charset="0"/>
              </a:rPr>
              <a:t> 此</a:t>
            </a:r>
            <a:r>
              <a:rPr lang="en-US" altLang="zh-TW" sz="1200" b="0" i="0" u="none" strike="noStrike" baseline="0" dirty="0">
                <a:solidFill>
                  <a:schemeClr val="tx1"/>
                </a:solidFill>
                <a:latin typeface="+mn-lt"/>
                <a:cs typeface="Arial" panose="020B0604020202020204" pitchFamily="34" charset="0"/>
              </a:rPr>
              <a:t>AN-code</a:t>
            </a:r>
            <a:r>
              <a:rPr lang="zh-TW" altLang="en-US" sz="1200" b="0" i="0" u="none" strike="noStrike" baseline="0" dirty="0">
                <a:solidFill>
                  <a:schemeClr val="tx1"/>
                </a:solidFill>
                <a:latin typeface="+mn-lt"/>
                <a:cs typeface="Arial" panose="020B0604020202020204" pitchFamily="34" charset="0"/>
              </a:rPr>
              <a:t>只能解單一算術權重錯誤</a:t>
            </a:r>
            <a:endParaRPr lang="en-US" altLang="zh-TW" sz="1200" b="0" i="0" u="none" strike="noStrike" baseline="0" dirty="0">
              <a:solidFill>
                <a:srgbClr val="000000"/>
              </a:solidFill>
              <a:latin typeface="Arial" panose="020B0604020202020204" pitchFamily="34" charset="0"/>
              <a:cs typeface="Arial" panose="020B0604020202020204" pitchFamily="34" charset="0"/>
            </a:endParaRPr>
          </a:p>
        </p:txBody>
      </p:sp>
      <p:sp>
        <p:nvSpPr>
          <p:cNvPr id="4" name="投影片編號版面配置區 3"/>
          <p:cNvSpPr>
            <a:spLocks noGrp="1"/>
          </p:cNvSpPr>
          <p:nvPr>
            <p:ph type="sldNum" sz="quarter" idx="5"/>
          </p:nvPr>
        </p:nvSpPr>
        <p:spPr/>
        <p:txBody>
          <a:bodyPr/>
          <a:lstStyle/>
          <a:p>
            <a:pPr>
              <a:defRPr/>
            </a:pPr>
            <a:fld id="{5F709C7A-F8A6-4C63-A331-8F39CAD168CD}" type="slidenum">
              <a:rPr lang="en-US" altLang="zh-TW" smtClean="0"/>
              <a:pPr>
                <a:defRPr/>
              </a:pPr>
              <a:t>9</a:t>
            </a:fld>
            <a:endParaRPr lang="en-US" altLang="zh-TW" dirty="0"/>
          </a:p>
        </p:txBody>
      </p:sp>
    </p:spTree>
    <p:extLst>
      <p:ext uri="{BB962C8B-B14F-4D97-AF65-F5344CB8AC3E}">
        <p14:creationId xmlns:p14="http://schemas.microsoft.com/office/powerpoint/2010/main" val="632896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2"/>
          <p:cNvSpPr>
            <a:spLocks noGrp="1" noChangeArrowheads="1"/>
          </p:cNvSpPr>
          <p:nvPr>
            <p:ph type="dt" idx="10"/>
          </p:nvPr>
        </p:nvSpPr>
        <p:spPr/>
        <p:txBody>
          <a:bodyPr/>
          <a:lstStyle>
            <a:lvl1pPr>
              <a:defRPr/>
            </a:lvl1pPr>
          </a:lstStyle>
          <a:p>
            <a:pPr>
              <a:defRPr/>
            </a:pPr>
            <a:fld id="{A03425D9-4A88-4962-88DC-E9BA10AC60EF}" type="datetime1">
              <a:rPr lang="zh-TW" altLang="en-US" smtClean="0"/>
              <a:t>2025/5/23</a:t>
            </a:fld>
            <a:endParaRPr lang="en-US" altLang="zh-TW" dirty="0"/>
          </a:p>
        </p:txBody>
      </p:sp>
      <p:sp>
        <p:nvSpPr>
          <p:cNvPr id="5" name="Rectangle 3"/>
          <p:cNvSpPr>
            <a:spLocks noGrp="1" noChangeArrowheads="1"/>
          </p:cNvSpPr>
          <p:nvPr>
            <p:ph type="ftr" idx="11"/>
          </p:nvPr>
        </p:nvSpPr>
        <p:spPr/>
        <p:txBody>
          <a:bodyPr/>
          <a:lstStyle>
            <a:lvl1pPr>
              <a:defRPr/>
            </a:lvl1pPr>
          </a:lstStyle>
          <a:p>
            <a:pPr>
              <a:defRPr/>
            </a:pPr>
            <a:r>
              <a:rPr lang="en-US" altLang="zh-TW" dirty="0"/>
              <a:t>Electronic Engineering, National Changhua University of Education</a:t>
            </a:r>
          </a:p>
        </p:txBody>
      </p:sp>
    </p:spTree>
    <p:extLst>
      <p:ext uri="{BB962C8B-B14F-4D97-AF65-F5344CB8AC3E}">
        <p14:creationId xmlns:p14="http://schemas.microsoft.com/office/powerpoint/2010/main" val="2333398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p:cNvSpPr>
            <a:spLocks noGrp="1" noChangeArrowheads="1"/>
          </p:cNvSpPr>
          <p:nvPr>
            <p:ph type="dt" idx="10"/>
          </p:nvPr>
        </p:nvSpPr>
        <p:spPr>
          <a:ln/>
        </p:spPr>
        <p:txBody>
          <a:bodyPr/>
          <a:lstStyle>
            <a:lvl1pPr>
              <a:defRPr/>
            </a:lvl1pPr>
          </a:lstStyle>
          <a:p>
            <a:pPr>
              <a:defRPr/>
            </a:pPr>
            <a:fld id="{A02281F5-5003-4181-B4DB-C89E393BC5F5}" type="datetime1">
              <a:rPr lang="zh-TW" altLang="en-US" smtClean="0"/>
              <a:t>2025/5/23</a:t>
            </a:fld>
            <a:endParaRPr lang="en-US" altLang="zh-TW" dirty="0"/>
          </a:p>
        </p:txBody>
      </p:sp>
      <p:sp>
        <p:nvSpPr>
          <p:cNvPr id="5" name="Rectangle 3"/>
          <p:cNvSpPr>
            <a:spLocks noGrp="1" noChangeArrowheads="1"/>
          </p:cNvSpPr>
          <p:nvPr>
            <p:ph type="ftr" idx="11"/>
          </p:nvPr>
        </p:nvSpPr>
        <p:spPr>
          <a:ln/>
        </p:spPr>
        <p:txBody>
          <a:bodyPr/>
          <a:lstStyle>
            <a:lvl1pPr>
              <a:defRPr/>
            </a:lvl1pPr>
          </a:lstStyle>
          <a:p>
            <a:pPr>
              <a:defRPr/>
            </a:pPr>
            <a:r>
              <a:rPr lang="en-US" altLang="zh-TW" dirty="0"/>
              <a:t>Electronic Engineering, National Changhua University of Education</a:t>
            </a:r>
          </a:p>
        </p:txBody>
      </p:sp>
    </p:spTree>
    <p:extLst>
      <p:ext uri="{BB962C8B-B14F-4D97-AF65-F5344CB8AC3E}">
        <p14:creationId xmlns:p14="http://schemas.microsoft.com/office/powerpoint/2010/main" val="206409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4638" y="1604963"/>
            <a:ext cx="2054225" cy="45180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1604963"/>
            <a:ext cx="6015038" cy="45180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p:cNvSpPr>
            <a:spLocks noGrp="1" noChangeArrowheads="1"/>
          </p:cNvSpPr>
          <p:nvPr>
            <p:ph type="dt" idx="10"/>
          </p:nvPr>
        </p:nvSpPr>
        <p:spPr>
          <a:ln/>
        </p:spPr>
        <p:txBody>
          <a:bodyPr/>
          <a:lstStyle>
            <a:lvl1pPr>
              <a:defRPr/>
            </a:lvl1pPr>
          </a:lstStyle>
          <a:p>
            <a:pPr>
              <a:defRPr/>
            </a:pPr>
            <a:fld id="{8A93D87B-B944-4407-94DF-2B40A88D3F64}" type="datetime1">
              <a:rPr lang="zh-TW" altLang="en-US" smtClean="0"/>
              <a:t>2025/5/23</a:t>
            </a:fld>
            <a:endParaRPr lang="en-US" altLang="zh-TW" dirty="0"/>
          </a:p>
        </p:txBody>
      </p:sp>
      <p:sp>
        <p:nvSpPr>
          <p:cNvPr id="5" name="Rectangle 3"/>
          <p:cNvSpPr>
            <a:spLocks noGrp="1" noChangeArrowheads="1"/>
          </p:cNvSpPr>
          <p:nvPr>
            <p:ph type="ftr" idx="11"/>
          </p:nvPr>
        </p:nvSpPr>
        <p:spPr>
          <a:ln/>
        </p:spPr>
        <p:txBody>
          <a:bodyPr/>
          <a:lstStyle>
            <a:lvl1pPr>
              <a:defRPr/>
            </a:lvl1pPr>
          </a:lstStyle>
          <a:p>
            <a:pPr>
              <a:defRPr/>
            </a:pPr>
            <a:r>
              <a:rPr lang="en-US" altLang="zh-TW" dirty="0"/>
              <a:t>Electronic Engineering, National Changhua University of Education</a:t>
            </a:r>
          </a:p>
        </p:txBody>
      </p:sp>
    </p:spTree>
    <p:extLst>
      <p:ext uri="{BB962C8B-B14F-4D97-AF65-F5344CB8AC3E}">
        <p14:creationId xmlns:p14="http://schemas.microsoft.com/office/powerpoint/2010/main" val="2700525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2"/>
          <p:cNvSpPr>
            <a:spLocks noGrp="1" noChangeArrowheads="1"/>
          </p:cNvSpPr>
          <p:nvPr>
            <p:ph type="ftr" idx="10"/>
          </p:nvPr>
        </p:nvSpPr>
        <p:spPr>
          <a:ln/>
        </p:spPr>
        <p:txBody>
          <a:bodyPr/>
          <a:lstStyle>
            <a:lvl1pPr>
              <a:defRPr/>
            </a:lvl1pPr>
          </a:lstStyle>
          <a:p>
            <a:pPr>
              <a:defRPr/>
            </a:pPr>
            <a:r>
              <a:rPr lang="en-US" altLang="zh-TW"/>
              <a:t>Electronic Engineering, National Changhua University of Education</a:t>
            </a:r>
            <a:endParaRPr lang="en-US" altLang="zh-TW" dirty="0"/>
          </a:p>
        </p:txBody>
      </p:sp>
      <p:sp>
        <p:nvSpPr>
          <p:cNvPr id="5" name="Rectangle 3"/>
          <p:cNvSpPr>
            <a:spLocks noGrp="1" noChangeArrowheads="1"/>
          </p:cNvSpPr>
          <p:nvPr>
            <p:ph type="sldNum" idx="11"/>
          </p:nvPr>
        </p:nvSpPr>
        <p:spPr>
          <a:ln/>
        </p:spPr>
        <p:txBody>
          <a:bodyPr/>
          <a:lstStyle>
            <a:lvl1pPr>
              <a:defRPr/>
            </a:lvl1pPr>
          </a:lstStyle>
          <a:p>
            <a:pPr>
              <a:defRPr/>
            </a:pPr>
            <a:fld id="{FC778B30-C3E3-4D44-8299-E55ED5F1AD5A}" type="slidenum">
              <a:rPr lang="en-US" altLang="zh-TW"/>
              <a:pPr>
                <a:defRPr/>
              </a:pPr>
              <a:t>‹#›</a:t>
            </a:fld>
            <a:endParaRPr lang="en-US" altLang="zh-TW" dirty="0"/>
          </a:p>
        </p:txBody>
      </p:sp>
      <p:sp>
        <p:nvSpPr>
          <p:cNvPr id="6" name="Rectangle 6"/>
          <p:cNvSpPr>
            <a:spLocks noGrp="1" noChangeArrowheads="1"/>
          </p:cNvSpPr>
          <p:nvPr>
            <p:ph type="dt" idx="12"/>
          </p:nvPr>
        </p:nvSpPr>
        <p:spPr>
          <a:ln/>
        </p:spPr>
        <p:txBody>
          <a:bodyPr/>
          <a:lstStyle>
            <a:lvl1pPr>
              <a:defRPr/>
            </a:lvl1pPr>
          </a:lstStyle>
          <a:p>
            <a:pPr>
              <a:defRPr/>
            </a:pPr>
            <a:fld id="{6B4AF934-EE5E-4FFB-B61A-32FF252CFF62}" type="datetime1">
              <a:rPr lang="zh-TW" altLang="en-US" smtClean="0"/>
              <a:t>2025/5/23</a:t>
            </a:fld>
            <a:endParaRPr lang="en-US" altLang="zh-TW" dirty="0"/>
          </a:p>
        </p:txBody>
      </p:sp>
    </p:spTree>
    <p:extLst>
      <p:ext uri="{BB962C8B-B14F-4D97-AF65-F5344CB8AC3E}">
        <p14:creationId xmlns:p14="http://schemas.microsoft.com/office/powerpoint/2010/main" val="292658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p:cNvSpPr>
            <a:spLocks noGrp="1" noChangeArrowheads="1"/>
          </p:cNvSpPr>
          <p:nvPr>
            <p:ph type="ftr" idx="10"/>
          </p:nvPr>
        </p:nvSpPr>
        <p:spPr/>
        <p:txBody>
          <a:bodyPr/>
          <a:lstStyle>
            <a:lvl1pPr>
              <a:defRPr/>
            </a:lvl1pPr>
          </a:lstStyle>
          <a:p>
            <a:pPr>
              <a:defRPr/>
            </a:pPr>
            <a:r>
              <a:rPr lang="en-US" altLang="zh-TW"/>
              <a:t>Electronic Engineering, National Changhua University of Education</a:t>
            </a:r>
            <a:endParaRPr lang="en-US" altLang="zh-TW" dirty="0"/>
          </a:p>
        </p:txBody>
      </p:sp>
      <p:sp>
        <p:nvSpPr>
          <p:cNvPr id="5" name="Rectangle 3"/>
          <p:cNvSpPr>
            <a:spLocks noGrp="1" noChangeArrowheads="1"/>
          </p:cNvSpPr>
          <p:nvPr>
            <p:ph type="sldNum" idx="11"/>
          </p:nvPr>
        </p:nvSpPr>
        <p:spPr/>
        <p:txBody>
          <a:bodyPr/>
          <a:lstStyle>
            <a:lvl1pPr>
              <a:defRPr smtClean="0"/>
            </a:lvl1pPr>
          </a:lstStyle>
          <a:p>
            <a:pPr>
              <a:defRPr/>
            </a:pPr>
            <a:fld id="{63CD6BDD-ECA7-4804-BE8D-CC894AF5A537}" type="slidenum">
              <a:rPr lang="en-US" altLang="zh-TW"/>
              <a:pPr>
                <a:defRPr/>
              </a:pPr>
              <a:t>‹#›</a:t>
            </a:fld>
            <a:endParaRPr lang="en-US" altLang="zh-TW" dirty="0"/>
          </a:p>
        </p:txBody>
      </p:sp>
      <p:sp>
        <p:nvSpPr>
          <p:cNvPr id="6" name="Rectangle 6"/>
          <p:cNvSpPr>
            <a:spLocks noGrp="1" noChangeArrowheads="1"/>
          </p:cNvSpPr>
          <p:nvPr>
            <p:ph type="dt" idx="12"/>
          </p:nvPr>
        </p:nvSpPr>
        <p:spPr/>
        <p:txBody>
          <a:bodyPr/>
          <a:lstStyle>
            <a:lvl1pPr>
              <a:defRPr/>
            </a:lvl1pPr>
          </a:lstStyle>
          <a:p>
            <a:pPr>
              <a:defRPr/>
            </a:pPr>
            <a:fld id="{BC67BA1F-F4DB-4DB9-A155-2D48B1A2632F}" type="datetime1">
              <a:rPr lang="zh-TW" altLang="en-US" smtClean="0"/>
              <a:t>2025/5/23</a:t>
            </a:fld>
            <a:endParaRPr lang="en-US" altLang="zh-TW" dirty="0"/>
          </a:p>
        </p:txBody>
      </p:sp>
    </p:spTree>
    <p:extLst>
      <p:ext uri="{BB962C8B-B14F-4D97-AF65-F5344CB8AC3E}">
        <p14:creationId xmlns:p14="http://schemas.microsoft.com/office/powerpoint/2010/main" val="3186944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2"/>
          <p:cNvSpPr>
            <a:spLocks noGrp="1" noChangeArrowheads="1"/>
          </p:cNvSpPr>
          <p:nvPr>
            <p:ph type="ftr" idx="10"/>
          </p:nvPr>
        </p:nvSpPr>
        <p:spPr>
          <a:ln/>
        </p:spPr>
        <p:txBody>
          <a:bodyPr/>
          <a:lstStyle>
            <a:lvl1pPr>
              <a:defRPr/>
            </a:lvl1pPr>
          </a:lstStyle>
          <a:p>
            <a:pPr>
              <a:defRPr/>
            </a:pPr>
            <a:r>
              <a:rPr lang="en-US" altLang="zh-TW"/>
              <a:t>Electronic Engineering, National Changhua University of Education</a:t>
            </a:r>
            <a:endParaRPr lang="en-US" altLang="zh-TW" dirty="0"/>
          </a:p>
        </p:txBody>
      </p:sp>
      <p:sp>
        <p:nvSpPr>
          <p:cNvPr id="5" name="Rectangle 3"/>
          <p:cNvSpPr>
            <a:spLocks noGrp="1" noChangeArrowheads="1"/>
          </p:cNvSpPr>
          <p:nvPr>
            <p:ph type="sldNum" idx="11"/>
          </p:nvPr>
        </p:nvSpPr>
        <p:spPr>
          <a:ln/>
        </p:spPr>
        <p:txBody>
          <a:bodyPr/>
          <a:lstStyle>
            <a:lvl1pPr>
              <a:defRPr/>
            </a:lvl1pPr>
          </a:lstStyle>
          <a:p>
            <a:pPr>
              <a:defRPr/>
            </a:pPr>
            <a:fld id="{9B9E54CD-9E9C-40BC-896B-C67E4B04BD53}" type="slidenum">
              <a:rPr lang="en-US" altLang="zh-TW"/>
              <a:pPr>
                <a:defRPr/>
              </a:pPr>
              <a:t>‹#›</a:t>
            </a:fld>
            <a:endParaRPr lang="en-US" altLang="zh-TW" dirty="0"/>
          </a:p>
        </p:txBody>
      </p:sp>
      <p:sp>
        <p:nvSpPr>
          <p:cNvPr id="6" name="Rectangle 6"/>
          <p:cNvSpPr>
            <a:spLocks noGrp="1" noChangeArrowheads="1"/>
          </p:cNvSpPr>
          <p:nvPr>
            <p:ph type="dt" idx="12"/>
          </p:nvPr>
        </p:nvSpPr>
        <p:spPr>
          <a:ln/>
        </p:spPr>
        <p:txBody>
          <a:bodyPr/>
          <a:lstStyle>
            <a:lvl1pPr>
              <a:defRPr/>
            </a:lvl1pPr>
          </a:lstStyle>
          <a:p>
            <a:pPr>
              <a:defRPr/>
            </a:pPr>
            <a:fld id="{119ED395-556D-4435-808C-C7C2EE9F8D1C}" type="datetime1">
              <a:rPr lang="zh-TW" altLang="en-US" smtClean="0"/>
              <a:t>2025/5/23</a:t>
            </a:fld>
            <a:endParaRPr lang="en-US" altLang="zh-TW" dirty="0"/>
          </a:p>
        </p:txBody>
      </p:sp>
    </p:spTree>
    <p:extLst>
      <p:ext uri="{BB962C8B-B14F-4D97-AF65-F5344CB8AC3E}">
        <p14:creationId xmlns:p14="http://schemas.microsoft.com/office/powerpoint/2010/main" val="3128758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116013" y="1844675"/>
            <a:ext cx="3663950" cy="3878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932363" y="1844675"/>
            <a:ext cx="3663950" cy="3878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
          <p:cNvSpPr>
            <a:spLocks noGrp="1" noChangeArrowheads="1"/>
          </p:cNvSpPr>
          <p:nvPr>
            <p:ph type="ftr" idx="10"/>
          </p:nvPr>
        </p:nvSpPr>
        <p:spPr>
          <a:ln/>
        </p:spPr>
        <p:txBody>
          <a:bodyPr/>
          <a:lstStyle>
            <a:lvl1pPr>
              <a:defRPr/>
            </a:lvl1pPr>
          </a:lstStyle>
          <a:p>
            <a:pPr>
              <a:defRPr/>
            </a:pPr>
            <a:r>
              <a:rPr lang="en-US" altLang="zh-TW"/>
              <a:t>Electronic Engineering, National Changhua University of Education</a:t>
            </a:r>
            <a:endParaRPr lang="en-US" altLang="zh-TW" dirty="0"/>
          </a:p>
        </p:txBody>
      </p:sp>
      <p:sp>
        <p:nvSpPr>
          <p:cNvPr id="6" name="Rectangle 3"/>
          <p:cNvSpPr>
            <a:spLocks noGrp="1" noChangeArrowheads="1"/>
          </p:cNvSpPr>
          <p:nvPr>
            <p:ph type="sldNum" idx="11"/>
          </p:nvPr>
        </p:nvSpPr>
        <p:spPr>
          <a:ln/>
        </p:spPr>
        <p:txBody>
          <a:bodyPr/>
          <a:lstStyle>
            <a:lvl1pPr>
              <a:defRPr/>
            </a:lvl1pPr>
          </a:lstStyle>
          <a:p>
            <a:pPr>
              <a:defRPr/>
            </a:pPr>
            <a:fld id="{2F379116-D1FA-4890-9C7F-35517512890B}" type="slidenum">
              <a:rPr lang="en-US" altLang="zh-TW"/>
              <a:pPr>
                <a:defRPr/>
              </a:pPr>
              <a:t>‹#›</a:t>
            </a:fld>
            <a:endParaRPr lang="en-US" altLang="zh-TW" dirty="0"/>
          </a:p>
        </p:txBody>
      </p:sp>
      <p:sp>
        <p:nvSpPr>
          <p:cNvPr id="7" name="Rectangle 6"/>
          <p:cNvSpPr>
            <a:spLocks noGrp="1" noChangeArrowheads="1"/>
          </p:cNvSpPr>
          <p:nvPr>
            <p:ph type="dt" idx="12"/>
          </p:nvPr>
        </p:nvSpPr>
        <p:spPr>
          <a:ln/>
        </p:spPr>
        <p:txBody>
          <a:bodyPr/>
          <a:lstStyle>
            <a:lvl1pPr>
              <a:defRPr/>
            </a:lvl1pPr>
          </a:lstStyle>
          <a:p>
            <a:pPr>
              <a:defRPr/>
            </a:pPr>
            <a:fld id="{514968C2-B6F9-45BD-AFCF-579C48B1CA5E}" type="datetime1">
              <a:rPr lang="zh-TW" altLang="en-US" smtClean="0"/>
              <a:t>2025/5/23</a:t>
            </a:fld>
            <a:endParaRPr lang="en-US" altLang="zh-TW" dirty="0"/>
          </a:p>
        </p:txBody>
      </p:sp>
    </p:spTree>
    <p:extLst>
      <p:ext uri="{BB962C8B-B14F-4D97-AF65-F5344CB8AC3E}">
        <p14:creationId xmlns:p14="http://schemas.microsoft.com/office/powerpoint/2010/main" val="1882241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2"/>
          <p:cNvSpPr>
            <a:spLocks noGrp="1" noChangeArrowheads="1"/>
          </p:cNvSpPr>
          <p:nvPr>
            <p:ph type="ftr" idx="10"/>
          </p:nvPr>
        </p:nvSpPr>
        <p:spPr>
          <a:ln/>
        </p:spPr>
        <p:txBody>
          <a:bodyPr/>
          <a:lstStyle>
            <a:lvl1pPr>
              <a:defRPr/>
            </a:lvl1pPr>
          </a:lstStyle>
          <a:p>
            <a:pPr>
              <a:defRPr/>
            </a:pPr>
            <a:r>
              <a:rPr lang="en-US" altLang="zh-TW"/>
              <a:t>Electronic Engineering, National Changhua University of Education</a:t>
            </a:r>
            <a:endParaRPr lang="en-US" altLang="zh-TW" dirty="0"/>
          </a:p>
        </p:txBody>
      </p:sp>
      <p:sp>
        <p:nvSpPr>
          <p:cNvPr id="8" name="Rectangle 3"/>
          <p:cNvSpPr>
            <a:spLocks noGrp="1" noChangeArrowheads="1"/>
          </p:cNvSpPr>
          <p:nvPr>
            <p:ph type="sldNum" idx="11"/>
          </p:nvPr>
        </p:nvSpPr>
        <p:spPr>
          <a:ln/>
        </p:spPr>
        <p:txBody>
          <a:bodyPr/>
          <a:lstStyle>
            <a:lvl1pPr>
              <a:defRPr/>
            </a:lvl1pPr>
          </a:lstStyle>
          <a:p>
            <a:pPr>
              <a:defRPr/>
            </a:pPr>
            <a:fld id="{B9D4FFD4-E22F-4D15-B548-9AA5B619D6FD}" type="slidenum">
              <a:rPr lang="en-US" altLang="zh-TW"/>
              <a:pPr>
                <a:defRPr/>
              </a:pPr>
              <a:t>‹#›</a:t>
            </a:fld>
            <a:endParaRPr lang="en-US" altLang="zh-TW" dirty="0"/>
          </a:p>
        </p:txBody>
      </p:sp>
      <p:sp>
        <p:nvSpPr>
          <p:cNvPr id="9" name="Rectangle 6"/>
          <p:cNvSpPr>
            <a:spLocks noGrp="1" noChangeArrowheads="1"/>
          </p:cNvSpPr>
          <p:nvPr>
            <p:ph type="dt" idx="12"/>
          </p:nvPr>
        </p:nvSpPr>
        <p:spPr>
          <a:ln/>
        </p:spPr>
        <p:txBody>
          <a:bodyPr/>
          <a:lstStyle>
            <a:lvl1pPr>
              <a:defRPr/>
            </a:lvl1pPr>
          </a:lstStyle>
          <a:p>
            <a:pPr>
              <a:defRPr/>
            </a:pPr>
            <a:fld id="{01020336-A4E8-4F9A-B5A8-75F317020D90}" type="datetime1">
              <a:rPr lang="zh-TW" altLang="en-US" smtClean="0"/>
              <a:t>2025/5/23</a:t>
            </a:fld>
            <a:endParaRPr lang="en-US" altLang="zh-TW" dirty="0"/>
          </a:p>
        </p:txBody>
      </p:sp>
    </p:spTree>
    <p:extLst>
      <p:ext uri="{BB962C8B-B14F-4D97-AF65-F5344CB8AC3E}">
        <p14:creationId xmlns:p14="http://schemas.microsoft.com/office/powerpoint/2010/main" val="2182800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2"/>
          <p:cNvSpPr>
            <a:spLocks noGrp="1" noChangeArrowheads="1"/>
          </p:cNvSpPr>
          <p:nvPr>
            <p:ph type="ftr" idx="10"/>
          </p:nvPr>
        </p:nvSpPr>
        <p:spPr>
          <a:ln/>
        </p:spPr>
        <p:txBody>
          <a:bodyPr/>
          <a:lstStyle>
            <a:lvl1pPr>
              <a:defRPr/>
            </a:lvl1pPr>
          </a:lstStyle>
          <a:p>
            <a:pPr>
              <a:defRPr/>
            </a:pPr>
            <a:r>
              <a:rPr lang="en-US" altLang="zh-TW"/>
              <a:t>Electronic Engineering, National Changhua University of Education</a:t>
            </a:r>
            <a:endParaRPr lang="en-US" altLang="zh-TW" dirty="0"/>
          </a:p>
        </p:txBody>
      </p:sp>
      <p:sp>
        <p:nvSpPr>
          <p:cNvPr id="4" name="Rectangle 3"/>
          <p:cNvSpPr>
            <a:spLocks noGrp="1" noChangeArrowheads="1"/>
          </p:cNvSpPr>
          <p:nvPr>
            <p:ph type="sldNum" idx="11"/>
          </p:nvPr>
        </p:nvSpPr>
        <p:spPr>
          <a:ln/>
        </p:spPr>
        <p:txBody>
          <a:bodyPr/>
          <a:lstStyle>
            <a:lvl1pPr>
              <a:defRPr/>
            </a:lvl1pPr>
          </a:lstStyle>
          <a:p>
            <a:pPr>
              <a:defRPr/>
            </a:pPr>
            <a:fld id="{398409CF-432D-49CA-97DD-AF785B756615}" type="slidenum">
              <a:rPr lang="en-US" altLang="zh-TW"/>
              <a:pPr>
                <a:defRPr/>
              </a:pPr>
              <a:t>‹#›</a:t>
            </a:fld>
            <a:endParaRPr lang="en-US" altLang="zh-TW" dirty="0"/>
          </a:p>
        </p:txBody>
      </p:sp>
      <p:sp>
        <p:nvSpPr>
          <p:cNvPr id="5" name="Rectangle 6"/>
          <p:cNvSpPr>
            <a:spLocks noGrp="1" noChangeArrowheads="1"/>
          </p:cNvSpPr>
          <p:nvPr>
            <p:ph type="dt" idx="12"/>
          </p:nvPr>
        </p:nvSpPr>
        <p:spPr>
          <a:ln/>
        </p:spPr>
        <p:txBody>
          <a:bodyPr/>
          <a:lstStyle>
            <a:lvl1pPr>
              <a:defRPr/>
            </a:lvl1pPr>
          </a:lstStyle>
          <a:p>
            <a:pPr>
              <a:defRPr/>
            </a:pPr>
            <a:fld id="{11821BD2-4BA0-48D8-9576-FDD4ACF93EF1}" type="datetime1">
              <a:rPr lang="zh-TW" altLang="en-US" smtClean="0"/>
              <a:t>2025/5/23</a:t>
            </a:fld>
            <a:endParaRPr lang="en-US" altLang="zh-TW" dirty="0"/>
          </a:p>
        </p:txBody>
      </p:sp>
    </p:spTree>
    <p:extLst>
      <p:ext uri="{BB962C8B-B14F-4D97-AF65-F5344CB8AC3E}">
        <p14:creationId xmlns:p14="http://schemas.microsoft.com/office/powerpoint/2010/main" val="25727351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idx="10"/>
          </p:nvPr>
        </p:nvSpPr>
        <p:spPr>
          <a:ln/>
        </p:spPr>
        <p:txBody>
          <a:bodyPr/>
          <a:lstStyle>
            <a:lvl1pPr>
              <a:defRPr/>
            </a:lvl1pPr>
          </a:lstStyle>
          <a:p>
            <a:pPr>
              <a:defRPr/>
            </a:pPr>
            <a:r>
              <a:rPr lang="en-US" altLang="zh-TW"/>
              <a:t>Electronic Engineering, National Changhua University of Education</a:t>
            </a:r>
            <a:endParaRPr lang="en-US" altLang="zh-TW" dirty="0"/>
          </a:p>
        </p:txBody>
      </p:sp>
      <p:sp>
        <p:nvSpPr>
          <p:cNvPr id="3" name="Rectangle 3"/>
          <p:cNvSpPr>
            <a:spLocks noGrp="1" noChangeArrowheads="1"/>
          </p:cNvSpPr>
          <p:nvPr>
            <p:ph type="sldNum" idx="11"/>
          </p:nvPr>
        </p:nvSpPr>
        <p:spPr>
          <a:ln/>
        </p:spPr>
        <p:txBody>
          <a:bodyPr/>
          <a:lstStyle>
            <a:lvl1pPr>
              <a:defRPr/>
            </a:lvl1pPr>
          </a:lstStyle>
          <a:p>
            <a:pPr>
              <a:defRPr/>
            </a:pPr>
            <a:fld id="{C56E1C58-F244-4C5E-B351-53247EB60ABD}" type="slidenum">
              <a:rPr lang="en-US" altLang="zh-TW"/>
              <a:pPr>
                <a:defRPr/>
              </a:pPr>
              <a:t>‹#›</a:t>
            </a:fld>
            <a:endParaRPr lang="en-US" altLang="zh-TW" dirty="0"/>
          </a:p>
        </p:txBody>
      </p:sp>
      <p:sp>
        <p:nvSpPr>
          <p:cNvPr id="4" name="Rectangle 6"/>
          <p:cNvSpPr>
            <a:spLocks noGrp="1" noChangeArrowheads="1"/>
          </p:cNvSpPr>
          <p:nvPr>
            <p:ph type="dt" idx="12"/>
          </p:nvPr>
        </p:nvSpPr>
        <p:spPr>
          <a:ln/>
        </p:spPr>
        <p:txBody>
          <a:bodyPr/>
          <a:lstStyle>
            <a:lvl1pPr>
              <a:defRPr/>
            </a:lvl1pPr>
          </a:lstStyle>
          <a:p>
            <a:pPr>
              <a:defRPr/>
            </a:pPr>
            <a:fld id="{880AA345-1AE2-4609-BD76-9272AA55D381}" type="datetime1">
              <a:rPr lang="zh-TW" altLang="en-US" smtClean="0"/>
              <a:t>2025/5/23</a:t>
            </a:fld>
            <a:endParaRPr lang="en-US" altLang="zh-TW" dirty="0"/>
          </a:p>
        </p:txBody>
      </p:sp>
    </p:spTree>
    <p:extLst>
      <p:ext uri="{BB962C8B-B14F-4D97-AF65-F5344CB8AC3E}">
        <p14:creationId xmlns:p14="http://schemas.microsoft.com/office/powerpoint/2010/main" val="23279581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p:cNvSpPr>
            <a:spLocks noGrp="1" noChangeArrowheads="1"/>
          </p:cNvSpPr>
          <p:nvPr>
            <p:ph type="ftr" idx="10"/>
          </p:nvPr>
        </p:nvSpPr>
        <p:spPr>
          <a:ln/>
        </p:spPr>
        <p:txBody>
          <a:bodyPr/>
          <a:lstStyle>
            <a:lvl1pPr>
              <a:defRPr/>
            </a:lvl1pPr>
          </a:lstStyle>
          <a:p>
            <a:pPr>
              <a:defRPr/>
            </a:pPr>
            <a:r>
              <a:rPr lang="en-US" altLang="zh-TW"/>
              <a:t>Electronic Engineering, National Changhua University of Education</a:t>
            </a:r>
            <a:endParaRPr lang="en-US" altLang="zh-TW" dirty="0"/>
          </a:p>
        </p:txBody>
      </p:sp>
      <p:sp>
        <p:nvSpPr>
          <p:cNvPr id="6" name="Rectangle 3"/>
          <p:cNvSpPr>
            <a:spLocks noGrp="1" noChangeArrowheads="1"/>
          </p:cNvSpPr>
          <p:nvPr>
            <p:ph type="sldNum" idx="11"/>
          </p:nvPr>
        </p:nvSpPr>
        <p:spPr>
          <a:ln/>
        </p:spPr>
        <p:txBody>
          <a:bodyPr/>
          <a:lstStyle>
            <a:lvl1pPr>
              <a:defRPr/>
            </a:lvl1pPr>
          </a:lstStyle>
          <a:p>
            <a:pPr>
              <a:defRPr/>
            </a:pPr>
            <a:fld id="{14303195-554E-44BA-92FA-E9F6548462CA}" type="slidenum">
              <a:rPr lang="en-US" altLang="zh-TW"/>
              <a:pPr>
                <a:defRPr/>
              </a:pPr>
              <a:t>‹#›</a:t>
            </a:fld>
            <a:endParaRPr lang="en-US" altLang="zh-TW" dirty="0"/>
          </a:p>
        </p:txBody>
      </p:sp>
      <p:sp>
        <p:nvSpPr>
          <p:cNvPr id="7" name="Rectangle 6"/>
          <p:cNvSpPr>
            <a:spLocks noGrp="1" noChangeArrowheads="1"/>
          </p:cNvSpPr>
          <p:nvPr>
            <p:ph type="dt" idx="12"/>
          </p:nvPr>
        </p:nvSpPr>
        <p:spPr>
          <a:ln/>
        </p:spPr>
        <p:txBody>
          <a:bodyPr/>
          <a:lstStyle>
            <a:lvl1pPr>
              <a:defRPr/>
            </a:lvl1pPr>
          </a:lstStyle>
          <a:p>
            <a:pPr>
              <a:defRPr/>
            </a:pPr>
            <a:fld id="{7D1953A1-5393-482A-96E7-AB9F4AF0E686}" type="datetime1">
              <a:rPr lang="zh-TW" altLang="en-US" smtClean="0"/>
              <a:t>2025/5/23</a:t>
            </a:fld>
            <a:endParaRPr lang="en-US" altLang="zh-TW" dirty="0"/>
          </a:p>
        </p:txBody>
      </p:sp>
    </p:spTree>
    <p:extLst>
      <p:ext uri="{BB962C8B-B14F-4D97-AF65-F5344CB8AC3E}">
        <p14:creationId xmlns:p14="http://schemas.microsoft.com/office/powerpoint/2010/main" val="907531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p:cNvSpPr>
            <a:spLocks noGrp="1" noChangeArrowheads="1"/>
          </p:cNvSpPr>
          <p:nvPr>
            <p:ph type="dt" idx="10"/>
          </p:nvPr>
        </p:nvSpPr>
        <p:spPr>
          <a:ln/>
        </p:spPr>
        <p:txBody>
          <a:bodyPr/>
          <a:lstStyle>
            <a:lvl1pPr>
              <a:defRPr/>
            </a:lvl1pPr>
          </a:lstStyle>
          <a:p>
            <a:pPr>
              <a:defRPr/>
            </a:pPr>
            <a:fld id="{55592822-E119-4887-8296-96326C284642}" type="datetime1">
              <a:rPr lang="zh-TW" altLang="en-US" smtClean="0"/>
              <a:t>2025/5/23</a:t>
            </a:fld>
            <a:endParaRPr lang="en-US" altLang="zh-TW" dirty="0"/>
          </a:p>
        </p:txBody>
      </p:sp>
      <p:sp>
        <p:nvSpPr>
          <p:cNvPr id="5" name="Rectangle 3"/>
          <p:cNvSpPr>
            <a:spLocks noGrp="1" noChangeArrowheads="1"/>
          </p:cNvSpPr>
          <p:nvPr>
            <p:ph type="ftr" idx="11"/>
          </p:nvPr>
        </p:nvSpPr>
        <p:spPr>
          <a:ln/>
        </p:spPr>
        <p:txBody>
          <a:bodyPr/>
          <a:lstStyle>
            <a:lvl1pPr>
              <a:defRPr/>
            </a:lvl1pPr>
          </a:lstStyle>
          <a:p>
            <a:pPr>
              <a:defRPr/>
            </a:pPr>
            <a:r>
              <a:rPr lang="en-US" altLang="zh-TW" dirty="0"/>
              <a:t>Electronic Engineering, National Changhua University of Education</a:t>
            </a:r>
          </a:p>
        </p:txBody>
      </p:sp>
    </p:spTree>
    <p:extLst>
      <p:ext uri="{BB962C8B-B14F-4D97-AF65-F5344CB8AC3E}">
        <p14:creationId xmlns:p14="http://schemas.microsoft.com/office/powerpoint/2010/main" val="3127977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p:cNvSpPr>
            <a:spLocks noGrp="1" noChangeArrowheads="1"/>
          </p:cNvSpPr>
          <p:nvPr>
            <p:ph type="ftr" idx="10"/>
          </p:nvPr>
        </p:nvSpPr>
        <p:spPr>
          <a:ln/>
        </p:spPr>
        <p:txBody>
          <a:bodyPr/>
          <a:lstStyle>
            <a:lvl1pPr>
              <a:defRPr/>
            </a:lvl1pPr>
          </a:lstStyle>
          <a:p>
            <a:pPr>
              <a:defRPr/>
            </a:pPr>
            <a:r>
              <a:rPr lang="en-US" altLang="zh-TW"/>
              <a:t>Electronic Engineering, National Changhua University of Education</a:t>
            </a:r>
            <a:endParaRPr lang="en-US" altLang="zh-TW" dirty="0"/>
          </a:p>
        </p:txBody>
      </p:sp>
      <p:sp>
        <p:nvSpPr>
          <p:cNvPr id="6" name="Rectangle 3"/>
          <p:cNvSpPr>
            <a:spLocks noGrp="1" noChangeArrowheads="1"/>
          </p:cNvSpPr>
          <p:nvPr>
            <p:ph type="sldNum" idx="11"/>
          </p:nvPr>
        </p:nvSpPr>
        <p:spPr>
          <a:ln/>
        </p:spPr>
        <p:txBody>
          <a:bodyPr/>
          <a:lstStyle>
            <a:lvl1pPr>
              <a:defRPr/>
            </a:lvl1pPr>
          </a:lstStyle>
          <a:p>
            <a:pPr>
              <a:defRPr/>
            </a:pPr>
            <a:fld id="{2D91653D-75B3-4315-8039-467014CD0F01}" type="slidenum">
              <a:rPr lang="en-US" altLang="zh-TW"/>
              <a:pPr>
                <a:defRPr/>
              </a:pPr>
              <a:t>‹#›</a:t>
            </a:fld>
            <a:endParaRPr lang="en-US" altLang="zh-TW" dirty="0"/>
          </a:p>
        </p:txBody>
      </p:sp>
      <p:sp>
        <p:nvSpPr>
          <p:cNvPr id="7" name="Rectangle 6"/>
          <p:cNvSpPr>
            <a:spLocks noGrp="1" noChangeArrowheads="1"/>
          </p:cNvSpPr>
          <p:nvPr>
            <p:ph type="dt" idx="12"/>
          </p:nvPr>
        </p:nvSpPr>
        <p:spPr>
          <a:ln/>
        </p:spPr>
        <p:txBody>
          <a:bodyPr/>
          <a:lstStyle>
            <a:lvl1pPr>
              <a:defRPr/>
            </a:lvl1pPr>
          </a:lstStyle>
          <a:p>
            <a:pPr>
              <a:defRPr/>
            </a:pPr>
            <a:fld id="{BCA76D46-1E5C-4EBC-8B5D-ABF976941B17}" type="datetime1">
              <a:rPr lang="zh-TW" altLang="en-US" smtClean="0"/>
              <a:t>2025/5/23</a:t>
            </a:fld>
            <a:endParaRPr lang="en-US" altLang="zh-TW" dirty="0"/>
          </a:p>
        </p:txBody>
      </p:sp>
    </p:spTree>
    <p:extLst>
      <p:ext uri="{BB962C8B-B14F-4D97-AF65-F5344CB8AC3E}">
        <p14:creationId xmlns:p14="http://schemas.microsoft.com/office/powerpoint/2010/main" val="2163122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p:cNvSpPr>
            <a:spLocks noGrp="1" noChangeArrowheads="1"/>
          </p:cNvSpPr>
          <p:nvPr>
            <p:ph type="ftr" idx="10"/>
          </p:nvPr>
        </p:nvSpPr>
        <p:spPr>
          <a:ln/>
        </p:spPr>
        <p:txBody>
          <a:bodyPr/>
          <a:lstStyle>
            <a:lvl1pPr>
              <a:defRPr/>
            </a:lvl1pPr>
          </a:lstStyle>
          <a:p>
            <a:pPr>
              <a:defRPr/>
            </a:pPr>
            <a:r>
              <a:rPr lang="en-US" altLang="zh-TW"/>
              <a:t>Electronic Engineering, National Changhua University of Education</a:t>
            </a:r>
            <a:endParaRPr lang="en-US" altLang="zh-TW" dirty="0"/>
          </a:p>
        </p:txBody>
      </p:sp>
      <p:sp>
        <p:nvSpPr>
          <p:cNvPr id="5" name="Rectangle 3"/>
          <p:cNvSpPr>
            <a:spLocks noGrp="1" noChangeArrowheads="1"/>
          </p:cNvSpPr>
          <p:nvPr>
            <p:ph type="sldNum" idx="11"/>
          </p:nvPr>
        </p:nvSpPr>
        <p:spPr>
          <a:ln/>
        </p:spPr>
        <p:txBody>
          <a:bodyPr/>
          <a:lstStyle>
            <a:lvl1pPr>
              <a:defRPr/>
            </a:lvl1pPr>
          </a:lstStyle>
          <a:p>
            <a:pPr>
              <a:defRPr/>
            </a:pPr>
            <a:fld id="{C1068A7A-6513-450F-AAA7-8CF31913D0DA}" type="slidenum">
              <a:rPr lang="en-US" altLang="zh-TW"/>
              <a:pPr>
                <a:defRPr/>
              </a:pPr>
              <a:t>‹#›</a:t>
            </a:fld>
            <a:endParaRPr lang="en-US" altLang="zh-TW" dirty="0"/>
          </a:p>
        </p:txBody>
      </p:sp>
      <p:sp>
        <p:nvSpPr>
          <p:cNvPr id="6" name="Rectangle 6"/>
          <p:cNvSpPr>
            <a:spLocks noGrp="1" noChangeArrowheads="1"/>
          </p:cNvSpPr>
          <p:nvPr>
            <p:ph type="dt" idx="12"/>
          </p:nvPr>
        </p:nvSpPr>
        <p:spPr>
          <a:ln/>
        </p:spPr>
        <p:txBody>
          <a:bodyPr/>
          <a:lstStyle>
            <a:lvl1pPr>
              <a:defRPr/>
            </a:lvl1pPr>
          </a:lstStyle>
          <a:p>
            <a:pPr>
              <a:defRPr/>
            </a:pPr>
            <a:fld id="{CA24316E-321D-44B4-95AE-5B67D22CC367}" type="datetime1">
              <a:rPr lang="zh-TW" altLang="en-US" smtClean="0"/>
              <a:t>2025/5/23</a:t>
            </a:fld>
            <a:endParaRPr lang="en-US" altLang="zh-TW" dirty="0"/>
          </a:p>
        </p:txBody>
      </p:sp>
    </p:spTree>
    <p:extLst>
      <p:ext uri="{BB962C8B-B14F-4D97-AF65-F5344CB8AC3E}">
        <p14:creationId xmlns:p14="http://schemas.microsoft.com/office/powerpoint/2010/main" val="3064602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80213" y="450850"/>
            <a:ext cx="1887537" cy="527208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1116013" y="450850"/>
            <a:ext cx="5511800" cy="527208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p:cNvSpPr>
            <a:spLocks noGrp="1" noChangeArrowheads="1"/>
          </p:cNvSpPr>
          <p:nvPr>
            <p:ph type="ftr" idx="10"/>
          </p:nvPr>
        </p:nvSpPr>
        <p:spPr>
          <a:ln/>
        </p:spPr>
        <p:txBody>
          <a:bodyPr/>
          <a:lstStyle>
            <a:lvl1pPr>
              <a:defRPr/>
            </a:lvl1pPr>
          </a:lstStyle>
          <a:p>
            <a:pPr>
              <a:defRPr/>
            </a:pPr>
            <a:r>
              <a:rPr lang="en-US" altLang="zh-TW"/>
              <a:t>Electronic Engineering, National Changhua University of Education</a:t>
            </a:r>
            <a:endParaRPr lang="en-US" altLang="zh-TW" dirty="0"/>
          </a:p>
        </p:txBody>
      </p:sp>
      <p:sp>
        <p:nvSpPr>
          <p:cNvPr id="5" name="Rectangle 3"/>
          <p:cNvSpPr>
            <a:spLocks noGrp="1" noChangeArrowheads="1"/>
          </p:cNvSpPr>
          <p:nvPr>
            <p:ph type="sldNum" idx="11"/>
          </p:nvPr>
        </p:nvSpPr>
        <p:spPr>
          <a:ln/>
        </p:spPr>
        <p:txBody>
          <a:bodyPr/>
          <a:lstStyle>
            <a:lvl1pPr>
              <a:defRPr/>
            </a:lvl1pPr>
          </a:lstStyle>
          <a:p>
            <a:pPr>
              <a:defRPr/>
            </a:pPr>
            <a:fld id="{C223D0CD-6417-426A-A06A-5C16787ECE4E}" type="slidenum">
              <a:rPr lang="en-US" altLang="zh-TW"/>
              <a:pPr>
                <a:defRPr/>
              </a:pPr>
              <a:t>‹#›</a:t>
            </a:fld>
            <a:endParaRPr lang="en-US" altLang="zh-TW" dirty="0"/>
          </a:p>
        </p:txBody>
      </p:sp>
      <p:sp>
        <p:nvSpPr>
          <p:cNvPr id="6" name="Rectangle 6"/>
          <p:cNvSpPr>
            <a:spLocks noGrp="1" noChangeArrowheads="1"/>
          </p:cNvSpPr>
          <p:nvPr>
            <p:ph type="dt" idx="12"/>
          </p:nvPr>
        </p:nvSpPr>
        <p:spPr>
          <a:ln/>
        </p:spPr>
        <p:txBody>
          <a:bodyPr/>
          <a:lstStyle>
            <a:lvl1pPr>
              <a:defRPr/>
            </a:lvl1pPr>
          </a:lstStyle>
          <a:p>
            <a:pPr>
              <a:defRPr/>
            </a:pPr>
            <a:fld id="{DA23D6A2-72E1-4F94-B9C2-BD50B9882C5B}" type="datetime1">
              <a:rPr lang="zh-TW" altLang="en-US" smtClean="0"/>
              <a:t>2025/5/23</a:t>
            </a:fld>
            <a:endParaRPr lang="en-US" altLang="zh-TW" dirty="0"/>
          </a:p>
        </p:txBody>
      </p:sp>
    </p:spTree>
    <p:extLst>
      <p:ext uri="{BB962C8B-B14F-4D97-AF65-F5344CB8AC3E}">
        <p14:creationId xmlns:p14="http://schemas.microsoft.com/office/powerpoint/2010/main" val="1578448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619250" y="450850"/>
            <a:ext cx="7048500" cy="1189038"/>
          </a:xfrm>
        </p:spPr>
        <p:txBody>
          <a:bodyPr/>
          <a:lstStyle/>
          <a:p>
            <a:r>
              <a:rPr lang="zh-TW" altLang="en-US"/>
              <a:t>按一下以編輯母片標題樣式</a:t>
            </a:r>
          </a:p>
        </p:txBody>
      </p:sp>
      <p:sp>
        <p:nvSpPr>
          <p:cNvPr id="3" name="文字版面配置區 2"/>
          <p:cNvSpPr>
            <a:spLocks noGrp="1"/>
          </p:cNvSpPr>
          <p:nvPr>
            <p:ph type="body" sz="half" idx="1"/>
          </p:nvPr>
        </p:nvSpPr>
        <p:spPr>
          <a:xfrm>
            <a:off x="1116013" y="1844675"/>
            <a:ext cx="3663950" cy="38782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932363" y="1844675"/>
            <a:ext cx="3663950" cy="38782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
          <p:cNvSpPr>
            <a:spLocks noGrp="1" noChangeArrowheads="1"/>
          </p:cNvSpPr>
          <p:nvPr>
            <p:ph type="ftr" idx="10"/>
          </p:nvPr>
        </p:nvSpPr>
        <p:spPr>
          <a:ln/>
        </p:spPr>
        <p:txBody>
          <a:bodyPr/>
          <a:lstStyle>
            <a:lvl1pPr>
              <a:defRPr/>
            </a:lvl1pPr>
          </a:lstStyle>
          <a:p>
            <a:pPr>
              <a:defRPr/>
            </a:pPr>
            <a:r>
              <a:rPr lang="en-US" altLang="zh-TW"/>
              <a:t>Electronic Engineering, National Changhua University of Education</a:t>
            </a:r>
            <a:endParaRPr lang="en-US" altLang="zh-TW" dirty="0"/>
          </a:p>
        </p:txBody>
      </p:sp>
      <p:sp>
        <p:nvSpPr>
          <p:cNvPr id="6" name="Rectangle 3"/>
          <p:cNvSpPr>
            <a:spLocks noGrp="1" noChangeArrowheads="1"/>
          </p:cNvSpPr>
          <p:nvPr>
            <p:ph type="sldNum" idx="11"/>
          </p:nvPr>
        </p:nvSpPr>
        <p:spPr>
          <a:ln/>
        </p:spPr>
        <p:txBody>
          <a:bodyPr/>
          <a:lstStyle>
            <a:lvl1pPr>
              <a:defRPr/>
            </a:lvl1pPr>
          </a:lstStyle>
          <a:p>
            <a:pPr>
              <a:defRPr/>
            </a:pPr>
            <a:fld id="{91CBFD72-994E-456F-B20D-31EE75DF0AFA}" type="slidenum">
              <a:rPr lang="en-US" altLang="zh-TW"/>
              <a:pPr>
                <a:defRPr/>
              </a:pPr>
              <a:t>‹#›</a:t>
            </a:fld>
            <a:endParaRPr lang="en-US" altLang="zh-TW" dirty="0"/>
          </a:p>
        </p:txBody>
      </p:sp>
      <p:sp>
        <p:nvSpPr>
          <p:cNvPr id="7" name="Rectangle 6"/>
          <p:cNvSpPr>
            <a:spLocks noGrp="1" noChangeArrowheads="1"/>
          </p:cNvSpPr>
          <p:nvPr>
            <p:ph type="dt" idx="12"/>
          </p:nvPr>
        </p:nvSpPr>
        <p:spPr>
          <a:ln/>
        </p:spPr>
        <p:txBody>
          <a:bodyPr/>
          <a:lstStyle>
            <a:lvl1pPr>
              <a:defRPr/>
            </a:lvl1pPr>
          </a:lstStyle>
          <a:p>
            <a:pPr>
              <a:defRPr/>
            </a:pPr>
            <a:fld id="{CA807392-D8E6-4CF5-8FF7-D053FF62C7E3}" type="datetime1">
              <a:rPr lang="zh-TW" altLang="en-US" smtClean="0"/>
              <a:t>2025/5/23</a:t>
            </a:fld>
            <a:endParaRPr lang="en-US" altLang="zh-TW" dirty="0"/>
          </a:p>
        </p:txBody>
      </p:sp>
    </p:spTree>
    <p:extLst>
      <p:ext uri="{BB962C8B-B14F-4D97-AF65-F5344CB8AC3E}">
        <p14:creationId xmlns:p14="http://schemas.microsoft.com/office/powerpoint/2010/main" val="27391304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619250" y="450850"/>
            <a:ext cx="7048500" cy="1189038"/>
          </a:xfrm>
        </p:spPr>
        <p:txBody>
          <a:bodyPr/>
          <a:lstStyle/>
          <a:p>
            <a:r>
              <a:rPr lang="zh-TW" altLang="en-US"/>
              <a:t>按一下以編輯母片標題樣式</a:t>
            </a:r>
          </a:p>
        </p:txBody>
      </p:sp>
      <p:sp>
        <p:nvSpPr>
          <p:cNvPr id="3" name="文字版面配置區 2"/>
          <p:cNvSpPr>
            <a:spLocks noGrp="1"/>
          </p:cNvSpPr>
          <p:nvPr>
            <p:ph type="body" sz="half" idx="1"/>
          </p:nvPr>
        </p:nvSpPr>
        <p:spPr>
          <a:xfrm>
            <a:off x="1116013" y="1844675"/>
            <a:ext cx="3663950" cy="38782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932363" y="1844675"/>
            <a:ext cx="3663950" cy="18621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932363" y="3859213"/>
            <a:ext cx="3663950" cy="18637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2"/>
          <p:cNvSpPr>
            <a:spLocks noGrp="1" noChangeArrowheads="1"/>
          </p:cNvSpPr>
          <p:nvPr>
            <p:ph type="ftr" idx="10"/>
          </p:nvPr>
        </p:nvSpPr>
        <p:spPr>
          <a:ln/>
        </p:spPr>
        <p:txBody>
          <a:bodyPr/>
          <a:lstStyle>
            <a:lvl1pPr>
              <a:defRPr/>
            </a:lvl1pPr>
          </a:lstStyle>
          <a:p>
            <a:pPr>
              <a:defRPr/>
            </a:pPr>
            <a:r>
              <a:rPr lang="en-US" altLang="zh-TW"/>
              <a:t>Electronic Engineering, National Changhua University of Education</a:t>
            </a:r>
            <a:endParaRPr lang="en-US" altLang="zh-TW" dirty="0"/>
          </a:p>
        </p:txBody>
      </p:sp>
      <p:sp>
        <p:nvSpPr>
          <p:cNvPr id="7" name="Rectangle 3"/>
          <p:cNvSpPr>
            <a:spLocks noGrp="1" noChangeArrowheads="1"/>
          </p:cNvSpPr>
          <p:nvPr>
            <p:ph type="sldNum" idx="11"/>
          </p:nvPr>
        </p:nvSpPr>
        <p:spPr>
          <a:ln/>
        </p:spPr>
        <p:txBody>
          <a:bodyPr/>
          <a:lstStyle>
            <a:lvl1pPr>
              <a:defRPr/>
            </a:lvl1pPr>
          </a:lstStyle>
          <a:p>
            <a:pPr>
              <a:defRPr/>
            </a:pPr>
            <a:fld id="{4D2532AA-4FE1-4382-B34E-F49294CB5C5B}" type="slidenum">
              <a:rPr lang="en-US" altLang="zh-TW"/>
              <a:pPr>
                <a:defRPr/>
              </a:pPr>
              <a:t>‹#›</a:t>
            </a:fld>
            <a:endParaRPr lang="en-US" altLang="zh-TW" dirty="0"/>
          </a:p>
        </p:txBody>
      </p:sp>
      <p:sp>
        <p:nvSpPr>
          <p:cNvPr id="8" name="Rectangle 6"/>
          <p:cNvSpPr>
            <a:spLocks noGrp="1" noChangeArrowheads="1"/>
          </p:cNvSpPr>
          <p:nvPr>
            <p:ph type="dt" idx="12"/>
          </p:nvPr>
        </p:nvSpPr>
        <p:spPr>
          <a:ln/>
        </p:spPr>
        <p:txBody>
          <a:bodyPr/>
          <a:lstStyle>
            <a:lvl1pPr>
              <a:defRPr/>
            </a:lvl1pPr>
          </a:lstStyle>
          <a:p>
            <a:pPr>
              <a:defRPr/>
            </a:pPr>
            <a:fld id="{F5949F82-0962-4C5D-A419-83BFA89F2523}" type="datetime1">
              <a:rPr lang="zh-TW" altLang="en-US" smtClean="0"/>
              <a:t>2025/5/23</a:t>
            </a:fld>
            <a:endParaRPr lang="en-US" altLang="zh-TW" dirty="0"/>
          </a:p>
        </p:txBody>
      </p:sp>
    </p:spTree>
    <p:extLst>
      <p:ext uri="{BB962C8B-B14F-4D97-AF65-F5344CB8AC3E}">
        <p14:creationId xmlns:p14="http://schemas.microsoft.com/office/powerpoint/2010/main" val="45845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2"/>
          <p:cNvSpPr>
            <a:spLocks noGrp="1" noChangeArrowheads="1"/>
          </p:cNvSpPr>
          <p:nvPr>
            <p:ph type="dt" idx="10"/>
          </p:nvPr>
        </p:nvSpPr>
        <p:spPr>
          <a:ln/>
        </p:spPr>
        <p:txBody>
          <a:bodyPr/>
          <a:lstStyle>
            <a:lvl1pPr>
              <a:defRPr/>
            </a:lvl1pPr>
          </a:lstStyle>
          <a:p>
            <a:pPr>
              <a:defRPr/>
            </a:pPr>
            <a:fld id="{65F92444-4B3E-4715-A497-549961F2607A}" type="datetime1">
              <a:rPr lang="zh-TW" altLang="en-US" smtClean="0"/>
              <a:t>2025/5/23</a:t>
            </a:fld>
            <a:endParaRPr lang="en-US" altLang="zh-TW" dirty="0"/>
          </a:p>
        </p:txBody>
      </p:sp>
      <p:sp>
        <p:nvSpPr>
          <p:cNvPr id="5" name="Rectangle 3"/>
          <p:cNvSpPr>
            <a:spLocks noGrp="1" noChangeArrowheads="1"/>
          </p:cNvSpPr>
          <p:nvPr>
            <p:ph type="ftr" idx="11"/>
          </p:nvPr>
        </p:nvSpPr>
        <p:spPr>
          <a:ln/>
        </p:spPr>
        <p:txBody>
          <a:bodyPr/>
          <a:lstStyle>
            <a:lvl1pPr>
              <a:defRPr/>
            </a:lvl1pPr>
          </a:lstStyle>
          <a:p>
            <a:pPr>
              <a:defRPr/>
            </a:pPr>
            <a:r>
              <a:rPr lang="en-US" altLang="zh-TW" dirty="0"/>
              <a:t>Electronic Engineering, National Changhua University of Education</a:t>
            </a:r>
          </a:p>
        </p:txBody>
      </p:sp>
    </p:spTree>
    <p:extLst>
      <p:ext uri="{BB962C8B-B14F-4D97-AF65-F5344CB8AC3E}">
        <p14:creationId xmlns:p14="http://schemas.microsoft.com/office/powerpoint/2010/main" val="83810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4963"/>
            <a:ext cx="4033838"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3438" y="1604963"/>
            <a:ext cx="4035425" cy="4518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
          <p:cNvSpPr>
            <a:spLocks noGrp="1" noChangeArrowheads="1"/>
          </p:cNvSpPr>
          <p:nvPr>
            <p:ph type="dt" idx="10"/>
          </p:nvPr>
        </p:nvSpPr>
        <p:spPr>
          <a:ln/>
        </p:spPr>
        <p:txBody>
          <a:bodyPr/>
          <a:lstStyle>
            <a:lvl1pPr>
              <a:defRPr/>
            </a:lvl1pPr>
          </a:lstStyle>
          <a:p>
            <a:pPr>
              <a:defRPr/>
            </a:pPr>
            <a:fld id="{D3126BAC-323D-46BD-8B94-713C5692E32E}" type="datetime1">
              <a:rPr lang="zh-TW" altLang="en-US" smtClean="0"/>
              <a:t>2025/5/23</a:t>
            </a:fld>
            <a:endParaRPr lang="en-US" altLang="zh-TW" dirty="0"/>
          </a:p>
        </p:txBody>
      </p:sp>
      <p:sp>
        <p:nvSpPr>
          <p:cNvPr id="6" name="Rectangle 3"/>
          <p:cNvSpPr>
            <a:spLocks noGrp="1" noChangeArrowheads="1"/>
          </p:cNvSpPr>
          <p:nvPr>
            <p:ph type="ftr" idx="11"/>
          </p:nvPr>
        </p:nvSpPr>
        <p:spPr>
          <a:ln/>
        </p:spPr>
        <p:txBody>
          <a:bodyPr/>
          <a:lstStyle>
            <a:lvl1pPr>
              <a:defRPr/>
            </a:lvl1pPr>
          </a:lstStyle>
          <a:p>
            <a:pPr>
              <a:defRPr/>
            </a:pPr>
            <a:r>
              <a:rPr lang="en-US" altLang="zh-TW" dirty="0"/>
              <a:t>Electronic Engineering, National Changhua University of Education</a:t>
            </a:r>
          </a:p>
        </p:txBody>
      </p:sp>
    </p:spTree>
    <p:extLst>
      <p:ext uri="{BB962C8B-B14F-4D97-AF65-F5344CB8AC3E}">
        <p14:creationId xmlns:p14="http://schemas.microsoft.com/office/powerpoint/2010/main" val="275878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2"/>
          <p:cNvSpPr>
            <a:spLocks noGrp="1" noChangeArrowheads="1"/>
          </p:cNvSpPr>
          <p:nvPr>
            <p:ph type="dt" idx="10"/>
          </p:nvPr>
        </p:nvSpPr>
        <p:spPr>
          <a:ln/>
        </p:spPr>
        <p:txBody>
          <a:bodyPr/>
          <a:lstStyle>
            <a:lvl1pPr>
              <a:defRPr/>
            </a:lvl1pPr>
          </a:lstStyle>
          <a:p>
            <a:pPr>
              <a:defRPr/>
            </a:pPr>
            <a:fld id="{EB7896A8-D198-42E4-A495-CB04F49165B5}" type="datetime1">
              <a:rPr lang="zh-TW" altLang="en-US" smtClean="0"/>
              <a:t>2025/5/23</a:t>
            </a:fld>
            <a:endParaRPr lang="en-US" altLang="zh-TW" dirty="0"/>
          </a:p>
        </p:txBody>
      </p:sp>
      <p:sp>
        <p:nvSpPr>
          <p:cNvPr id="8" name="Rectangle 3"/>
          <p:cNvSpPr>
            <a:spLocks noGrp="1" noChangeArrowheads="1"/>
          </p:cNvSpPr>
          <p:nvPr>
            <p:ph type="ftr" idx="11"/>
          </p:nvPr>
        </p:nvSpPr>
        <p:spPr>
          <a:ln/>
        </p:spPr>
        <p:txBody>
          <a:bodyPr/>
          <a:lstStyle>
            <a:lvl1pPr>
              <a:defRPr/>
            </a:lvl1pPr>
          </a:lstStyle>
          <a:p>
            <a:pPr>
              <a:defRPr/>
            </a:pPr>
            <a:r>
              <a:rPr lang="en-US" altLang="zh-TW" dirty="0"/>
              <a:t>Electronic Engineering, National Changhua University of Education</a:t>
            </a:r>
          </a:p>
        </p:txBody>
      </p:sp>
    </p:spTree>
    <p:extLst>
      <p:ext uri="{BB962C8B-B14F-4D97-AF65-F5344CB8AC3E}">
        <p14:creationId xmlns:p14="http://schemas.microsoft.com/office/powerpoint/2010/main" val="219350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2"/>
          <p:cNvSpPr>
            <a:spLocks noGrp="1" noChangeArrowheads="1"/>
          </p:cNvSpPr>
          <p:nvPr>
            <p:ph type="dt" idx="10"/>
          </p:nvPr>
        </p:nvSpPr>
        <p:spPr>
          <a:ln/>
        </p:spPr>
        <p:txBody>
          <a:bodyPr/>
          <a:lstStyle>
            <a:lvl1pPr>
              <a:defRPr/>
            </a:lvl1pPr>
          </a:lstStyle>
          <a:p>
            <a:pPr>
              <a:defRPr/>
            </a:pPr>
            <a:fld id="{57C41414-4C61-4943-B677-A7AFCBAFDA97}" type="datetime1">
              <a:rPr lang="zh-TW" altLang="en-US" smtClean="0"/>
              <a:t>2025/5/23</a:t>
            </a:fld>
            <a:endParaRPr lang="en-US" altLang="zh-TW" dirty="0"/>
          </a:p>
        </p:txBody>
      </p:sp>
      <p:sp>
        <p:nvSpPr>
          <p:cNvPr id="4" name="Rectangle 3"/>
          <p:cNvSpPr>
            <a:spLocks noGrp="1" noChangeArrowheads="1"/>
          </p:cNvSpPr>
          <p:nvPr>
            <p:ph type="ftr" idx="11"/>
          </p:nvPr>
        </p:nvSpPr>
        <p:spPr>
          <a:ln/>
        </p:spPr>
        <p:txBody>
          <a:bodyPr/>
          <a:lstStyle>
            <a:lvl1pPr>
              <a:defRPr/>
            </a:lvl1pPr>
          </a:lstStyle>
          <a:p>
            <a:pPr>
              <a:defRPr/>
            </a:pPr>
            <a:r>
              <a:rPr lang="en-US" altLang="zh-TW" dirty="0"/>
              <a:t>Electronic Engineering, National Changhua University of Education</a:t>
            </a:r>
          </a:p>
        </p:txBody>
      </p:sp>
    </p:spTree>
    <p:extLst>
      <p:ext uri="{BB962C8B-B14F-4D97-AF65-F5344CB8AC3E}">
        <p14:creationId xmlns:p14="http://schemas.microsoft.com/office/powerpoint/2010/main" val="161428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idx="10"/>
          </p:nvPr>
        </p:nvSpPr>
        <p:spPr>
          <a:ln/>
        </p:spPr>
        <p:txBody>
          <a:bodyPr/>
          <a:lstStyle>
            <a:lvl1pPr>
              <a:defRPr/>
            </a:lvl1pPr>
          </a:lstStyle>
          <a:p>
            <a:pPr>
              <a:defRPr/>
            </a:pPr>
            <a:fld id="{8174A2ED-E417-4EB2-828C-48883DEAF0CA}" type="datetime1">
              <a:rPr lang="zh-TW" altLang="en-US" smtClean="0"/>
              <a:t>2025/5/23</a:t>
            </a:fld>
            <a:endParaRPr lang="en-US" altLang="zh-TW" dirty="0"/>
          </a:p>
        </p:txBody>
      </p:sp>
      <p:sp>
        <p:nvSpPr>
          <p:cNvPr id="3" name="Rectangle 3"/>
          <p:cNvSpPr>
            <a:spLocks noGrp="1" noChangeArrowheads="1"/>
          </p:cNvSpPr>
          <p:nvPr>
            <p:ph type="ftr" idx="11"/>
          </p:nvPr>
        </p:nvSpPr>
        <p:spPr>
          <a:ln/>
        </p:spPr>
        <p:txBody>
          <a:bodyPr/>
          <a:lstStyle>
            <a:lvl1pPr>
              <a:defRPr/>
            </a:lvl1pPr>
          </a:lstStyle>
          <a:p>
            <a:pPr>
              <a:defRPr/>
            </a:pPr>
            <a:r>
              <a:rPr lang="en-US" altLang="zh-TW" dirty="0"/>
              <a:t>Electronic Engineering, National Changhua University of Education</a:t>
            </a:r>
          </a:p>
        </p:txBody>
      </p:sp>
    </p:spTree>
    <p:extLst>
      <p:ext uri="{BB962C8B-B14F-4D97-AF65-F5344CB8AC3E}">
        <p14:creationId xmlns:p14="http://schemas.microsoft.com/office/powerpoint/2010/main" val="157584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p:cNvSpPr>
            <a:spLocks noGrp="1" noChangeArrowheads="1"/>
          </p:cNvSpPr>
          <p:nvPr>
            <p:ph type="dt" idx="10"/>
          </p:nvPr>
        </p:nvSpPr>
        <p:spPr>
          <a:ln/>
        </p:spPr>
        <p:txBody>
          <a:bodyPr/>
          <a:lstStyle>
            <a:lvl1pPr>
              <a:defRPr/>
            </a:lvl1pPr>
          </a:lstStyle>
          <a:p>
            <a:pPr>
              <a:defRPr/>
            </a:pPr>
            <a:fld id="{8DC0A9EB-A1CB-4EB1-95A0-06242CB28D8C}" type="datetime1">
              <a:rPr lang="zh-TW" altLang="en-US" smtClean="0"/>
              <a:t>2025/5/23</a:t>
            </a:fld>
            <a:endParaRPr lang="en-US" altLang="zh-TW" dirty="0"/>
          </a:p>
        </p:txBody>
      </p:sp>
      <p:sp>
        <p:nvSpPr>
          <p:cNvPr id="6" name="Rectangle 3"/>
          <p:cNvSpPr>
            <a:spLocks noGrp="1" noChangeArrowheads="1"/>
          </p:cNvSpPr>
          <p:nvPr>
            <p:ph type="ftr" idx="11"/>
          </p:nvPr>
        </p:nvSpPr>
        <p:spPr>
          <a:ln/>
        </p:spPr>
        <p:txBody>
          <a:bodyPr/>
          <a:lstStyle>
            <a:lvl1pPr>
              <a:defRPr/>
            </a:lvl1pPr>
          </a:lstStyle>
          <a:p>
            <a:pPr>
              <a:defRPr/>
            </a:pPr>
            <a:r>
              <a:rPr lang="en-US" altLang="zh-TW" dirty="0"/>
              <a:t>Electronic Engineering, National Changhua University of Education</a:t>
            </a:r>
          </a:p>
        </p:txBody>
      </p:sp>
    </p:spTree>
    <p:extLst>
      <p:ext uri="{BB962C8B-B14F-4D97-AF65-F5344CB8AC3E}">
        <p14:creationId xmlns:p14="http://schemas.microsoft.com/office/powerpoint/2010/main" val="2286497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p:cNvSpPr>
            <a:spLocks noGrp="1" noChangeArrowheads="1"/>
          </p:cNvSpPr>
          <p:nvPr>
            <p:ph type="dt" idx="10"/>
          </p:nvPr>
        </p:nvSpPr>
        <p:spPr>
          <a:ln/>
        </p:spPr>
        <p:txBody>
          <a:bodyPr/>
          <a:lstStyle>
            <a:lvl1pPr>
              <a:defRPr/>
            </a:lvl1pPr>
          </a:lstStyle>
          <a:p>
            <a:pPr>
              <a:defRPr/>
            </a:pPr>
            <a:fld id="{C8B7B47D-0E35-4E28-B798-AEAFEA23768E}" type="datetime1">
              <a:rPr lang="zh-TW" altLang="en-US" smtClean="0"/>
              <a:t>2025/5/23</a:t>
            </a:fld>
            <a:endParaRPr lang="en-US" altLang="zh-TW" dirty="0"/>
          </a:p>
        </p:txBody>
      </p:sp>
      <p:sp>
        <p:nvSpPr>
          <p:cNvPr id="6" name="Rectangle 3"/>
          <p:cNvSpPr>
            <a:spLocks noGrp="1" noChangeArrowheads="1"/>
          </p:cNvSpPr>
          <p:nvPr>
            <p:ph type="ftr" idx="11"/>
          </p:nvPr>
        </p:nvSpPr>
        <p:spPr>
          <a:ln/>
        </p:spPr>
        <p:txBody>
          <a:bodyPr/>
          <a:lstStyle>
            <a:lvl1pPr>
              <a:defRPr/>
            </a:lvl1pPr>
          </a:lstStyle>
          <a:p>
            <a:pPr>
              <a:defRPr/>
            </a:pPr>
            <a:r>
              <a:rPr lang="en-US" altLang="zh-TW" dirty="0"/>
              <a:t>Electronic Engineering, National Changhua University of Education</a:t>
            </a:r>
          </a:p>
        </p:txBody>
      </p:sp>
    </p:spTree>
    <p:extLst>
      <p:ext uri="{BB962C8B-B14F-4D97-AF65-F5344CB8AC3E}">
        <p14:creationId xmlns:p14="http://schemas.microsoft.com/office/powerpoint/2010/main" val="180320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dt"/>
          </p:nvPr>
        </p:nvSpPr>
        <p:spPr bwMode="auto">
          <a:xfrm>
            <a:off x="457200" y="6248400"/>
            <a:ext cx="2125663" cy="44926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hangingPunct="1">
              <a:buClr>
                <a:srgbClr val="000000"/>
              </a:buClr>
              <a:buSzPct val="100000"/>
              <a:buFont typeface="Times New Roman" panose="02020603050405020304" pitchFamily="18" charset="0"/>
              <a:buNone/>
              <a:defRPr sz="1200">
                <a:solidFill>
                  <a:srgbClr val="000000"/>
                </a:solidFill>
                <a:latin typeface="Rockwell Extra Bold" pitchFamily="18" charset="0"/>
                <a:cs typeface="+mn-cs"/>
              </a:defRPr>
            </a:lvl1pPr>
          </a:lstStyle>
          <a:p>
            <a:pPr>
              <a:defRPr/>
            </a:pPr>
            <a:fld id="{31912575-6CB3-420D-B873-A90E088D908E}" type="datetime1">
              <a:rPr lang="zh-TW" altLang="en-US" smtClean="0"/>
              <a:t>2025/5/23</a:t>
            </a:fld>
            <a:endParaRPr lang="en-US" altLang="zh-TW" dirty="0"/>
          </a:p>
        </p:txBody>
      </p:sp>
      <p:sp>
        <p:nvSpPr>
          <p:cNvPr id="36867" name="Rectangle 3"/>
          <p:cNvSpPr>
            <a:spLocks noGrp="1" noChangeArrowheads="1"/>
          </p:cNvSpPr>
          <p:nvPr>
            <p:ph type="ftr"/>
          </p:nvPr>
        </p:nvSpPr>
        <p:spPr bwMode="auto">
          <a:xfrm>
            <a:off x="1908175" y="6248400"/>
            <a:ext cx="5969000" cy="44926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ctr" eaLnBrk="1" hangingPunct="1">
              <a:buClr>
                <a:srgbClr val="000000"/>
              </a:buClr>
              <a:buSzPct val="100000"/>
              <a:buFont typeface="Times New Roman" panose="02020603050405020304" pitchFamily="18" charset="0"/>
              <a:buNone/>
              <a:defRPr sz="1200">
                <a:solidFill>
                  <a:srgbClr val="003366"/>
                </a:solidFill>
                <a:latin typeface="Times New Roman" pitchFamily="18" charset="0"/>
                <a:cs typeface="+mn-cs"/>
              </a:defRPr>
            </a:lvl1pPr>
          </a:lstStyle>
          <a:p>
            <a:pPr>
              <a:defRPr/>
            </a:pPr>
            <a:r>
              <a:rPr lang="en-US" altLang="zh-TW" dirty="0"/>
              <a:t>Electronic Engineering, National Changhua University of Education</a:t>
            </a:r>
          </a:p>
        </p:txBody>
      </p:sp>
      <p:sp>
        <p:nvSpPr>
          <p:cNvPr id="1028" name="Rectangle 5"/>
          <p:cNvSpPr>
            <a:spLocks noGrp="1" noChangeArrowheads="1"/>
          </p:cNvSpPr>
          <p:nvPr>
            <p:ph type="title"/>
          </p:nvPr>
        </p:nvSpPr>
        <p:spPr bwMode="auto">
          <a:xfrm>
            <a:off x="3419475" y="3716338"/>
            <a:ext cx="5248275"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TW" altLang="en-GB"/>
              <a:t>請按一下滑鼠，編輯標題文的格式。</a:t>
            </a:r>
          </a:p>
        </p:txBody>
      </p:sp>
      <p:pic>
        <p:nvPicPr>
          <p:cNvPr id="1029" name="Picture 6"/>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250825" y="1265238"/>
            <a:ext cx="205898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30" name="Rectangle 7"/>
          <p:cNvSpPr>
            <a:spLocks noChangeArrowheads="1"/>
          </p:cNvSpPr>
          <p:nvPr/>
        </p:nvSpPr>
        <p:spPr bwMode="auto">
          <a:xfrm>
            <a:off x="2195513" y="3284538"/>
            <a:ext cx="6481762" cy="71437"/>
          </a:xfrm>
          <a:prstGeom prst="rect">
            <a:avLst/>
          </a:prstGeom>
          <a:gradFill rotWithShape="0">
            <a:gsLst>
              <a:gs pos="0">
                <a:srgbClr val="0033CC"/>
              </a:gs>
              <a:gs pos="100000">
                <a:srgbClr val="001040">
                  <a:alpha val="82999"/>
                </a:srgbClr>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31" name="Rectangle 8"/>
          <p:cNvSpPr>
            <a:spLocks noChangeArrowheads="1"/>
          </p:cNvSpPr>
          <p:nvPr/>
        </p:nvSpPr>
        <p:spPr bwMode="auto">
          <a:xfrm>
            <a:off x="2268538" y="2852738"/>
            <a:ext cx="73025" cy="792162"/>
          </a:xfrm>
          <a:prstGeom prst="rect">
            <a:avLst/>
          </a:prstGeom>
          <a:gradFill rotWithShape="0">
            <a:gsLst>
              <a:gs pos="0">
                <a:srgbClr val="0033CC"/>
              </a:gs>
              <a:gs pos="100000">
                <a:srgbClr val="001040">
                  <a:alpha val="82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32" name="Rectangle 9"/>
          <p:cNvSpPr>
            <a:spLocks noChangeArrowheads="1"/>
          </p:cNvSpPr>
          <p:nvPr/>
        </p:nvSpPr>
        <p:spPr bwMode="auto">
          <a:xfrm rot="-60000">
            <a:off x="1747838" y="3503613"/>
            <a:ext cx="407987" cy="382587"/>
          </a:xfrm>
          <a:prstGeom prst="rect">
            <a:avLst/>
          </a:prstGeom>
          <a:solidFill>
            <a:srgbClr val="00006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33" name="Rectangle 10"/>
          <p:cNvSpPr>
            <a:spLocks noChangeArrowheads="1"/>
          </p:cNvSpPr>
          <p:nvPr/>
        </p:nvSpPr>
        <p:spPr bwMode="auto">
          <a:xfrm rot="-60000">
            <a:off x="1751013" y="3932238"/>
            <a:ext cx="407987" cy="382587"/>
          </a:xfrm>
          <a:prstGeom prst="rect">
            <a:avLst/>
          </a:prstGeom>
          <a:solidFill>
            <a:srgbClr val="0000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34" name="Rectangle 11"/>
          <p:cNvSpPr>
            <a:spLocks noChangeArrowheads="1"/>
          </p:cNvSpPr>
          <p:nvPr/>
        </p:nvSpPr>
        <p:spPr bwMode="auto">
          <a:xfrm rot="-60000">
            <a:off x="1293813" y="3505200"/>
            <a:ext cx="407987" cy="382588"/>
          </a:xfrm>
          <a:prstGeom prst="rect">
            <a:avLst/>
          </a:prstGeom>
          <a:solidFill>
            <a:srgbClr val="0000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35" name="Rectangle 12"/>
          <p:cNvSpPr>
            <a:spLocks noChangeArrowheads="1"/>
          </p:cNvSpPr>
          <p:nvPr/>
        </p:nvSpPr>
        <p:spPr bwMode="auto">
          <a:xfrm rot="-60000">
            <a:off x="1298575" y="3937000"/>
            <a:ext cx="407988" cy="381000"/>
          </a:xfrm>
          <a:prstGeom prst="rect">
            <a:avLst/>
          </a:prstGeom>
          <a:solidFill>
            <a:srgbClr val="0000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36" name="Rectangle 13"/>
          <p:cNvSpPr>
            <a:spLocks noChangeArrowheads="1"/>
          </p:cNvSpPr>
          <p:nvPr/>
        </p:nvSpPr>
        <p:spPr bwMode="auto">
          <a:xfrm rot="-60000">
            <a:off x="1752600" y="4364038"/>
            <a:ext cx="407988" cy="382587"/>
          </a:xfrm>
          <a:prstGeom prst="rect">
            <a:avLst/>
          </a:prstGeom>
          <a:solidFill>
            <a:srgbClr val="0000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37" name="Rectangle 14"/>
          <p:cNvSpPr>
            <a:spLocks noChangeArrowheads="1"/>
          </p:cNvSpPr>
          <p:nvPr/>
        </p:nvSpPr>
        <p:spPr bwMode="auto">
          <a:xfrm rot="-60000">
            <a:off x="841375" y="3508375"/>
            <a:ext cx="407988" cy="382588"/>
          </a:xfrm>
          <a:prstGeom prst="rect">
            <a:avLst/>
          </a:prstGeom>
          <a:solidFill>
            <a:srgbClr val="0000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38" name="Rectangle 15"/>
          <p:cNvSpPr>
            <a:spLocks noChangeArrowheads="1"/>
          </p:cNvSpPr>
          <p:nvPr/>
        </p:nvSpPr>
        <p:spPr bwMode="auto">
          <a:xfrm rot="-60000">
            <a:off x="393700" y="3505200"/>
            <a:ext cx="407988" cy="382588"/>
          </a:xfrm>
          <a:prstGeom prst="rect">
            <a:avLst/>
          </a:prstGeom>
          <a:solidFill>
            <a:srgbClr val="4F4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39" name="Rectangle 16"/>
          <p:cNvSpPr>
            <a:spLocks noChangeArrowheads="1"/>
          </p:cNvSpPr>
          <p:nvPr/>
        </p:nvSpPr>
        <p:spPr bwMode="auto">
          <a:xfrm rot="-60000">
            <a:off x="842963" y="3929063"/>
            <a:ext cx="407987" cy="382587"/>
          </a:xfrm>
          <a:prstGeom prst="rect">
            <a:avLst/>
          </a:prstGeom>
          <a:solidFill>
            <a:srgbClr val="4F4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40" name="Rectangle 17"/>
          <p:cNvSpPr>
            <a:spLocks noChangeArrowheads="1"/>
          </p:cNvSpPr>
          <p:nvPr/>
        </p:nvSpPr>
        <p:spPr bwMode="auto">
          <a:xfrm rot="-60000">
            <a:off x="1293813" y="4354513"/>
            <a:ext cx="407987" cy="382587"/>
          </a:xfrm>
          <a:prstGeom prst="rect">
            <a:avLst/>
          </a:prstGeom>
          <a:solidFill>
            <a:srgbClr val="4F4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41" name="Rectangle 18"/>
          <p:cNvSpPr>
            <a:spLocks noChangeArrowheads="1"/>
          </p:cNvSpPr>
          <p:nvPr/>
        </p:nvSpPr>
        <p:spPr bwMode="auto">
          <a:xfrm rot="-60000">
            <a:off x="1746250" y="4776788"/>
            <a:ext cx="404813" cy="382587"/>
          </a:xfrm>
          <a:prstGeom prst="rect">
            <a:avLst/>
          </a:prstGeom>
          <a:solidFill>
            <a:srgbClr val="4F4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1042" name="Rectangle 19"/>
          <p:cNvSpPr>
            <a:spLocks noGrp="1" noChangeArrowheads="1"/>
          </p:cNvSpPr>
          <p:nvPr>
            <p:ph type="body" idx="1"/>
          </p:nvPr>
        </p:nvSpPr>
        <p:spPr bwMode="auto">
          <a:xfrm>
            <a:off x="457200" y="1604963"/>
            <a:ext cx="8221663"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zh-TW" altLang="en-GB"/>
              <a:t>請按滑鼠，編輯大綱文字格式。</a:t>
            </a:r>
          </a:p>
          <a:p>
            <a:pPr lvl="1"/>
            <a:r>
              <a:rPr lang="zh-TW" altLang="en-GB"/>
              <a:t>第二個大綱級</a:t>
            </a:r>
          </a:p>
          <a:p>
            <a:pPr lvl="2"/>
            <a:r>
              <a:rPr lang="zh-TW" altLang="en-GB"/>
              <a:t>第三個大綱級</a:t>
            </a:r>
          </a:p>
          <a:p>
            <a:pPr lvl="3"/>
            <a:r>
              <a:rPr lang="zh-TW" altLang="en-GB"/>
              <a:t>第四個大綱級</a:t>
            </a:r>
          </a:p>
          <a:p>
            <a:pPr lvl="4"/>
            <a:r>
              <a:rPr lang="zh-TW" altLang="en-GB"/>
              <a:t>第五個大綱級</a:t>
            </a:r>
          </a:p>
          <a:p>
            <a:pPr lvl="4"/>
            <a:r>
              <a:rPr lang="zh-TW" altLang="en-GB"/>
              <a:t>第六個大綱級</a:t>
            </a:r>
          </a:p>
          <a:p>
            <a:pPr lvl="4"/>
            <a:r>
              <a:rPr lang="zh-TW" altLang="en-GB"/>
              <a:t>第七個大綱級</a:t>
            </a:r>
          </a:p>
          <a:p>
            <a:pPr lvl="4"/>
            <a:r>
              <a:rPr lang="zh-TW" altLang="en-GB"/>
              <a:t>第八個大綱級</a:t>
            </a:r>
          </a:p>
          <a:p>
            <a:pPr lvl="4"/>
            <a:r>
              <a:rPr lang="zh-TW" altLang="en-GB"/>
              <a:t>第九個大綱級</a:t>
            </a:r>
          </a:p>
        </p:txBody>
      </p:sp>
      <p:sp>
        <p:nvSpPr>
          <p:cNvPr id="1043" name="Rectangle 20"/>
          <p:cNvSpPr>
            <a:spLocks noChangeArrowheads="1"/>
          </p:cNvSpPr>
          <p:nvPr/>
        </p:nvSpPr>
        <p:spPr bwMode="auto">
          <a:xfrm>
            <a:off x="6804025" y="6256338"/>
            <a:ext cx="2125663" cy="449262"/>
          </a:xfrm>
          <a:prstGeom prst="rect">
            <a:avLst/>
          </a:prstGeom>
          <a:noFill/>
          <a:ln w="9525">
            <a:noFill/>
            <a:round/>
            <a:headEnd/>
            <a:tailEnd/>
          </a:ln>
        </p:spPr>
        <p:txBody>
          <a:bodyPr lIns="90000" tIns="46800" rIns="90000" bIns="46800" anchor="b"/>
          <a:lstStyle>
            <a:lvl1pPr defTabSz="449263" eaLnBrk="0" hangingPunct="0">
              <a:tabLst>
                <a:tab pos="723900" algn="l"/>
                <a:tab pos="1447800" algn="l"/>
              </a:tabLst>
              <a:defRPr>
                <a:solidFill>
                  <a:schemeClr val="bg1"/>
                </a:solidFill>
                <a:latin typeface="Arial" panose="020B0604020202020204" pitchFamily="34" charset="0"/>
                <a:ea typeface="新細明體" panose="02020500000000000000" pitchFamily="18" charset="-120"/>
              </a:defRPr>
            </a:lvl1pPr>
            <a:lvl2pPr marL="742950" indent="-285750" defTabSz="449263" eaLnBrk="0" hangingPunct="0">
              <a:tabLst>
                <a:tab pos="723900" algn="l"/>
                <a:tab pos="1447800" algn="l"/>
              </a:tabLst>
              <a:defRPr>
                <a:solidFill>
                  <a:schemeClr val="bg1"/>
                </a:solidFill>
                <a:latin typeface="Arial" panose="020B0604020202020204" pitchFamily="34" charset="0"/>
                <a:ea typeface="新細明體" panose="02020500000000000000" pitchFamily="18" charset="-120"/>
              </a:defRPr>
            </a:lvl2pPr>
            <a:lvl3pPr marL="1143000" indent="-228600" defTabSz="449263" eaLnBrk="0" hangingPunct="0">
              <a:tabLst>
                <a:tab pos="723900" algn="l"/>
                <a:tab pos="1447800" algn="l"/>
              </a:tabLst>
              <a:defRPr>
                <a:solidFill>
                  <a:schemeClr val="bg1"/>
                </a:solidFill>
                <a:latin typeface="Arial" panose="020B0604020202020204" pitchFamily="34" charset="0"/>
                <a:ea typeface="新細明體" panose="02020500000000000000" pitchFamily="18" charset="-120"/>
              </a:defRPr>
            </a:lvl3pPr>
            <a:lvl4pPr marL="1600200" indent="-228600" defTabSz="449263" eaLnBrk="0" hangingPunct="0">
              <a:tabLst>
                <a:tab pos="723900" algn="l"/>
                <a:tab pos="1447800" algn="l"/>
              </a:tabLst>
              <a:defRPr>
                <a:solidFill>
                  <a:schemeClr val="bg1"/>
                </a:solidFill>
                <a:latin typeface="Arial" panose="020B0604020202020204" pitchFamily="34" charset="0"/>
                <a:ea typeface="新細明體" panose="02020500000000000000" pitchFamily="18" charset="-120"/>
              </a:defRPr>
            </a:lvl4pPr>
            <a:lvl5pPr marL="2057400" indent="-228600" defTabSz="449263" eaLnBrk="0" hangingPunct="0">
              <a:tabLst>
                <a:tab pos="723900" algn="l"/>
                <a:tab pos="1447800" algn="l"/>
              </a:tabLst>
              <a:defRPr>
                <a:solidFill>
                  <a:schemeClr val="bg1"/>
                </a:solidFill>
                <a:latin typeface="Arial" panose="020B0604020202020204" pitchFamily="34" charset="0"/>
                <a:ea typeface="新細明體" panose="02020500000000000000" pitchFamily="18" charset="-12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bg1"/>
                </a:solidFill>
                <a:latin typeface="Arial" panose="020B0604020202020204" pitchFamily="34" charset="0"/>
                <a:ea typeface="新細明體" panose="02020500000000000000" pitchFamily="18" charset="-12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bg1"/>
                </a:solidFill>
                <a:latin typeface="Arial" panose="020B0604020202020204" pitchFamily="34" charset="0"/>
                <a:ea typeface="新細明體" panose="02020500000000000000" pitchFamily="18" charset="-12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bg1"/>
                </a:solidFill>
                <a:latin typeface="Arial" panose="020B0604020202020204" pitchFamily="34" charset="0"/>
                <a:ea typeface="新細明體" panose="02020500000000000000" pitchFamily="18" charset="-12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Lst>
              <a:defRPr>
                <a:solidFill>
                  <a:schemeClr val="bg1"/>
                </a:solidFill>
                <a:latin typeface="Arial" panose="020B0604020202020204" pitchFamily="34" charset="0"/>
                <a:ea typeface="新細明體" panose="02020500000000000000" pitchFamily="18" charset="-120"/>
              </a:defRPr>
            </a:lvl9pPr>
          </a:lstStyle>
          <a:p>
            <a:pPr algn="r" eaLnBrk="1" hangingPunct="1">
              <a:buClr>
                <a:srgbClr val="000000"/>
              </a:buClr>
              <a:buSzPct val="100000"/>
              <a:buFont typeface="Times New Roman" panose="02020603050405020304" pitchFamily="18" charset="0"/>
              <a:buNone/>
              <a:defRPr/>
            </a:pPr>
            <a:fld id="{7CF65C16-D147-4310-9690-FD79B217AA4B}" type="slidenum">
              <a:rPr lang="en-US" altLang="zh-TW" sz="1400" b="1" smtClean="0">
                <a:solidFill>
                  <a:srgbClr val="000000"/>
                </a:solidFill>
                <a:latin typeface="Arial Black" panose="020B0A04020102020204" pitchFamily="34" charset="0"/>
                <a:cs typeface="Arial" panose="020B0604020202020204" pitchFamily="34" charset="0"/>
              </a:rPr>
              <a:pPr algn="r" eaLnBrk="1" hangingPunct="1">
                <a:buClr>
                  <a:srgbClr val="000000"/>
                </a:buClr>
                <a:buSzPct val="100000"/>
                <a:buFont typeface="Times New Roman" panose="02020603050405020304" pitchFamily="18" charset="0"/>
                <a:buNone/>
                <a:defRPr/>
              </a:pPr>
              <a:t>‹#›</a:t>
            </a:fld>
            <a:endParaRPr lang="en-US" altLang="zh-TW" sz="1400" b="1" dirty="0">
              <a:solidFill>
                <a:srgbClr val="000000"/>
              </a:solidFill>
              <a:latin typeface="Arial Black" panose="020B0A040201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663" r:id="rId1"/>
    <p:sldLayoutId id="2147484641" r:id="rId2"/>
    <p:sldLayoutId id="2147484642" r:id="rId3"/>
    <p:sldLayoutId id="2147484643" r:id="rId4"/>
    <p:sldLayoutId id="2147484644" r:id="rId5"/>
    <p:sldLayoutId id="2147484645" r:id="rId6"/>
    <p:sldLayoutId id="2147484646" r:id="rId7"/>
    <p:sldLayoutId id="2147484647" r:id="rId8"/>
    <p:sldLayoutId id="2147484648" r:id="rId9"/>
    <p:sldLayoutId id="2147484649" r:id="rId10"/>
    <p:sldLayoutId id="2147484650" r:id="rId11"/>
  </p:sldLayoutIdLst>
  <p:hf sldNum="0" hdr="0"/>
  <p:txStyles>
    <p:titleStyle>
      <a:lvl1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mj-lt"/>
          <a:ea typeface="+mj-ea"/>
          <a:cs typeface="+mj-cs"/>
        </a:defRPr>
      </a:lvl1pPr>
      <a:lvl2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2pPr>
      <a:lvl3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3pPr>
      <a:lvl4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5pPr>
      <a:lvl6pPr marL="25146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6pPr>
      <a:lvl7pPr marL="29718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7pPr>
      <a:lvl8pPr marL="34290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8pPr>
      <a:lvl9pPr marL="38862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buChar char="–"/>
        <a:defRPr sz="2800" b="1">
          <a:solidFill>
            <a:srgbClr val="000000"/>
          </a:solidFill>
          <a:latin typeface="Times New Roman" pitchFamily="18" charset="0"/>
          <a:ea typeface="+mn-ea"/>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defRPr>
      </a:lvl5pPr>
      <a:lvl6pPr marL="2514600" indent="-228600" algn="l" defTabSz="449263"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6pPr>
      <a:lvl7pPr marL="2971800" indent="-228600" algn="l" defTabSz="449263"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7pPr>
      <a:lvl8pPr marL="3429000" indent="-228600" algn="l" defTabSz="449263"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8pPr>
      <a:lvl9pPr marL="3886200" indent="-228600" algn="l" defTabSz="449263"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ftr"/>
          </p:nvPr>
        </p:nvSpPr>
        <p:spPr bwMode="auto">
          <a:xfrm>
            <a:off x="1258888" y="6381750"/>
            <a:ext cx="7192962" cy="449263"/>
          </a:xfrm>
          <a:prstGeom prst="rect">
            <a:avLst/>
          </a:prstGeom>
          <a:noFill/>
          <a:ln w="9525">
            <a:noFill/>
            <a:round/>
            <a:headEnd/>
            <a:tailEnd/>
          </a:ln>
          <a:effectLst/>
        </p:spPr>
        <p:txBody>
          <a:bodyPr vert="horz" wrap="square" lIns="90000" tIns="46800" rIns="90000" bIns="46800" numCol="1" anchor="ctr" anchorCtr="1" compatLnSpc="1">
            <a:prstTxWarp prst="textNoShape">
              <a:avLst/>
            </a:prstTxWarp>
          </a:bodyPr>
          <a:lstStyle>
            <a:lvl1pPr algn="ctr" eaLnBrk="1" hangingPunct="1">
              <a:buClr>
                <a:srgbClr val="000000"/>
              </a:buClr>
              <a:buSzPct val="100000"/>
              <a:buFont typeface="Times New Roman" panose="02020603050405020304" pitchFamily="18" charset="0"/>
              <a:buNone/>
              <a:defRPr sz="1000">
                <a:solidFill>
                  <a:srgbClr val="003366"/>
                </a:solidFill>
                <a:latin typeface="Rockwell Extra Bold" pitchFamily="18" charset="0"/>
                <a:cs typeface="+mn-cs"/>
              </a:defRPr>
            </a:lvl1pPr>
          </a:lstStyle>
          <a:p>
            <a:pPr>
              <a:defRPr/>
            </a:pPr>
            <a:r>
              <a:rPr lang="en-US" altLang="zh-TW"/>
              <a:t>Electronic Engineering, National Changhua University of Education</a:t>
            </a:r>
            <a:endParaRPr lang="en-US" altLang="zh-TW" dirty="0"/>
          </a:p>
        </p:txBody>
      </p:sp>
      <p:sp>
        <p:nvSpPr>
          <p:cNvPr id="38915" name="Rectangle 3"/>
          <p:cNvSpPr>
            <a:spLocks noGrp="1" noChangeArrowheads="1"/>
          </p:cNvSpPr>
          <p:nvPr>
            <p:ph type="sldNum"/>
          </p:nvPr>
        </p:nvSpPr>
        <p:spPr bwMode="auto">
          <a:xfrm>
            <a:off x="6553200" y="6248400"/>
            <a:ext cx="2125663" cy="44926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400" b="1" smtClean="0">
                <a:solidFill>
                  <a:srgbClr val="000000"/>
                </a:solidFill>
                <a:latin typeface="Arial Black" panose="020B0A04020102020204" pitchFamily="34" charset="0"/>
                <a:cs typeface="Arial" panose="020B0604020202020204" pitchFamily="34" charset="0"/>
              </a:defRPr>
            </a:lvl1pPr>
          </a:lstStyle>
          <a:p>
            <a:pPr>
              <a:defRPr/>
            </a:pPr>
            <a:fld id="{C34A6452-8B96-47AD-BF79-3BFD409BEB59}" type="slidenum">
              <a:rPr lang="en-US" altLang="zh-TW"/>
              <a:pPr>
                <a:defRPr/>
              </a:pPr>
              <a:t>‹#›</a:t>
            </a:fld>
            <a:endParaRPr lang="en-US" altLang="zh-TW" dirty="0"/>
          </a:p>
        </p:txBody>
      </p:sp>
      <p:sp>
        <p:nvSpPr>
          <p:cNvPr id="2052" name="Rectangle 4"/>
          <p:cNvSpPr>
            <a:spLocks noGrp="1" noChangeArrowheads="1"/>
          </p:cNvSpPr>
          <p:nvPr>
            <p:ph type="title"/>
          </p:nvPr>
        </p:nvSpPr>
        <p:spPr bwMode="auto">
          <a:xfrm>
            <a:off x="1619250" y="450850"/>
            <a:ext cx="70485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zh-TW" altLang="en-GB"/>
              <a:t>請按一下滑鼠，編輯標題文的格式。</a:t>
            </a:r>
          </a:p>
        </p:txBody>
      </p:sp>
      <p:sp>
        <p:nvSpPr>
          <p:cNvPr id="2053" name="Rectangle 5"/>
          <p:cNvSpPr>
            <a:spLocks noGrp="1" noChangeArrowheads="1"/>
          </p:cNvSpPr>
          <p:nvPr>
            <p:ph type="body" idx="1"/>
          </p:nvPr>
        </p:nvSpPr>
        <p:spPr bwMode="auto">
          <a:xfrm>
            <a:off x="1116013" y="1844675"/>
            <a:ext cx="7480300"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zh-TW" altLang="en-GB"/>
              <a:t>請按滑鼠，編輯大綱文字格式。</a:t>
            </a:r>
          </a:p>
          <a:p>
            <a:pPr lvl="1"/>
            <a:r>
              <a:rPr lang="zh-TW" altLang="en-GB"/>
              <a:t>第二個大綱級</a:t>
            </a:r>
          </a:p>
          <a:p>
            <a:pPr lvl="2"/>
            <a:r>
              <a:rPr lang="zh-TW" altLang="en-GB"/>
              <a:t>第三個大綱級</a:t>
            </a:r>
          </a:p>
          <a:p>
            <a:pPr lvl="3"/>
            <a:r>
              <a:rPr lang="zh-TW" altLang="en-GB"/>
              <a:t>第四個大綱級</a:t>
            </a:r>
          </a:p>
          <a:p>
            <a:pPr lvl="4"/>
            <a:r>
              <a:rPr lang="zh-TW" altLang="en-GB"/>
              <a:t>第五個大綱級</a:t>
            </a:r>
          </a:p>
          <a:p>
            <a:pPr lvl="4"/>
            <a:r>
              <a:rPr lang="zh-TW" altLang="en-GB"/>
              <a:t>第六個大綱級</a:t>
            </a:r>
          </a:p>
          <a:p>
            <a:pPr lvl="4"/>
            <a:r>
              <a:rPr lang="zh-TW" altLang="en-GB"/>
              <a:t>第七個大綱級</a:t>
            </a:r>
          </a:p>
          <a:p>
            <a:pPr lvl="4"/>
            <a:r>
              <a:rPr lang="zh-TW" altLang="en-GB"/>
              <a:t>第八個大綱級</a:t>
            </a:r>
          </a:p>
          <a:p>
            <a:pPr lvl="4"/>
            <a:r>
              <a:rPr lang="zh-TW" altLang="en-GB"/>
              <a:t>第九個大綱級</a:t>
            </a:r>
          </a:p>
        </p:txBody>
      </p:sp>
      <p:sp>
        <p:nvSpPr>
          <p:cNvPr id="38918" name="Rectangle 6"/>
          <p:cNvSpPr>
            <a:spLocks noGrp="1" noChangeArrowheads="1"/>
          </p:cNvSpPr>
          <p:nvPr>
            <p:ph type="dt"/>
          </p:nvPr>
        </p:nvSpPr>
        <p:spPr bwMode="auto">
          <a:xfrm>
            <a:off x="457200" y="6245225"/>
            <a:ext cx="2125663" cy="4683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hangingPunct="1">
              <a:buClr>
                <a:srgbClr val="000000"/>
              </a:buClr>
              <a:buSzPct val="100000"/>
              <a:buFont typeface="Times New Roman" panose="02020603050405020304" pitchFamily="18" charset="0"/>
              <a:buNone/>
              <a:defRPr sz="1200">
                <a:solidFill>
                  <a:srgbClr val="000000"/>
                </a:solidFill>
                <a:latin typeface="Rockwell Extra Bold" pitchFamily="18" charset="0"/>
                <a:cs typeface="+mn-cs"/>
              </a:defRPr>
            </a:lvl1pPr>
          </a:lstStyle>
          <a:p>
            <a:pPr>
              <a:defRPr/>
            </a:pPr>
            <a:fld id="{F4761DF4-39FD-4804-97FD-F96DD0CD6176}" type="datetime1">
              <a:rPr lang="zh-TW" altLang="en-US" smtClean="0"/>
              <a:t>2025/5/23</a:t>
            </a:fld>
            <a:endParaRPr lang="en-US" altLang="zh-TW" dirty="0"/>
          </a:p>
        </p:txBody>
      </p:sp>
      <p:pic>
        <p:nvPicPr>
          <p:cNvPr id="2055" name="Picture 7"/>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250825" y="476250"/>
            <a:ext cx="12747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56" name="Rectangle 8"/>
          <p:cNvSpPr>
            <a:spLocks noChangeArrowheads="1"/>
          </p:cNvSpPr>
          <p:nvPr/>
        </p:nvSpPr>
        <p:spPr bwMode="auto">
          <a:xfrm>
            <a:off x="1473200" y="1557338"/>
            <a:ext cx="7202488" cy="73025"/>
          </a:xfrm>
          <a:prstGeom prst="rect">
            <a:avLst/>
          </a:prstGeom>
          <a:gradFill rotWithShape="0">
            <a:gsLst>
              <a:gs pos="0">
                <a:srgbClr val="0033CC"/>
              </a:gs>
              <a:gs pos="100000">
                <a:srgbClr val="001040">
                  <a:alpha val="82999"/>
                </a:srgbClr>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
        <p:nvSpPr>
          <p:cNvPr id="2057" name="Rectangle 9"/>
          <p:cNvSpPr>
            <a:spLocks noChangeArrowheads="1"/>
          </p:cNvSpPr>
          <p:nvPr/>
        </p:nvSpPr>
        <p:spPr bwMode="auto">
          <a:xfrm>
            <a:off x="1544638" y="1339850"/>
            <a:ext cx="69850" cy="360363"/>
          </a:xfrm>
          <a:prstGeom prst="rect">
            <a:avLst/>
          </a:prstGeom>
          <a:gradFill rotWithShape="0">
            <a:gsLst>
              <a:gs pos="0">
                <a:srgbClr val="0033CC"/>
              </a:gs>
              <a:gs pos="100000">
                <a:srgbClr val="001040">
                  <a:alpha val="82999"/>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1pPr>
            <a:lvl2pPr marL="742950" indent="-28575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2pPr>
            <a:lvl3pPr marL="11430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3pPr>
            <a:lvl4pPr marL="16002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4pPr>
            <a:lvl5pPr marL="2057400" indent="-228600">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endParaRPr lang="zh-TW" altLang="en-US"/>
          </a:p>
        </p:txBody>
      </p:sp>
    </p:spTree>
  </p:cSld>
  <p:clrMap bg1="lt1" tx1="dk1" bg2="lt2" tx2="dk2" accent1="accent1" accent2="accent2" accent3="accent3" accent4="accent4" accent5="accent5" accent6="accent6" hlink="hlink" folHlink="folHlink"/>
  <p:sldLayoutIdLst>
    <p:sldLayoutId id="2147484651" r:id="rId1"/>
    <p:sldLayoutId id="2147484664" r:id="rId2"/>
    <p:sldLayoutId id="2147484652" r:id="rId3"/>
    <p:sldLayoutId id="2147484653" r:id="rId4"/>
    <p:sldLayoutId id="2147484654" r:id="rId5"/>
    <p:sldLayoutId id="2147484655" r:id="rId6"/>
    <p:sldLayoutId id="2147484656" r:id="rId7"/>
    <p:sldLayoutId id="2147484657" r:id="rId8"/>
    <p:sldLayoutId id="2147484658" r:id="rId9"/>
    <p:sldLayoutId id="2147484659" r:id="rId10"/>
    <p:sldLayoutId id="2147484660" r:id="rId11"/>
    <p:sldLayoutId id="2147484661" r:id="rId12"/>
    <p:sldLayoutId id="2147484662" r:id="rId13"/>
  </p:sldLayoutIdLst>
  <p:hf sldNum="0" hdr="0"/>
  <p:txStyles>
    <p:titleStyle>
      <a:lvl1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mj-lt"/>
          <a:ea typeface="+mj-ea"/>
          <a:cs typeface="+mj-cs"/>
        </a:defRPr>
      </a:lvl1pPr>
      <a:lvl2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2pPr>
      <a:lvl3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3pPr>
      <a:lvl4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5pPr>
      <a:lvl6pPr marL="25146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6pPr>
      <a:lvl7pPr marL="29718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7pPr>
      <a:lvl8pPr marL="34290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8pPr>
      <a:lvl9pPr marL="38862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buChar char="–"/>
        <a:defRPr sz="2800" b="1">
          <a:solidFill>
            <a:srgbClr val="000000"/>
          </a:solidFill>
          <a:latin typeface="Times New Roman" pitchFamily="18" charset="0"/>
          <a:ea typeface="+mn-ea"/>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defRPr>
      </a:lvl5pPr>
      <a:lvl6pPr marL="2514600" indent="-228600" algn="l" defTabSz="449263"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6pPr>
      <a:lvl7pPr marL="2971800" indent="-228600" algn="l" defTabSz="449263"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7pPr>
      <a:lvl8pPr marL="3429000" indent="-228600" algn="l" defTabSz="449263"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8pPr>
      <a:lvl9pPr marL="3886200" indent="-228600" algn="l" defTabSz="449263"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4.emf"/><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頁尾版面配置區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449263" eaLnBrk="0" hangingPunct="0">
              <a:tabLst>
                <a:tab pos="723900" algn="l"/>
                <a:tab pos="1447800" algn="l"/>
                <a:tab pos="2171700" algn="l"/>
                <a:tab pos="2895600" algn="l"/>
                <a:tab pos="3619500" algn="l"/>
                <a:tab pos="4343400" algn="l"/>
                <a:tab pos="5067300" algn="l"/>
                <a:tab pos="5791200" algn="l"/>
              </a:tabLst>
              <a:defRPr>
                <a:solidFill>
                  <a:schemeClr val="bg1"/>
                </a:solidFill>
                <a:latin typeface="Arial" panose="020B0604020202020204" pitchFamily="34" charset="0"/>
                <a:ea typeface="新細明體" panose="02020500000000000000" pitchFamily="18" charset="-120"/>
              </a:defRPr>
            </a:lvl1pPr>
            <a:lvl2pPr marL="742950" indent="-285750" defTabSz="449263" eaLnBrk="0" hangingPunct="0">
              <a:tabLst>
                <a:tab pos="723900" algn="l"/>
                <a:tab pos="1447800" algn="l"/>
                <a:tab pos="2171700" algn="l"/>
                <a:tab pos="2895600" algn="l"/>
                <a:tab pos="3619500" algn="l"/>
                <a:tab pos="4343400" algn="l"/>
                <a:tab pos="5067300" algn="l"/>
                <a:tab pos="5791200" algn="l"/>
              </a:tabLst>
              <a:defRPr>
                <a:solidFill>
                  <a:schemeClr val="bg1"/>
                </a:solidFill>
                <a:latin typeface="Arial" panose="020B0604020202020204" pitchFamily="34" charset="0"/>
                <a:ea typeface="新細明體" panose="02020500000000000000" pitchFamily="18" charset="-120"/>
              </a:defRPr>
            </a:lvl2pPr>
            <a:lvl3pPr marL="1143000" indent="-228600" defTabSz="449263" eaLnBrk="0" hangingPunct="0">
              <a:tabLst>
                <a:tab pos="723900" algn="l"/>
                <a:tab pos="1447800" algn="l"/>
                <a:tab pos="2171700" algn="l"/>
                <a:tab pos="2895600" algn="l"/>
                <a:tab pos="3619500" algn="l"/>
                <a:tab pos="4343400" algn="l"/>
                <a:tab pos="5067300" algn="l"/>
                <a:tab pos="5791200" algn="l"/>
              </a:tabLst>
              <a:defRPr>
                <a:solidFill>
                  <a:schemeClr val="bg1"/>
                </a:solidFill>
                <a:latin typeface="Arial" panose="020B0604020202020204" pitchFamily="34" charset="0"/>
                <a:ea typeface="新細明體" panose="02020500000000000000" pitchFamily="18" charset="-120"/>
              </a:defRPr>
            </a:lvl3pPr>
            <a:lvl4pPr marL="1600200" indent="-228600" defTabSz="449263" eaLnBrk="0" hangingPunct="0">
              <a:tabLst>
                <a:tab pos="723900" algn="l"/>
                <a:tab pos="1447800" algn="l"/>
                <a:tab pos="2171700" algn="l"/>
                <a:tab pos="2895600" algn="l"/>
                <a:tab pos="3619500" algn="l"/>
                <a:tab pos="4343400" algn="l"/>
                <a:tab pos="5067300" algn="l"/>
                <a:tab pos="5791200" algn="l"/>
              </a:tabLst>
              <a:defRPr>
                <a:solidFill>
                  <a:schemeClr val="bg1"/>
                </a:solidFill>
                <a:latin typeface="Arial" panose="020B0604020202020204" pitchFamily="34" charset="0"/>
                <a:ea typeface="新細明體" panose="02020500000000000000" pitchFamily="18" charset="-120"/>
              </a:defRPr>
            </a:lvl4pPr>
            <a:lvl5pPr marL="2057400" indent="-228600" defTabSz="449263" eaLnBrk="0" hangingPunct="0">
              <a:tabLst>
                <a:tab pos="723900" algn="l"/>
                <a:tab pos="1447800" algn="l"/>
                <a:tab pos="2171700" algn="l"/>
                <a:tab pos="2895600" algn="l"/>
                <a:tab pos="3619500" algn="l"/>
                <a:tab pos="4343400" algn="l"/>
                <a:tab pos="5067300" algn="l"/>
                <a:tab pos="5791200" algn="l"/>
              </a:tabLst>
              <a:defRPr>
                <a:solidFill>
                  <a:schemeClr val="bg1"/>
                </a:solidFill>
                <a:latin typeface="Arial" panose="020B0604020202020204" pitchFamily="34" charset="0"/>
                <a:ea typeface="新細明體" panose="02020500000000000000" pitchFamily="18" charset="-12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bg1"/>
                </a:solidFill>
                <a:latin typeface="Arial" panose="020B0604020202020204" pitchFamily="34" charset="0"/>
                <a:ea typeface="新細明體" panose="02020500000000000000" pitchFamily="18" charset="-12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bg1"/>
                </a:solidFill>
                <a:latin typeface="Arial" panose="020B0604020202020204" pitchFamily="34" charset="0"/>
                <a:ea typeface="新細明體" panose="02020500000000000000" pitchFamily="18" charset="-12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bg1"/>
                </a:solidFill>
                <a:latin typeface="Arial" panose="020B0604020202020204" pitchFamily="34" charset="0"/>
                <a:ea typeface="新細明體" panose="02020500000000000000" pitchFamily="18" charset="-12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Lst>
              <a:defRPr>
                <a:solidFill>
                  <a:schemeClr val="bg1"/>
                </a:solidFill>
                <a:latin typeface="Arial" panose="020B0604020202020204" pitchFamily="34" charset="0"/>
                <a:ea typeface="新細明體" panose="02020500000000000000" pitchFamily="18" charset="-120"/>
              </a:defRPr>
            </a:lvl9pPr>
          </a:lstStyle>
          <a:p>
            <a:pPr eaLnBrk="1" hangingPunct="1">
              <a:defRPr/>
            </a:pPr>
            <a:r>
              <a:rPr lang="en-US" altLang="zh-TW" dirty="0">
                <a:solidFill>
                  <a:srgbClr val="003366"/>
                </a:solidFill>
                <a:latin typeface="Times New Roman" panose="02020603050405020304" pitchFamily="18" charset="0"/>
              </a:rPr>
              <a:t>Electronic Engineering, National Changhua University of Education</a:t>
            </a:r>
          </a:p>
        </p:txBody>
      </p:sp>
      <p:sp>
        <p:nvSpPr>
          <p:cNvPr id="7172" name="Rectangle 2"/>
          <p:cNvSpPr>
            <a:spLocks noGrp="1" noChangeArrowheads="1"/>
          </p:cNvSpPr>
          <p:nvPr>
            <p:ph type="ctrTitle"/>
          </p:nvPr>
        </p:nvSpPr>
        <p:spPr>
          <a:xfrm>
            <a:off x="439736" y="1371600"/>
            <a:ext cx="8551863" cy="2057400"/>
          </a:xfrm>
        </p:spPr>
        <p:txBody>
          <a:bodyPr/>
          <a:lstStyle/>
          <a:p>
            <a:pPr algn="ctr"/>
            <a:r>
              <a:rPr lang="en-US" altLang="zh-TW" sz="3200" dirty="0">
                <a:effectLst/>
                <a:latin typeface="Arial" panose="020B0604020202020204" pitchFamily="34" charset="0"/>
                <a:ea typeface="MS Mincho" panose="02020609040205080304" pitchFamily="49" charset="-128"/>
                <a:cs typeface="Arial" panose="020B0604020202020204" pitchFamily="34" charset="0"/>
              </a:rPr>
              <a:t>Reliable Security: Double Error Correction for AN Codes in Encryption Systems</a:t>
            </a:r>
            <a:endParaRPr lang="zh-TW" altLang="en-US" sz="3200" dirty="0">
              <a:latin typeface="Arial" panose="020B0604020202020204" pitchFamily="34" charset="0"/>
              <a:cs typeface="Arial" panose="020B0604020202020204" pitchFamily="34" charset="0"/>
            </a:endParaRPr>
          </a:p>
        </p:txBody>
      </p:sp>
      <p:sp>
        <p:nvSpPr>
          <p:cNvPr id="7173" name="Rectangle 3"/>
          <p:cNvSpPr>
            <a:spLocks noGrp="1" noChangeArrowheads="1"/>
          </p:cNvSpPr>
          <p:nvPr>
            <p:ph type="subTitle" idx="1"/>
          </p:nvPr>
        </p:nvSpPr>
        <p:spPr>
          <a:xfrm>
            <a:off x="2667000" y="3733800"/>
            <a:ext cx="6324600" cy="1828800"/>
          </a:xfrm>
        </p:spPr>
        <p:txBody>
          <a:bodyPr/>
          <a:lstStyle/>
          <a:p>
            <a:pPr algn="l" eaLnBrk="1" hangingPunct="1">
              <a:lnSpc>
                <a:spcPct val="80000"/>
              </a:lnSpc>
              <a:spcBef>
                <a:spcPts val="900"/>
              </a:spcBef>
            </a:pPr>
            <a:endParaRPr kumimoji="1" lang="en-US" altLang="zh-TW" sz="2800" dirty="0">
              <a:solidFill>
                <a:schemeClr val="tx1"/>
              </a:solidFill>
            </a:endParaRPr>
          </a:p>
          <a:p>
            <a:pPr algn="l"/>
            <a:r>
              <a:rPr lang="en-US" altLang="zh-TW" sz="2800" dirty="0"/>
              <a:t>Presenter:	</a:t>
            </a:r>
            <a:r>
              <a:rPr lang="en-US" altLang="zh-TW" sz="2800" dirty="0">
                <a:latin typeface="Arial" panose="020B0604020202020204" pitchFamily="34" charset="0"/>
                <a:ea typeface="新細明體" panose="02020500000000000000" pitchFamily="18" charset="-120"/>
                <a:cs typeface="Arial" panose="020B0604020202020204" pitchFamily="34" charset="0"/>
              </a:rPr>
              <a:t>Yuan-Fu Liu </a:t>
            </a:r>
          </a:p>
          <a:p>
            <a:pPr algn="l"/>
            <a:r>
              <a:rPr lang="en-US" altLang="zh-TW" sz="2800" dirty="0"/>
              <a:t>Professor:	Tsung-Chu Huang </a:t>
            </a:r>
          </a:p>
        </p:txBody>
      </p:sp>
    </p:spTree>
  </p:cSld>
  <p:clrMapOvr>
    <a:masterClrMapping/>
  </p:clrMapOvr>
  <p:transition advTm="1496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altLang="zh-TW" sz="1000" b="0" i="0" u="none" strike="noStrike" kern="1200" cap="none" spc="0" normalizeH="0" baseline="0" noProof="0" dirty="0">
                <a:ln>
                  <a:noFill/>
                </a:ln>
                <a:solidFill>
                  <a:srgbClr val="003366"/>
                </a:solidFill>
                <a:effectLst/>
                <a:uLnTx/>
                <a:uFillTx/>
                <a:latin typeface="Rockwell Extra Bold" panose="02060903040505020403" pitchFamily="18" charset="0"/>
                <a:ea typeface="新細明體" panose="02020500000000000000" pitchFamily="18" charset="-120"/>
                <a:cs typeface="+mn-cs"/>
              </a:rPr>
              <a:t>Electronic Engineering, National Changhua University of Education</a:t>
            </a:r>
          </a:p>
        </p:txBody>
      </p:sp>
      <p:sp>
        <p:nvSpPr>
          <p:cNvPr id="16" name="標題 1">
            <a:extLst>
              <a:ext uri="{FF2B5EF4-FFF2-40B4-BE49-F238E27FC236}">
                <a16:creationId xmlns:a16="http://schemas.microsoft.com/office/drawing/2014/main" id="{8A3C5FCB-2212-42FE-BEEB-2E6D05121C18}"/>
              </a:ext>
            </a:extLst>
          </p:cNvPr>
          <p:cNvSpPr>
            <a:spLocks noGrp="1"/>
          </p:cNvSpPr>
          <p:nvPr>
            <p:ph type="title"/>
          </p:nvPr>
        </p:nvSpPr>
        <p:spPr>
          <a:xfrm>
            <a:off x="1084728" y="450850"/>
            <a:ext cx="7583022" cy="1189038"/>
          </a:xfrm>
        </p:spPr>
        <p:txBody>
          <a:bodyPr>
            <a:normAutofit/>
          </a:bodyPr>
          <a:lstStyle/>
          <a:p>
            <a:r>
              <a:rPr lang="en-US" altLang="zh-TW" dirty="0"/>
              <a:t>Previous Work(3/3)</a:t>
            </a:r>
          </a:p>
        </p:txBody>
      </p:sp>
      <p:sp>
        <p:nvSpPr>
          <p:cNvPr id="13" name="Content Placeholder 2">
            <a:extLst>
              <a:ext uri="{FF2B5EF4-FFF2-40B4-BE49-F238E27FC236}">
                <a16:creationId xmlns:a16="http://schemas.microsoft.com/office/drawing/2014/main" id="{CC6720A1-38F8-4E69-9872-799560F7A9E5}"/>
              </a:ext>
            </a:extLst>
          </p:cNvPr>
          <p:cNvSpPr>
            <a:spLocks noGrp="1"/>
          </p:cNvSpPr>
          <p:nvPr>
            <p:ph idx="1"/>
          </p:nvPr>
        </p:nvSpPr>
        <p:spPr>
          <a:xfrm>
            <a:off x="1219200" y="1705310"/>
            <a:ext cx="7885112" cy="498723"/>
          </a:xfrm>
        </p:spPr>
        <p:txBody>
          <a:bodyPr/>
          <a:lstStyle/>
          <a:p>
            <a:pPr marL="285750" indent="-285750">
              <a:buFont typeface="Wingdings" panose="05000000000000000000" pitchFamily="2" charset="2"/>
              <a:buChar char="Ø"/>
            </a:pPr>
            <a:r>
              <a:rPr lang="en-US" altLang="zh-TW" sz="2200" b="1" i="1" u="none" strike="noStrike" baseline="0" dirty="0">
                <a:solidFill>
                  <a:srgbClr val="000000"/>
                </a:solidFill>
              </a:rPr>
              <a:t>A typical path with channel/memory and computations:</a:t>
            </a:r>
            <a:endParaRPr lang="en-US" altLang="zh-TW" sz="2200" b="1" i="1" dirty="0"/>
          </a:p>
        </p:txBody>
      </p:sp>
      <p:pic>
        <p:nvPicPr>
          <p:cNvPr id="14" name="圖片 13">
            <a:extLst>
              <a:ext uri="{FF2B5EF4-FFF2-40B4-BE49-F238E27FC236}">
                <a16:creationId xmlns:a16="http://schemas.microsoft.com/office/drawing/2014/main" id="{F129E5DA-793C-4B0E-A86D-3F0BEE2640FB}"/>
              </a:ext>
            </a:extLst>
          </p:cNvPr>
          <p:cNvPicPr>
            <a:picLocks noChangeAspect="1"/>
          </p:cNvPicPr>
          <p:nvPr/>
        </p:nvPicPr>
        <p:blipFill>
          <a:blip r:embed="rId3"/>
          <a:stretch>
            <a:fillRect/>
          </a:stretch>
        </p:blipFill>
        <p:spPr>
          <a:xfrm>
            <a:off x="967029" y="2412060"/>
            <a:ext cx="7818420" cy="1480564"/>
          </a:xfrm>
          <a:prstGeom prst="rect">
            <a:avLst/>
          </a:prstGeom>
        </p:spPr>
      </p:pic>
      <p:graphicFrame>
        <p:nvGraphicFramePr>
          <p:cNvPr id="15" name="表格 14">
            <a:extLst>
              <a:ext uri="{FF2B5EF4-FFF2-40B4-BE49-F238E27FC236}">
                <a16:creationId xmlns:a16="http://schemas.microsoft.com/office/drawing/2014/main" id="{2F1FF461-2907-4F8C-A018-E4D1208E9005}"/>
              </a:ext>
            </a:extLst>
          </p:cNvPr>
          <p:cNvGraphicFramePr>
            <a:graphicFrameLocks noGrp="1"/>
          </p:cNvGraphicFramePr>
          <p:nvPr>
            <p:extLst>
              <p:ext uri="{D42A27DB-BD31-4B8C-83A1-F6EECF244321}">
                <p14:modId xmlns:p14="http://schemas.microsoft.com/office/powerpoint/2010/main" val="3012896213"/>
              </p:ext>
            </p:extLst>
          </p:nvPr>
        </p:nvGraphicFramePr>
        <p:xfrm>
          <a:off x="1286372" y="4349514"/>
          <a:ext cx="7179733" cy="1381760"/>
        </p:xfrm>
        <a:graphic>
          <a:graphicData uri="http://schemas.openxmlformats.org/drawingml/2006/table">
            <a:tbl>
              <a:tblPr firstRow="1" bandRow="1">
                <a:tableStyleId>{5C22544A-7EE6-4342-B048-85BDC9FD1C3A}</a:tableStyleId>
              </a:tblPr>
              <a:tblGrid>
                <a:gridCol w="2370667">
                  <a:extLst>
                    <a:ext uri="{9D8B030D-6E8A-4147-A177-3AD203B41FA5}">
                      <a16:colId xmlns:a16="http://schemas.microsoft.com/office/drawing/2014/main" val="132551926"/>
                    </a:ext>
                  </a:extLst>
                </a:gridCol>
                <a:gridCol w="2404533">
                  <a:extLst>
                    <a:ext uri="{9D8B030D-6E8A-4147-A177-3AD203B41FA5}">
                      <a16:colId xmlns:a16="http://schemas.microsoft.com/office/drawing/2014/main" val="3452175045"/>
                    </a:ext>
                  </a:extLst>
                </a:gridCol>
                <a:gridCol w="2404533">
                  <a:extLst>
                    <a:ext uri="{9D8B030D-6E8A-4147-A177-3AD203B41FA5}">
                      <a16:colId xmlns:a16="http://schemas.microsoft.com/office/drawing/2014/main" val="2919637464"/>
                    </a:ext>
                  </a:extLst>
                </a:gridCol>
              </a:tblGrid>
              <a:tr h="370840">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tx1"/>
                          </a:solidFill>
                          <a:effectLst/>
                          <a:latin typeface="+mn-lt"/>
                          <a:ea typeface="+mn-ea"/>
                          <a:cs typeface="+mn-cs"/>
                        </a:rPr>
                        <a:t>Not enable to detect and correct errors.</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Enable to detect and correct errors.</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7889238"/>
                  </a:ext>
                </a:extLst>
              </a:tr>
              <a:tr h="370840">
                <a:tc>
                  <a:txBody>
                    <a:bodyPr/>
                    <a:lstStyle/>
                    <a:p>
                      <a:r>
                        <a:rPr lang="en-US" altLang="zh-TW" dirty="0">
                          <a:solidFill>
                            <a:schemeClr val="tx1"/>
                          </a:solidFill>
                        </a:rPr>
                        <a:t>Channel Codes</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0000"/>
                          </a:solidFill>
                          <a:latin typeface="Arial" panose="020B0604020202020204" pitchFamily="34" charset="0"/>
                          <a:ea typeface="微軟正黑體" panose="020B0604030504040204" pitchFamily="34" charset="-120"/>
                          <a:cs typeface="Arial" panose="020B0604020202020204" pitchFamily="34" charset="0"/>
                        </a:rPr>
                        <a:t>①③④⑤⑥⑦⑧⑨⑩</a:t>
                      </a:r>
                      <a:endParaRPr lang="zh-TW" altLang="en-US" dirty="0">
                        <a:solidFill>
                          <a:srgbClr val="FF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0000"/>
                          </a:solidFill>
                          <a:latin typeface="微軟正黑體" panose="020B0604030504040204" pitchFamily="34" charset="-120"/>
                          <a:ea typeface="微軟正黑體" panose="020B0604030504040204" pitchFamily="34" charset="-120"/>
                        </a:rPr>
                        <a:t>②</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8320064"/>
                  </a:ext>
                </a:extLst>
              </a:tr>
              <a:tr h="370840">
                <a:tc>
                  <a:txBody>
                    <a:bodyPr/>
                    <a:lstStyle/>
                    <a:p>
                      <a:r>
                        <a:rPr lang="en-US" altLang="zh-TW" dirty="0">
                          <a:solidFill>
                            <a:schemeClr val="tx1"/>
                          </a:solidFill>
                        </a:rPr>
                        <a:t>AN (Product) Codes</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0000"/>
                          </a:solidFill>
                          <a:latin typeface="微軟正黑體" panose="020B0604030504040204" pitchFamily="34" charset="-120"/>
                          <a:ea typeface="微軟正黑體" panose="020B0604030504040204" pitchFamily="34" charset="-120"/>
                        </a:rPr>
                        <a:t>④⑤⑨⑩</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0000"/>
                          </a:solidFill>
                          <a:latin typeface="微軟正黑體" panose="020B0604030504040204" pitchFamily="34" charset="-120"/>
                          <a:ea typeface="微軟正黑體" panose="020B0604030504040204" pitchFamily="34" charset="-120"/>
                        </a:rPr>
                        <a:t>①②③⑥⑦⑧</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8539145"/>
                  </a:ext>
                </a:extLst>
              </a:tr>
            </a:tbl>
          </a:graphicData>
        </a:graphic>
      </p:graphicFrame>
      <p:sp>
        <p:nvSpPr>
          <p:cNvPr id="17" name="TextBox 7">
            <a:extLst>
              <a:ext uri="{FF2B5EF4-FFF2-40B4-BE49-F238E27FC236}">
                <a16:creationId xmlns:a16="http://schemas.microsoft.com/office/drawing/2014/main" id="{C2EBFADD-02F0-42AB-BC8D-C4B624854379}"/>
              </a:ext>
            </a:extLst>
          </p:cNvPr>
          <p:cNvSpPr txBox="1"/>
          <p:nvPr/>
        </p:nvSpPr>
        <p:spPr>
          <a:xfrm>
            <a:off x="2393938" y="5871846"/>
            <a:ext cx="4964602" cy="369332"/>
          </a:xfrm>
          <a:prstGeom prst="rect">
            <a:avLst/>
          </a:prstGeom>
          <a:noFill/>
        </p:spPr>
        <p:txBody>
          <a:bodyPr wrap="square" rtlCol="0">
            <a:spAutoFit/>
          </a:bodyPr>
          <a:lstStyle/>
          <a:p>
            <a:pPr algn="ctr"/>
            <a:r>
              <a:rPr lang="en-US" altLang="zh-TW" dirty="0">
                <a:solidFill>
                  <a:schemeClr val="tx1"/>
                </a:solidFill>
                <a:latin typeface="Arial" panose="020B0604020202020204" pitchFamily="34" charset="0"/>
                <a:cs typeface="Arial" panose="020B0604020202020204" pitchFamily="34" charset="0"/>
              </a:rPr>
              <a:t>Channel Codes </a:t>
            </a:r>
            <a:r>
              <a:rPr lang="en-US" dirty="0">
                <a:solidFill>
                  <a:schemeClr val="tx1"/>
                </a:solidFill>
                <a:latin typeface="Arial" panose="020B0604020202020204" pitchFamily="34" charset="0"/>
                <a:cs typeface="Arial" panose="020B0604020202020204" pitchFamily="34" charset="0"/>
              </a:rPr>
              <a:t>VS. </a:t>
            </a:r>
            <a:r>
              <a:rPr lang="en-US" altLang="zh-TW" dirty="0">
                <a:solidFill>
                  <a:schemeClr val="tx1"/>
                </a:solidFill>
                <a:latin typeface="Arial" panose="020B0604020202020204" pitchFamily="34" charset="0"/>
                <a:cs typeface="Arial" panose="020B0604020202020204" pitchFamily="34" charset="0"/>
              </a:rPr>
              <a:t>AN Codes </a:t>
            </a:r>
            <a:endParaRPr lang="en-US" dirty="0">
              <a:solidFill>
                <a:schemeClr val="tx1"/>
              </a:solidFill>
              <a:latin typeface="Arial" panose="020B0604020202020204" pitchFamily="34" charset="0"/>
              <a:cs typeface="Arial" panose="020B0604020202020204" pitchFamily="34" charset="0"/>
            </a:endParaRPr>
          </a:p>
        </p:txBody>
      </p:sp>
      <p:sp>
        <p:nvSpPr>
          <p:cNvPr id="8" name="Slide Number Placeholder 4">
            <a:extLst>
              <a:ext uri="{FF2B5EF4-FFF2-40B4-BE49-F238E27FC236}">
                <a16:creationId xmlns:a16="http://schemas.microsoft.com/office/drawing/2014/main" id="{E75565C4-BFE2-4377-ADB9-231FA64B609B}"/>
              </a:ext>
            </a:extLst>
          </p:cNvPr>
          <p:cNvSpPr>
            <a:spLocks noGrp="1"/>
          </p:cNvSpPr>
          <p:nvPr>
            <p:ph type="sldNum" idx="11"/>
          </p:nvPr>
        </p:nvSpPr>
        <p:spPr>
          <a:xfrm>
            <a:off x="8567553" y="6241178"/>
            <a:ext cx="435791" cy="461755"/>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10</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Tree>
    <p:extLst>
      <p:ext uri="{BB962C8B-B14F-4D97-AF65-F5344CB8AC3E}">
        <p14:creationId xmlns:p14="http://schemas.microsoft.com/office/powerpoint/2010/main" val="272361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defRPr/>
            </a:pPr>
            <a:r>
              <a:rPr lang="en-US" altLang="zh-TW">
                <a:solidFill>
                  <a:srgbClr val="003366"/>
                </a:solidFill>
                <a:latin typeface="Rockwell Extra Bold" panose="02060903040505020403" pitchFamily="18" charset="0"/>
              </a:rPr>
              <a:t>Electronic Engineering, National Changhua University of Education</a:t>
            </a:r>
            <a:endParaRPr lang="en-US" altLang="zh-TW" dirty="0">
              <a:solidFill>
                <a:srgbClr val="003366"/>
              </a:solidFill>
              <a:latin typeface="Rockwell Extra Bold" panose="02060903040505020403" pitchFamily="18" charset="0"/>
            </a:endParaRPr>
          </a:p>
        </p:txBody>
      </p:sp>
      <p:sp>
        <p:nvSpPr>
          <p:cNvPr id="7" name="Title 1">
            <a:extLst>
              <a:ext uri="{FF2B5EF4-FFF2-40B4-BE49-F238E27FC236}">
                <a16:creationId xmlns:a16="http://schemas.microsoft.com/office/drawing/2014/main" id="{76F6D198-E0FF-43C1-888C-9ED7E3D1EC65}"/>
              </a:ext>
            </a:extLst>
          </p:cNvPr>
          <p:cNvSpPr txBox="1">
            <a:spLocks/>
          </p:cNvSpPr>
          <p:nvPr/>
        </p:nvSpPr>
        <p:spPr bwMode="auto">
          <a:xfrm>
            <a:off x="2146328" y="473290"/>
            <a:ext cx="5030047"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mj-lt"/>
                <a:ea typeface="+mj-ea"/>
                <a:cs typeface="+mj-cs"/>
              </a:defRPr>
            </a:lvl1pPr>
            <a:lvl2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2pPr>
            <a:lvl3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3pPr>
            <a:lvl4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5pPr>
            <a:lvl6pPr marL="25146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6pPr>
            <a:lvl7pPr marL="29718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7pPr>
            <a:lvl8pPr marL="34290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8pPr>
            <a:lvl9pPr marL="38862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9pPr>
          </a:lstStyle>
          <a:p>
            <a:r>
              <a:rPr lang="en-US" kern="0" dirty="0"/>
              <a:t>Outline</a:t>
            </a:r>
          </a:p>
        </p:txBody>
      </p:sp>
      <p:sp>
        <p:nvSpPr>
          <p:cNvPr id="8" name="Slide Number Placeholder 4">
            <a:extLst>
              <a:ext uri="{FF2B5EF4-FFF2-40B4-BE49-F238E27FC236}">
                <a16:creationId xmlns:a16="http://schemas.microsoft.com/office/drawing/2014/main" id="{4DF06836-9B09-415A-AE45-F652B20A672B}"/>
              </a:ext>
            </a:extLst>
          </p:cNvPr>
          <p:cNvSpPr>
            <a:spLocks noGrp="1"/>
          </p:cNvSpPr>
          <p:nvPr>
            <p:ph type="sldNum" idx="11"/>
          </p:nvPr>
        </p:nvSpPr>
        <p:spPr>
          <a:xfrm>
            <a:off x="8534400" y="6245225"/>
            <a:ext cx="472017" cy="449263"/>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11</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
        <p:nvSpPr>
          <p:cNvPr id="11" name="Content Placeholder 2">
            <a:extLst>
              <a:ext uri="{FF2B5EF4-FFF2-40B4-BE49-F238E27FC236}">
                <a16:creationId xmlns:a16="http://schemas.microsoft.com/office/drawing/2014/main" id="{A4F3C2EA-3BF5-41EC-9C67-2C099F13E7C4}"/>
              </a:ext>
            </a:extLst>
          </p:cNvPr>
          <p:cNvSpPr>
            <a:spLocks noGrp="1"/>
          </p:cNvSpPr>
          <p:nvPr>
            <p:ph idx="1"/>
          </p:nvPr>
        </p:nvSpPr>
        <p:spPr>
          <a:xfrm>
            <a:off x="1447800" y="1905000"/>
            <a:ext cx="4419600" cy="2743200"/>
          </a:xfrm>
        </p:spPr>
        <p:txBody>
          <a:bodyPr/>
          <a:lstStyle/>
          <a:p>
            <a:r>
              <a:rPr lang="en-US" sz="2800" dirty="0">
                <a:solidFill>
                  <a:schemeClr val="bg1">
                    <a:lumMod val="75000"/>
                  </a:schemeClr>
                </a:solidFill>
              </a:rPr>
              <a:t>Introduction</a:t>
            </a:r>
          </a:p>
          <a:p>
            <a:r>
              <a:rPr lang="en-US" altLang="zh-TW" sz="2800" dirty="0">
                <a:solidFill>
                  <a:schemeClr val="bg1">
                    <a:lumMod val="75000"/>
                  </a:schemeClr>
                </a:solidFill>
              </a:rPr>
              <a:t>Previous Work</a:t>
            </a:r>
          </a:p>
          <a:p>
            <a:r>
              <a:rPr lang="en-US" altLang="zh-TW" sz="2800" dirty="0">
                <a:solidFill>
                  <a:schemeClr val="tx1"/>
                </a:solidFill>
              </a:rPr>
              <a:t>Proposed Technique</a:t>
            </a:r>
          </a:p>
          <a:p>
            <a:r>
              <a:rPr lang="en-US" sz="2800" dirty="0">
                <a:solidFill>
                  <a:schemeClr val="bg1">
                    <a:lumMod val="75000"/>
                  </a:schemeClr>
                </a:solidFill>
              </a:rPr>
              <a:t>Experimental Results</a:t>
            </a:r>
          </a:p>
          <a:p>
            <a:r>
              <a:rPr lang="en-US" altLang="zh-TW" sz="2800" dirty="0">
                <a:solidFill>
                  <a:schemeClr val="bg1">
                    <a:lumMod val="75000"/>
                  </a:schemeClr>
                </a:solidFill>
              </a:rPr>
              <a:t>Reference</a:t>
            </a:r>
            <a:endParaRPr lang="en-US" dirty="0">
              <a:solidFill>
                <a:schemeClr val="bg1">
                  <a:lumMod val="75000"/>
                </a:schemeClr>
              </a:solidFill>
            </a:endParaRPr>
          </a:p>
        </p:txBody>
      </p:sp>
    </p:spTree>
    <p:extLst>
      <p:ext uri="{BB962C8B-B14F-4D97-AF65-F5344CB8AC3E}">
        <p14:creationId xmlns:p14="http://schemas.microsoft.com/office/powerpoint/2010/main" val="115368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頁尾版面配置區 3"/>
          <p:cNvSpPr>
            <a:spLocks noGrp="1"/>
          </p:cNvSpPr>
          <p:nvPr>
            <p:ph type="ftr" sz="quarter" idx="10"/>
          </p:nvPr>
        </p:nvSpPr>
        <p:spPr>
          <a:xfrm>
            <a:off x="1291552" y="6437572"/>
            <a:ext cx="7192962" cy="4492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altLang="zh-TW" sz="1000" b="0" i="0" u="none" strike="noStrike" kern="1200" cap="none" spc="0" normalizeH="0" baseline="0" noProof="0" dirty="0">
                <a:ln>
                  <a:noFill/>
                </a:ln>
                <a:solidFill>
                  <a:srgbClr val="003366"/>
                </a:solidFill>
                <a:effectLst/>
                <a:uLnTx/>
                <a:uFillTx/>
                <a:latin typeface="Rockwell Extra Bold" panose="02060903040505020403" pitchFamily="18" charset="0"/>
                <a:ea typeface="新細明體" panose="02020500000000000000" pitchFamily="18" charset="-120"/>
                <a:cs typeface="+mn-cs"/>
              </a:rPr>
              <a:t>Electronic Engineering, National Changhua University of Education</a:t>
            </a:r>
          </a:p>
        </p:txBody>
      </p:sp>
      <p:sp>
        <p:nvSpPr>
          <p:cNvPr id="13" name="標題 1">
            <a:extLst>
              <a:ext uri="{FF2B5EF4-FFF2-40B4-BE49-F238E27FC236}">
                <a16:creationId xmlns:a16="http://schemas.microsoft.com/office/drawing/2014/main" id="{DF63E1EC-102E-4BEC-9C42-E97121F6668B}"/>
              </a:ext>
            </a:extLst>
          </p:cNvPr>
          <p:cNvSpPr>
            <a:spLocks noGrp="1"/>
          </p:cNvSpPr>
          <p:nvPr>
            <p:ph type="title"/>
          </p:nvPr>
        </p:nvSpPr>
        <p:spPr>
          <a:xfrm>
            <a:off x="1084728" y="450850"/>
            <a:ext cx="7906872" cy="1189038"/>
          </a:xfrm>
        </p:spPr>
        <p:txBody>
          <a:bodyPr>
            <a:normAutofit/>
          </a:bodyPr>
          <a:lstStyle/>
          <a:p>
            <a:r>
              <a:rPr lang="en-US" altLang="zh-TW" dirty="0"/>
              <a:t>Proposed Technique(1/3)</a:t>
            </a:r>
          </a:p>
        </p:txBody>
      </p:sp>
      <p:sp>
        <p:nvSpPr>
          <p:cNvPr id="11" name="Content Placeholder 2">
            <a:extLst>
              <a:ext uri="{FF2B5EF4-FFF2-40B4-BE49-F238E27FC236}">
                <a16:creationId xmlns:a16="http://schemas.microsoft.com/office/drawing/2014/main" id="{4961001C-B595-4757-B49D-E86F10EF3B23}"/>
              </a:ext>
            </a:extLst>
          </p:cNvPr>
          <p:cNvSpPr>
            <a:spLocks noGrp="1"/>
          </p:cNvSpPr>
          <p:nvPr>
            <p:ph idx="1"/>
          </p:nvPr>
        </p:nvSpPr>
        <p:spPr>
          <a:xfrm>
            <a:off x="1371600" y="1701217"/>
            <a:ext cx="6719991" cy="590104"/>
          </a:xfrm>
        </p:spPr>
        <p:txBody>
          <a:bodyPr/>
          <a:lstStyle/>
          <a:p>
            <a:pPr>
              <a:buFont typeface="Wingdings" panose="05000000000000000000" pitchFamily="2" charset="2"/>
              <a:buChar char="Ø"/>
            </a:pPr>
            <a:r>
              <a:rPr lang="en-US" sz="2400" b="1" i="1" dirty="0"/>
              <a:t>Look-up Table (LUT) based on DEC:</a:t>
            </a:r>
          </a:p>
        </p:txBody>
      </p:sp>
      <p:pic>
        <p:nvPicPr>
          <p:cNvPr id="14" name="圖片 13">
            <a:extLst>
              <a:ext uri="{FF2B5EF4-FFF2-40B4-BE49-F238E27FC236}">
                <a16:creationId xmlns:a16="http://schemas.microsoft.com/office/drawing/2014/main" id="{CCFD640D-8833-4053-86E5-E537737CAE36}"/>
              </a:ext>
            </a:extLst>
          </p:cNvPr>
          <p:cNvPicPr>
            <a:picLocks noChangeAspect="1"/>
          </p:cNvPicPr>
          <p:nvPr/>
        </p:nvPicPr>
        <p:blipFill>
          <a:blip r:embed="rId3"/>
          <a:stretch>
            <a:fillRect/>
          </a:stretch>
        </p:blipFill>
        <p:spPr>
          <a:xfrm>
            <a:off x="173809" y="2599419"/>
            <a:ext cx="4415260" cy="3714720"/>
          </a:xfrm>
          <a:prstGeom prst="rect">
            <a:avLst/>
          </a:prstGeom>
        </p:spPr>
      </p:pic>
      <p:sp>
        <p:nvSpPr>
          <p:cNvPr id="15" name="文字方塊 14">
            <a:extLst>
              <a:ext uri="{FF2B5EF4-FFF2-40B4-BE49-F238E27FC236}">
                <a16:creationId xmlns:a16="http://schemas.microsoft.com/office/drawing/2014/main" id="{B1B5C758-9075-4238-BBCB-B787A018C206}"/>
              </a:ext>
            </a:extLst>
          </p:cNvPr>
          <p:cNvSpPr txBox="1"/>
          <p:nvPr/>
        </p:nvSpPr>
        <p:spPr>
          <a:xfrm>
            <a:off x="1600200" y="2106655"/>
            <a:ext cx="7192962" cy="369332"/>
          </a:xfrm>
          <a:prstGeom prst="rect">
            <a:avLst/>
          </a:prstGeom>
          <a:noFill/>
        </p:spPr>
        <p:txBody>
          <a:bodyPr wrap="square" rtlCol="0">
            <a:spAutoFit/>
          </a:bodyPr>
          <a:lstStyle/>
          <a:p>
            <a:r>
              <a:rPr lang="en-US" altLang="zh-TW" dirty="0">
                <a:solidFill>
                  <a:schemeClr val="tx1"/>
                </a:solidFill>
                <a:effectLst/>
              </a:rPr>
              <a:t>Through the algorithm to find an A that can have distinct remainders.</a:t>
            </a:r>
            <a:endParaRPr lang="en-US" altLang="zh-TW" dirty="0">
              <a:solidFill>
                <a:schemeClr val="tx1"/>
              </a:solidFill>
            </a:endParaRPr>
          </a:p>
        </p:txBody>
      </p:sp>
      <p:pic>
        <p:nvPicPr>
          <p:cNvPr id="16" name="圖片 15">
            <a:extLst>
              <a:ext uri="{FF2B5EF4-FFF2-40B4-BE49-F238E27FC236}">
                <a16:creationId xmlns:a16="http://schemas.microsoft.com/office/drawing/2014/main" id="{752F6723-573E-44C9-84C2-318360B7921B}"/>
              </a:ext>
            </a:extLst>
          </p:cNvPr>
          <p:cNvPicPr>
            <a:picLocks noChangeAspect="1"/>
          </p:cNvPicPr>
          <p:nvPr/>
        </p:nvPicPr>
        <p:blipFill>
          <a:blip r:embed="rId4"/>
          <a:stretch>
            <a:fillRect/>
          </a:stretch>
        </p:blipFill>
        <p:spPr>
          <a:xfrm>
            <a:off x="4317715" y="2475986"/>
            <a:ext cx="4706545" cy="2536087"/>
          </a:xfrm>
          <a:prstGeom prst="rect">
            <a:avLst/>
          </a:prstGeom>
        </p:spPr>
      </p:pic>
      <p:sp>
        <p:nvSpPr>
          <p:cNvPr id="8" name="Slide Number Placeholder 4">
            <a:extLst>
              <a:ext uri="{FF2B5EF4-FFF2-40B4-BE49-F238E27FC236}">
                <a16:creationId xmlns:a16="http://schemas.microsoft.com/office/drawing/2014/main" id="{61B6D9EB-E51A-4C20-9E0C-B99FCE52F879}"/>
              </a:ext>
            </a:extLst>
          </p:cNvPr>
          <p:cNvSpPr>
            <a:spLocks noGrp="1"/>
          </p:cNvSpPr>
          <p:nvPr>
            <p:ph type="sldNum" idx="11"/>
          </p:nvPr>
        </p:nvSpPr>
        <p:spPr>
          <a:xfrm>
            <a:off x="8534400" y="6260892"/>
            <a:ext cx="435791" cy="449263"/>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12</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Tree>
    <p:extLst>
      <p:ext uri="{BB962C8B-B14F-4D97-AF65-F5344CB8AC3E}">
        <p14:creationId xmlns:p14="http://schemas.microsoft.com/office/powerpoint/2010/main" val="326202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defRPr/>
            </a:pPr>
            <a:r>
              <a:rPr lang="en-US" altLang="zh-TW">
                <a:solidFill>
                  <a:srgbClr val="003366"/>
                </a:solidFill>
                <a:latin typeface="Rockwell Extra Bold" panose="02060903040505020403" pitchFamily="18" charset="0"/>
              </a:rPr>
              <a:t>Electronic Engineering, National Changhua University of Education</a:t>
            </a:r>
            <a:endParaRPr lang="en-US" altLang="zh-TW" dirty="0">
              <a:solidFill>
                <a:srgbClr val="003366"/>
              </a:solidFill>
              <a:latin typeface="Rockwell Extra Bold" panose="02060903040505020403" pitchFamily="18" charset="0"/>
            </a:endParaRPr>
          </a:p>
        </p:txBody>
      </p:sp>
      <p:sp>
        <p:nvSpPr>
          <p:cNvPr id="9" name="標題 1">
            <a:extLst>
              <a:ext uri="{FF2B5EF4-FFF2-40B4-BE49-F238E27FC236}">
                <a16:creationId xmlns:a16="http://schemas.microsoft.com/office/drawing/2014/main" id="{F1124247-AF43-49CB-95C2-E1223EC07A8C}"/>
              </a:ext>
            </a:extLst>
          </p:cNvPr>
          <p:cNvSpPr>
            <a:spLocks noGrp="1"/>
          </p:cNvSpPr>
          <p:nvPr>
            <p:ph type="title"/>
          </p:nvPr>
        </p:nvSpPr>
        <p:spPr>
          <a:xfrm>
            <a:off x="1084728" y="450850"/>
            <a:ext cx="7906872" cy="1189038"/>
          </a:xfrm>
        </p:spPr>
        <p:txBody>
          <a:bodyPr>
            <a:normAutofit/>
          </a:bodyPr>
          <a:lstStyle/>
          <a:p>
            <a:r>
              <a:rPr lang="en-US" altLang="zh-TW" dirty="0"/>
              <a:t>Proposed Technique(2/3)</a:t>
            </a:r>
          </a:p>
        </p:txBody>
      </p:sp>
      <p:sp>
        <p:nvSpPr>
          <p:cNvPr id="10" name="Content Placeholder 2">
            <a:extLst>
              <a:ext uri="{FF2B5EF4-FFF2-40B4-BE49-F238E27FC236}">
                <a16:creationId xmlns:a16="http://schemas.microsoft.com/office/drawing/2014/main" id="{5EEB8DF8-5126-40D4-9792-7608A4FA3EBD}"/>
              </a:ext>
            </a:extLst>
          </p:cNvPr>
          <p:cNvSpPr>
            <a:spLocks noGrp="1"/>
          </p:cNvSpPr>
          <p:nvPr>
            <p:ph idx="1"/>
          </p:nvPr>
        </p:nvSpPr>
        <p:spPr>
          <a:xfrm>
            <a:off x="1371600" y="1676788"/>
            <a:ext cx="6719991" cy="519735"/>
          </a:xfrm>
        </p:spPr>
        <p:txBody>
          <a:bodyPr/>
          <a:lstStyle/>
          <a:p>
            <a:pPr>
              <a:buFont typeface="Wingdings" panose="05000000000000000000" pitchFamily="2" charset="2"/>
              <a:buChar char="Ø"/>
            </a:pPr>
            <a:r>
              <a:rPr lang="en-US" altLang="zh-TW" sz="2400" b="1" i="1" spc="-5" dirty="0">
                <a:effectLst/>
                <a:latin typeface="Arial" panose="020B0604020202020204" pitchFamily="34" charset="0"/>
                <a:ea typeface="新細明體" panose="02020500000000000000" pitchFamily="18" charset="-120"/>
                <a:cs typeface="Arial" panose="020B0604020202020204" pitchFamily="34" charset="0"/>
              </a:rPr>
              <a:t>The proportion of A in codeword:</a:t>
            </a:r>
            <a:endParaRPr lang="zh-TW" altLang="zh-TW" sz="2400" b="1" i="1" spc="-5" dirty="0">
              <a:effectLst/>
              <a:latin typeface="Arial" panose="020B0604020202020204" pitchFamily="34" charset="0"/>
              <a:ea typeface="SimSun" panose="02010600030101010101" pitchFamily="2" charset="-122"/>
              <a:cs typeface="Arial" panose="020B0604020202020204" pitchFamily="34" charset="0"/>
            </a:endParaRPr>
          </a:p>
        </p:txBody>
      </p:sp>
      <p:pic>
        <p:nvPicPr>
          <p:cNvPr id="11" name="圖片 10">
            <a:extLst>
              <a:ext uri="{FF2B5EF4-FFF2-40B4-BE49-F238E27FC236}">
                <a16:creationId xmlns:a16="http://schemas.microsoft.com/office/drawing/2014/main" id="{8C447B40-F8FC-4CEB-B4CE-232FF37F7A9D}"/>
              </a:ext>
            </a:extLst>
          </p:cNvPr>
          <p:cNvPicPr/>
          <p:nvPr/>
        </p:nvPicPr>
        <p:blipFill rotWithShape="1">
          <a:blip r:embed="rId3"/>
          <a:srcRect l="1386" t="2608" r="1458" b="7180"/>
          <a:stretch/>
        </p:blipFill>
        <p:spPr bwMode="auto">
          <a:xfrm>
            <a:off x="239951" y="3565211"/>
            <a:ext cx="4343400" cy="2192533"/>
          </a:xfrm>
          <a:prstGeom prst="rect">
            <a:avLst/>
          </a:prstGeom>
          <a:ln>
            <a:noFill/>
          </a:ln>
          <a:extLst>
            <a:ext uri="{53640926-AAD7-44D8-BBD7-CCE9431645EC}">
              <a14:shadowObscured xmlns:a14="http://schemas.microsoft.com/office/drawing/2010/main"/>
            </a:ext>
          </a:extLst>
        </p:spPr>
      </p:pic>
      <p:sp>
        <p:nvSpPr>
          <p:cNvPr id="12" name="文字方塊 11">
            <a:extLst>
              <a:ext uri="{FF2B5EF4-FFF2-40B4-BE49-F238E27FC236}">
                <a16:creationId xmlns:a16="http://schemas.microsoft.com/office/drawing/2014/main" id="{EF97EF1E-554C-4755-9A00-F0450322D62D}"/>
              </a:ext>
            </a:extLst>
          </p:cNvPr>
          <p:cNvSpPr txBox="1"/>
          <p:nvPr/>
        </p:nvSpPr>
        <p:spPr>
          <a:xfrm>
            <a:off x="1670050" y="2109623"/>
            <a:ext cx="6781800" cy="646331"/>
          </a:xfrm>
          <a:prstGeom prst="rect">
            <a:avLst/>
          </a:prstGeom>
          <a:noFill/>
        </p:spPr>
        <p:txBody>
          <a:bodyPr wrap="square" rtlCol="0">
            <a:spAutoFit/>
          </a:bodyPr>
          <a:lstStyle/>
          <a:p>
            <a:r>
              <a:rPr lang="en-US" altLang="zh-TW" dirty="0">
                <a:solidFill>
                  <a:schemeClr val="tx1"/>
                </a:solidFill>
                <a:effectLst/>
                <a:latin typeface="Arial" panose="020B0604020202020204" pitchFamily="34" charset="0"/>
                <a:ea typeface="SimSun" panose="02010600030101010101" pitchFamily="2" charset="-122"/>
                <a:cs typeface="Arial" panose="020B0604020202020204" pitchFamily="34" charset="0"/>
              </a:rPr>
              <a:t>Applying DEC to encryption technology that involve large-scale computations such as RSA is feasible.</a:t>
            </a:r>
            <a:endParaRPr lang="zh-TW" altLang="en-US" dirty="0">
              <a:solidFill>
                <a:schemeClr val="tx1"/>
              </a:solidFill>
              <a:latin typeface="Arial" panose="020B0604020202020204" pitchFamily="34" charset="0"/>
              <a:cs typeface="Arial" panose="020B0604020202020204" pitchFamily="34" charset="0"/>
            </a:endParaRPr>
          </a:p>
        </p:txBody>
      </p:sp>
      <p:graphicFrame>
        <p:nvGraphicFramePr>
          <p:cNvPr id="8" name="圖表 7">
            <a:extLst>
              <a:ext uri="{FF2B5EF4-FFF2-40B4-BE49-F238E27FC236}">
                <a16:creationId xmlns:a16="http://schemas.microsoft.com/office/drawing/2014/main" id="{B514306B-5175-41C0-82AE-F6DF33B840AC}"/>
              </a:ext>
            </a:extLst>
          </p:cNvPr>
          <p:cNvGraphicFramePr>
            <a:graphicFrameLocks/>
          </p:cNvGraphicFramePr>
          <p:nvPr>
            <p:extLst>
              <p:ext uri="{D42A27DB-BD31-4B8C-83A1-F6EECF244321}">
                <p14:modId xmlns:p14="http://schemas.microsoft.com/office/powerpoint/2010/main" val="676279331"/>
              </p:ext>
            </p:extLst>
          </p:nvPr>
        </p:nvGraphicFramePr>
        <p:xfrm>
          <a:off x="4583351" y="3128779"/>
          <a:ext cx="4419600" cy="2693540"/>
        </p:xfrm>
        <a:graphic>
          <a:graphicData uri="http://schemas.openxmlformats.org/drawingml/2006/chart">
            <c:chart xmlns:c="http://schemas.openxmlformats.org/drawingml/2006/chart" xmlns:r="http://schemas.openxmlformats.org/officeDocument/2006/relationships" r:id="rId4"/>
          </a:graphicData>
        </a:graphic>
      </p:graphicFrame>
      <p:sp>
        <p:nvSpPr>
          <p:cNvPr id="13" name="Slide Number Placeholder 4">
            <a:extLst>
              <a:ext uri="{FF2B5EF4-FFF2-40B4-BE49-F238E27FC236}">
                <a16:creationId xmlns:a16="http://schemas.microsoft.com/office/drawing/2014/main" id="{A306A949-1074-4C23-9E6A-CCBE514EBA92}"/>
              </a:ext>
            </a:extLst>
          </p:cNvPr>
          <p:cNvSpPr>
            <a:spLocks noGrp="1"/>
          </p:cNvSpPr>
          <p:nvPr>
            <p:ph type="sldNum" idx="11"/>
          </p:nvPr>
        </p:nvSpPr>
        <p:spPr>
          <a:xfrm>
            <a:off x="8567160" y="6248400"/>
            <a:ext cx="435791" cy="461755"/>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13</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Tree>
    <p:extLst>
      <p:ext uri="{BB962C8B-B14F-4D97-AF65-F5344CB8AC3E}">
        <p14:creationId xmlns:p14="http://schemas.microsoft.com/office/powerpoint/2010/main" val="102251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altLang="zh-TW" sz="1000" b="0" i="0" u="none" strike="noStrike" kern="1200" cap="none" spc="0" normalizeH="0" baseline="0" noProof="0">
                <a:ln>
                  <a:noFill/>
                </a:ln>
                <a:solidFill>
                  <a:srgbClr val="003366"/>
                </a:solidFill>
                <a:effectLst/>
                <a:uLnTx/>
                <a:uFillTx/>
                <a:latin typeface="Rockwell Extra Bold" panose="02060903040505020403" pitchFamily="18" charset="0"/>
                <a:ea typeface="新細明體" panose="02020500000000000000" pitchFamily="18" charset="-120"/>
                <a:cs typeface="+mn-cs"/>
              </a:rPr>
              <a:t>Electronic Engineering, National Changhua University of Education</a:t>
            </a:r>
            <a:endParaRPr kumimoji="0" lang="en-US" altLang="zh-TW" sz="1000" b="0" i="0" u="none" strike="noStrike" kern="1200" cap="none" spc="0" normalizeH="0" baseline="0" noProof="0" dirty="0">
              <a:ln>
                <a:noFill/>
              </a:ln>
              <a:solidFill>
                <a:srgbClr val="003366"/>
              </a:solidFill>
              <a:effectLst/>
              <a:uLnTx/>
              <a:uFillTx/>
              <a:latin typeface="Rockwell Extra Bold" panose="02060903040505020403" pitchFamily="18" charset="0"/>
              <a:ea typeface="新細明體" panose="02020500000000000000" pitchFamily="18" charset="-120"/>
              <a:cs typeface="+mn-cs"/>
            </a:endParaRPr>
          </a:p>
        </p:txBody>
      </p:sp>
      <p:sp>
        <p:nvSpPr>
          <p:cNvPr id="18" name="標題 1">
            <a:extLst>
              <a:ext uri="{FF2B5EF4-FFF2-40B4-BE49-F238E27FC236}">
                <a16:creationId xmlns:a16="http://schemas.microsoft.com/office/drawing/2014/main" id="{56D4BFCE-49F9-4A66-8F98-7B8F9077065F}"/>
              </a:ext>
            </a:extLst>
          </p:cNvPr>
          <p:cNvSpPr>
            <a:spLocks noGrp="1"/>
          </p:cNvSpPr>
          <p:nvPr>
            <p:ph type="title"/>
          </p:nvPr>
        </p:nvSpPr>
        <p:spPr>
          <a:xfrm>
            <a:off x="1084728" y="450850"/>
            <a:ext cx="7906872" cy="1189038"/>
          </a:xfrm>
        </p:spPr>
        <p:txBody>
          <a:bodyPr>
            <a:normAutofit/>
          </a:bodyPr>
          <a:lstStyle/>
          <a:p>
            <a:r>
              <a:rPr lang="en-US" altLang="zh-TW" dirty="0"/>
              <a:t>Proposed Technique(3/3)</a:t>
            </a:r>
          </a:p>
        </p:txBody>
      </p:sp>
      <p:sp>
        <p:nvSpPr>
          <p:cNvPr id="19" name="Content Placeholder 2">
            <a:extLst>
              <a:ext uri="{FF2B5EF4-FFF2-40B4-BE49-F238E27FC236}">
                <a16:creationId xmlns:a16="http://schemas.microsoft.com/office/drawing/2014/main" id="{AF89F08E-4BC3-4AEB-9278-09E83B2143F5}"/>
              </a:ext>
            </a:extLst>
          </p:cNvPr>
          <p:cNvSpPr>
            <a:spLocks noGrp="1"/>
          </p:cNvSpPr>
          <p:nvPr>
            <p:ph idx="1"/>
          </p:nvPr>
        </p:nvSpPr>
        <p:spPr>
          <a:xfrm>
            <a:off x="1447800" y="1676280"/>
            <a:ext cx="5426284" cy="457706"/>
          </a:xfrm>
        </p:spPr>
        <p:txBody>
          <a:bodyPr/>
          <a:lstStyle/>
          <a:p>
            <a:pPr>
              <a:buFont typeface="Wingdings" panose="05000000000000000000" pitchFamily="2" charset="2"/>
              <a:buChar char="Ø"/>
            </a:pPr>
            <a:r>
              <a:rPr lang="en-US" sz="2400" b="1" i="1" dirty="0"/>
              <a:t>A Trade-off Method For DEC</a:t>
            </a:r>
            <a:r>
              <a:rPr lang="en-US" altLang="zh-TW" sz="2400" b="1" i="1" dirty="0"/>
              <a:t>:</a:t>
            </a:r>
            <a:endParaRPr lang="en-US" sz="2400" b="1" i="1" dirty="0"/>
          </a:p>
        </p:txBody>
      </p:sp>
      <p:grpSp>
        <p:nvGrpSpPr>
          <p:cNvPr id="2" name="群組 1">
            <a:extLst>
              <a:ext uri="{FF2B5EF4-FFF2-40B4-BE49-F238E27FC236}">
                <a16:creationId xmlns:a16="http://schemas.microsoft.com/office/drawing/2014/main" id="{867A6C2F-F0C4-4EDB-A8F4-1B6C51317C8A}"/>
              </a:ext>
            </a:extLst>
          </p:cNvPr>
          <p:cNvGrpSpPr/>
          <p:nvPr/>
        </p:nvGrpSpPr>
        <p:grpSpPr>
          <a:xfrm>
            <a:off x="1232948" y="3276600"/>
            <a:ext cx="7157147" cy="3043832"/>
            <a:chOff x="1127570" y="2971800"/>
            <a:chExt cx="7455597" cy="3240999"/>
          </a:xfrm>
        </p:grpSpPr>
        <p:sp>
          <p:nvSpPr>
            <p:cNvPr id="11" name="矩形 10">
              <a:extLst>
                <a:ext uri="{FF2B5EF4-FFF2-40B4-BE49-F238E27FC236}">
                  <a16:creationId xmlns:a16="http://schemas.microsoft.com/office/drawing/2014/main" id="{F8318B5D-2D94-47C3-BABE-ACF328351004}"/>
                </a:ext>
              </a:extLst>
            </p:cNvPr>
            <p:cNvSpPr/>
            <p:nvPr/>
          </p:nvSpPr>
          <p:spPr>
            <a:xfrm>
              <a:off x="1127570" y="3490475"/>
              <a:ext cx="7455597" cy="369332"/>
            </a:xfrm>
            <a:prstGeom prst="rect">
              <a:avLst/>
            </a:prstGeom>
          </p:spPr>
          <p:txBody>
            <a:bodyPr wrap="square">
              <a:spAutoFit/>
            </a:bodyPr>
            <a:lstStyle/>
            <a:p>
              <a:endParaRPr lang="zh-TW" altLang="en-US" dirty="0">
                <a:solidFill>
                  <a:schemeClr val="tx1"/>
                </a:solidFill>
                <a:cs typeface="Arial" panose="020B0604020202020204" pitchFamily="34" charset="0"/>
              </a:endParaRPr>
            </a:p>
          </p:txBody>
        </p:sp>
        <p:pic>
          <p:nvPicPr>
            <p:cNvPr id="8" name="圖片 7">
              <a:extLst>
                <a:ext uri="{FF2B5EF4-FFF2-40B4-BE49-F238E27FC236}">
                  <a16:creationId xmlns:a16="http://schemas.microsoft.com/office/drawing/2014/main" id="{59F69D22-4BB5-4843-B38F-E2861760E6ED}"/>
                </a:ext>
              </a:extLst>
            </p:cNvPr>
            <p:cNvPicPr/>
            <p:nvPr/>
          </p:nvPicPr>
          <p:blipFill rotWithShape="1">
            <a:blip r:embed="rId3"/>
            <a:srcRect l="801" t="257" r="1758"/>
            <a:stretch/>
          </p:blipFill>
          <p:spPr bwMode="auto">
            <a:xfrm>
              <a:off x="1524000" y="2971800"/>
              <a:ext cx="6861969" cy="3240999"/>
            </a:xfrm>
            <a:prstGeom prst="rect">
              <a:avLst/>
            </a:prstGeom>
            <a:ln>
              <a:noFill/>
            </a:ln>
            <a:extLst>
              <a:ext uri="{53640926-AAD7-44D8-BBD7-CCE9431645EC}">
                <a14:shadowObscured xmlns:a14="http://schemas.microsoft.com/office/drawing/2010/main"/>
              </a:ext>
            </a:extLst>
          </p:spPr>
        </p:pic>
        <p:sp>
          <p:nvSpPr>
            <p:cNvPr id="9" name="矩形: 圓角 8">
              <a:extLst>
                <a:ext uri="{FF2B5EF4-FFF2-40B4-BE49-F238E27FC236}">
                  <a16:creationId xmlns:a16="http://schemas.microsoft.com/office/drawing/2014/main" id="{F5206F8B-2399-4F32-8C91-D13486D3025F}"/>
                </a:ext>
              </a:extLst>
            </p:cNvPr>
            <p:cNvSpPr/>
            <p:nvPr/>
          </p:nvSpPr>
          <p:spPr>
            <a:xfrm>
              <a:off x="5715000" y="5105400"/>
              <a:ext cx="762000" cy="290697"/>
            </a:xfrm>
            <a:prstGeom prst="roundRect">
              <a:avLst/>
            </a:prstGeom>
            <a:solidFill>
              <a:schemeClr val="accent1">
                <a:alpha val="4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圓角 14">
              <a:extLst>
                <a:ext uri="{FF2B5EF4-FFF2-40B4-BE49-F238E27FC236}">
                  <a16:creationId xmlns:a16="http://schemas.microsoft.com/office/drawing/2014/main" id="{28D19584-DCE5-4DB6-8845-120F30877995}"/>
                </a:ext>
              </a:extLst>
            </p:cNvPr>
            <p:cNvSpPr/>
            <p:nvPr/>
          </p:nvSpPr>
          <p:spPr>
            <a:xfrm>
              <a:off x="4657164" y="4161831"/>
              <a:ext cx="762000" cy="290697"/>
            </a:xfrm>
            <a:prstGeom prst="roundRect">
              <a:avLst/>
            </a:prstGeom>
            <a:solidFill>
              <a:schemeClr val="accent1">
                <a:alpha val="4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 name="文字方塊 2">
            <a:extLst>
              <a:ext uri="{FF2B5EF4-FFF2-40B4-BE49-F238E27FC236}">
                <a16:creationId xmlns:a16="http://schemas.microsoft.com/office/drawing/2014/main" id="{F9E17ED4-C8C7-40ED-9AC4-98109B215895}"/>
              </a:ext>
            </a:extLst>
          </p:cNvPr>
          <p:cNvSpPr txBox="1"/>
          <p:nvPr/>
        </p:nvSpPr>
        <p:spPr>
          <a:xfrm>
            <a:off x="1756517" y="2090543"/>
            <a:ext cx="6896021" cy="923330"/>
          </a:xfrm>
          <a:prstGeom prst="rect">
            <a:avLst/>
          </a:prstGeom>
          <a:noFill/>
        </p:spPr>
        <p:txBody>
          <a:bodyPr wrap="square" rtlCol="0">
            <a:spAutoFit/>
          </a:bodyPr>
          <a:lstStyle/>
          <a:p>
            <a:r>
              <a:rPr lang="en-US" altLang="zh-TW" sz="1800" dirty="0">
                <a:solidFill>
                  <a:schemeClr val="tx1"/>
                </a:solidFill>
                <a:effectLst/>
                <a:cs typeface="Arial" panose="020B0604020202020204" pitchFamily="34" charset="0"/>
              </a:rPr>
              <a:t>It is easy to prove that the error location function DE(R) = E(r</a:t>
            </a:r>
            <a:r>
              <a:rPr lang="en-US" altLang="zh-TW" sz="1800" baseline="-25000" dirty="0">
                <a:solidFill>
                  <a:schemeClr val="tx1"/>
                </a:solidFill>
                <a:effectLst/>
                <a:cs typeface="Arial" panose="020B0604020202020204" pitchFamily="34" charset="0"/>
              </a:rPr>
              <a:t>1</a:t>
            </a:r>
            <a:r>
              <a:rPr lang="en-US" altLang="zh-TW" sz="1800" dirty="0">
                <a:solidFill>
                  <a:schemeClr val="tx1"/>
                </a:solidFill>
                <a:effectLst/>
                <a:cs typeface="Arial" panose="020B0604020202020204" pitchFamily="34" charset="0"/>
              </a:rPr>
              <a:t>+r</a:t>
            </a:r>
            <a:r>
              <a:rPr lang="en-US" altLang="zh-TW" sz="1800" baseline="-25000" dirty="0">
                <a:solidFill>
                  <a:schemeClr val="tx1"/>
                </a:solidFill>
                <a:effectLst/>
                <a:cs typeface="Arial" panose="020B0604020202020204" pitchFamily="34" charset="0"/>
              </a:rPr>
              <a:t>2</a:t>
            </a:r>
            <a:r>
              <a:rPr lang="en-US" altLang="zh-TW" sz="1800" dirty="0">
                <a:solidFill>
                  <a:schemeClr val="tx1"/>
                </a:solidFill>
                <a:effectLst/>
                <a:cs typeface="Arial" panose="020B0604020202020204" pitchFamily="34" charset="0"/>
              </a:rPr>
              <a:t>) = E(r</a:t>
            </a:r>
            <a:r>
              <a:rPr lang="en-US" altLang="zh-TW" sz="1800" baseline="-25000" dirty="0">
                <a:solidFill>
                  <a:schemeClr val="tx1"/>
                </a:solidFill>
                <a:effectLst/>
                <a:cs typeface="Arial" panose="020B0604020202020204" pitchFamily="34" charset="0"/>
              </a:rPr>
              <a:t>1</a:t>
            </a:r>
            <a:r>
              <a:rPr lang="en-US" altLang="zh-TW" sz="1800" dirty="0">
                <a:solidFill>
                  <a:schemeClr val="tx1"/>
                </a:solidFill>
                <a:effectLst/>
                <a:cs typeface="Arial" panose="020B0604020202020204" pitchFamily="34" charset="0"/>
              </a:rPr>
              <a:t>) + E(r</a:t>
            </a:r>
            <a:r>
              <a:rPr lang="en-US" altLang="zh-TW" sz="1800" baseline="-25000" dirty="0">
                <a:solidFill>
                  <a:schemeClr val="tx1"/>
                </a:solidFill>
                <a:effectLst/>
                <a:cs typeface="Arial" panose="020B0604020202020204" pitchFamily="34" charset="0"/>
              </a:rPr>
              <a:t>2</a:t>
            </a:r>
            <a:r>
              <a:rPr lang="en-US" altLang="zh-TW" sz="1800" dirty="0">
                <a:solidFill>
                  <a:schemeClr val="tx1"/>
                </a:solidFill>
                <a:effectLst/>
                <a:cs typeface="Arial" panose="020B0604020202020204" pitchFamily="34" charset="0"/>
              </a:rPr>
              <a:t>) = SE(r</a:t>
            </a:r>
            <a:r>
              <a:rPr lang="en-US" altLang="zh-TW" sz="1800" baseline="-25000" dirty="0">
                <a:solidFill>
                  <a:schemeClr val="tx1"/>
                </a:solidFill>
                <a:effectLst/>
                <a:cs typeface="Arial" panose="020B0604020202020204" pitchFamily="34" charset="0"/>
              </a:rPr>
              <a:t>1</a:t>
            </a:r>
            <a:r>
              <a:rPr lang="en-US" altLang="zh-TW" sz="1800" dirty="0">
                <a:solidFill>
                  <a:schemeClr val="tx1"/>
                </a:solidFill>
                <a:effectLst/>
                <a:cs typeface="Arial" panose="020B0604020202020204" pitchFamily="34" charset="0"/>
              </a:rPr>
              <a:t>) + SE(r</a:t>
            </a:r>
            <a:r>
              <a:rPr lang="en-US" altLang="zh-TW" sz="1800" baseline="-25000" dirty="0">
                <a:solidFill>
                  <a:schemeClr val="tx1"/>
                </a:solidFill>
                <a:effectLst/>
                <a:cs typeface="Arial" panose="020B0604020202020204" pitchFamily="34" charset="0"/>
              </a:rPr>
              <a:t>2</a:t>
            </a:r>
            <a:r>
              <a:rPr lang="en-US" altLang="zh-TW" sz="1800" dirty="0">
                <a:solidFill>
                  <a:schemeClr val="tx1"/>
                </a:solidFill>
                <a:effectLst/>
                <a:cs typeface="Arial" panose="020B0604020202020204" pitchFamily="34" charset="0"/>
              </a:rPr>
              <a:t>), where the DE and SE are double/single error location functions.</a:t>
            </a:r>
            <a:endParaRPr lang="zh-TW" altLang="en-US" dirty="0">
              <a:solidFill>
                <a:schemeClr val="tx1"/>
              </a:solidFill>
              <a:cs typeface="Arial" panose="020B0604020202020204" pitchFamily="34" charset="0"/>
            </a:endParaRPr>
          </a:p>
        </p:txBody>
      </p:sp>
      <p:sp>
        <p:nvSpPr>
          <p:cNvPr id="12" name="Slide Number Placeholder 4">
            <a:extLst>
              <a:ext uri="{FF2B5EF4-FFF2-40B4-BE49-F238E27FC236}">
                <a16:creationId xmlns:a16="http://schemas.microsoft.com/office/drawing/2014/main" id="{0408FB76-9E93-4273-892E-49BCB13D822E}"/>
              </a:ext>
            </a:extLst>
          </p:cNvPr>
          <p:cNvSpPr>
            <a:spLocks noGrp="1"/>
          </p:cNvSpPr>
          <p:nvPr>
            <p:ph type="sldNum" idx="11"/>
          </p:nvPr>
        </p:nvSpPr>
        <p:spPr>
          <a:xfrm>
            <a:off x="8466294" y="6320432"/>
            <a:ext cx="525306" cy="389723"/>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14</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Tree>
    <p:extLst>
      <p:ext uri="{BB962C8B-B14F-4D97-AF65-F5344CB8AC3E}">
        <p14:creationId xmlns:p14="http://schemas.microsoft.com/office/powerpoint/2010/main" val="1735197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defRPr/>
            </a:pPr>
            <a:r>
              <a:rPr lang="en-US" altLang="zh-TW">
                <a:solidFill>
                  <a:srgbClr val="003366"/>
                </a:solidFill>
                <a:latin typeface="Rockwell Extra Bold" panose="02060903040505020403" pitchFamily="18" charset="0"/>
              </a:rPr>
              <a:t>Electronic Engineering, National Changhua University of Education</a:t>
            </a:r>
            <a:endParaRPr lang="en-US" altLang="zh-TW" dirty="0">
              <a:solidFill>
                <a:srgbClr val="003366"/>
              </a:solidFill>
              <a:latin typeface="Rockwell Extra Bold" panose="02060903040505020403" pitchFamily="18" charset="0"/>
            </a:endParaRPr>
          </a:p>
        </p:txBody>
      </p:sp>
      <p:sp>
        <p:nvSpPr>
          <p:cNvPr id="7" name="Title 1">
            <a:extLst>
              <a:ext uri="{FF2B5EF4-FFF2-40B4-BE49-F238E27FC236}">
                <a16:creationId xmlns:a16="http://schemas.microsoft.com/office/drawing/2014/main" id="{76F6D198-E0FF-43C1-888C-9ED7E3D1EC65}"/>
              </a:ext>
            </a:extLst>
          </p:cNvPr>
          <p:cNvSpPr txBox="1">
            <a:spLocks/>
          </p:cNvSpPr>
          <p:nvPr/>
        </p:nvSpPr>
        <p:spPr bwMode="auto">
          <a:xfrm>
            <a:off x="2146328" y="473290"/>
            <a:ext cx="5030047"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mj-lt"/>
                <a:ea typeface="+mj-ea"/>
                <a:cs typeface="+mj-cs"/>
              </a:defRPr>
            </a:lvl1pPr>
            <a:lvl2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2pPr>
            <a:lvl3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3pPr>
            <a:lvl4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5pPr>
            <a:lvl6pPr marL="25146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6pPr>
            <a:lvl7pPr marL="29718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7pPr>
            <a:lvl8pPr marL="34290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8pPr>
            <a:lvl9pPr marL="38862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9pPr>
          </a:lstStyle>
          <a:p>
            <a:r>
              <a:rPr lang="en-US" kern="0" dirty="0"/>
              <a:t>Outline</a:t>
            </a:r>
          </a:p>
        </p:txBody>
      </p:sp>
      <p:sp>
        <p:nvSpPr>
          <p:cNvPr id="11" name="Content Placeholder 2">
            <a:extLst>
              <a:ext uri="{FF2B5EF4-FFF2-40B4-BE49-F238E27FC236}">
                <a16:creationId xmlns:a16="http://schemas.microsoft.com/office/drawing/2014/main" id="{A4F3C2EA-3BF5-41EC-9C67-2C099F13E7C4}"/>
              </a:ext>
            </a:extLst>
          </p:cNvPr>
          <p:cNvSpPr>
            <a:spLocks noGrp="1"/>
          </p:cNvSpPr>
          <p:nvPr>
            <p:ph idx="1"/>
          </p:nvPr>
        </p:nvSpPr>
        <p:spPr>
          <a:xfrm>
            <a:off x="1447800" y="1905000"/>
            <a:ext cx="4419600" cy="2743200"/>
          </a:xfrm>
        </p:spPr>
        <p:txBody>
          <a:bodyPr/>
          <a:lstStyle/>
          <a:p>
            <a:r>
              <a:rPr lang="en-US" sz="2800" dirty="0">
                <a:solidFill>
                  <a:schemeClr val="bg1">
                    <a:lumMod val="75000"/>
                  </a:schemeClr>
                </a:solidFill>
              </a:rPr>
              <a:t>Introduction</a:t>
            </a:r>
          </a:p>
          <a:p>
            <a:r>
              <a:rPr lang="en-US" altLang="zh-TW" sz="2800" dirty="0">
                <a:solidFill>
                  <a:schemeClr val="bg1">
                    <a:lumMod val="75000"/>
                  </a:schemeClr>
                </a:solidFill>
              </a:rPr>
              <a:t>Previous Work</a:t>
            </a:r>
          </a:p>
          <a:p>
            <a:r>
              <a:rPr lang="en-US" altLang="zh-TW" sz="2800" dirty="0">
                <a:solidFill>
                  <a:schemeClr val="bg1">
                    <a:lumMod val="75000"/>
                  </a:schemeClr>
                </a:solidFill>
              </a:rPr>
              <a:t>Proposed Technique</a:t>
            </a:r>
          </a:p>
          <a:p>
            <a:r>
              <a:rPr lang="en-US" sz="2800" dirty="0">
                <a:solidFill>
                  <a:schemeClr val="tx1"/>
                </a:solidFill>
              </a:rPr>
              <a:t>Experimental Results</a:t>
            </a:r>
          </a:p>
          <a:p>
            <a:r>
              <a:rPr lang="en-US" altLang="zh-TW" sz="2800" dirty="0">
                <a:solidFill>
                  <a:schemeClr val="bg1">
                    <a:lumMod val="75000"/>
                  </a:schemeClr>
                </a:solidFill>
              </a:rPr>
              <a:t>Reference</a:t>
            </a:r>
            <a:endParaRPr lang="en-US" dirty="0">
              <a:solidFill>
                <a:schemeClr val="bg1">
                  <a:lumMod val="75000"/>
                </a:schemeClr>
              </a:solidFill>
            </a:endParaRPr>
          </a:p>
        </p:txBody>
      </p:sp>
      <p:sp>
        <p:nvSpPr>
          <p:cNvPr id="6" name="Slide Number Placeholder 4">
            <a:extLst>
              <a:ext uri="{FF2B5EF4-FFF2-40B4-BE49-F238E27FC236}">
                <a16:creationId xmlns:a16="http://schemas.microsoft.com/office/drawing/2014/main" id="{85BD8B39-18ED-428F-A3B4-C1C6B4DE9EE1}"/>
              </a:ext>
            </a:extLst>
          </p:cNvPr>
          <p:cNvSpPr>
            <a:spLocks noGrp="1"/>
          </p:cNvSpPr>
          <p:nvPr>
            <p:ph type="sldNum" idx="11"/>
          </p:nvPr>
        </p:nvSpPr>
        <p:spPr>
          <a:xfrm>
            <a:off x="8534400" y="6248400"/>
            <a:ext cx="435791" cy="461755"/>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15</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Tree>
    <p:extLst>
      <p:ext uri="{BB962C8B-B14F-4D97-AF65-F5344CB8AC3E}">
        <p14:creationId xmlns:p14="http://schemas.microsoft.com/office/powerpoint/2010/main" val="150591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標題 1">
            <a:extLst>
              <a:ext uri="{FF2B5EF4-FFF2-40B4-BE49-F238E27FC236}">
                <a16:creationId xmlns:a16="http://schemas.microsoft.com/office/drawing/2014/main" id="{A2BFC7F6-B608-4F1E-BE88-A477FE8A8FB3}"/>
              </a:ext>
            </a:extLst>
          </p:cNvPr>
          <p:cNvSpPr>
            <a:spLocks noGrp="1"/>
          </p:cNvSpPr>
          <p:nvPr>
            <p:ph type="title"/>
          </p:nvPr>
        </p:nvSpPr>
        <p:spPr>
          <a:xfrm>
            <a:off x="1084728" y="450850"/>
            <a:ext cx="7906872" cy="1189038"/>
          </a:xfrm>
        </p:spPr>
        <p:txBody>
          <a:bodyPr>
            <a:normAutofit/>
          </a:bodyPr>
          <a:lstStyle/>
          <a:p>
            <a:r>
              <a:rPr lang="en-US" altLang="zh-TW" dirty="0">
                <a:latin typeface="Arial" panose="020B0604020202020204" pitchFamily="34" charset="0"/>
                <a:cs typeface="Arial" panose="020B0604020202020204" pitchFamily="34" charset="0"/>
              </a:rPr>
              <a:t>Experimental Results(1/3)</a:t>
            </a:r>
          </a:p>
        </p:txBody>
      </p:sp>
      <p:pic>
        <p:nvPicPr>
          <p:cNvPr id="7" name="圖片 6">
            <a:extLst>
              <a:ext uri="{FF2B5EF4-FFF2-40B4-BE49-F238E27FC236}">
                <a16:creationId xmlns:a16="http://schemas.microsoft.com/office/drawing/2014/main" id="{4E5A7A1A-927E-407C-9C07-819B6C9FCE01}"/>
              </a:ext>
            </a:extLst>
          </p:cNvPr>
          <p:cNvPicPr>
            <a:picLocks noChangeAspect="1"/>
          </p:cNvPicPr>
          <p:nvPr/>
        </p:nvPicPr>
        <p:blipFill rotWithShape="1">
          <a:blip r:embed="rId3">
            <a:extLst>
              <a:ext uri="{28A0092B-C50C-407E-A947-70E740481C1C}">
                <a14:useLocalDpi xmlns:a14="http://schemas.microsoft.com/office/drawing/2010/main" val="0"/>
              </a:ext>
            </a:extLst>
          </a:blip>
          <a:srcRect l="1684" t="5392" r="7757" b="965"/>
          <a:stretch/>
        </p:blipFill>
        <p:spPr>
          <a:xfrm>
            <a:off x="838200" y="2454503"/>
            <a:ext cx="4059677" cy="3148419"/>
          </a:xfrm>
          <a:prstGeom prst="rect">
            <a:avLst/>
          </a:prstGeom>
        </p:spPr>
      </p:pic>
      <p:pic>
        <p:nvPicPr>
          <p:cNvPr id="8" name="圖片 7">
            <a:extLst>
              <a:ext uri="{FF2B5EF4-FFF2-40B4-BE49-F238E27FC236}">
                <a16:creationId xmlns:a16="http://schemas.microsoft.com/office/drawing/2014/main" id="{EC0F5678-ADE2-4859-B745-C900D618947E}"/>
              </a:ext>
            </a:extLst>
          </p:cNvPr>
          <p:cNvPicPr>
            <a:picLocks noChangeAspect="1"/>
          </p:cNvPicPr>
          <p:nvPr/>
        </p:nvPicPr>
        <p:blipFill rotWithShape="1">
          <a:blip r:embed="rId4">
            <a:extLst>
              <a:ext uri="{28A0092B-C50C-407E-A947-70E740481C1C}">
                <a14:useLocalDpi xmlns:a14="http://schemas.microsoft.com/office/drawing/2010/main" val="0"/>
              </a:ext>
            </a:extLst>
          </a:blip>
          <a:srcRect l="1684" t="5835" r="8001" b="1352"/>
          <a:stretch/>
        </p:blipFill>
        <p:spPr>
          <a:xfrm>
            <a:off x="4897877" y="2469318"/>
            <a:ext cx="4057235" cy="3127119"/>
          </a:xfrm>
          <a:prstGeom prst="rect">
            <a:avLst/>
          </a:prstGeom>
        </p:spPr>
      </p:pic>
      <p:sp>
        <p:nvSpPr>
          <p:cNvPr id="9" name="文字方塊 8">
            <a:extLst>
              <a:ext uri="{FF2B5EF4-FFF2-40B4-BE49-F238E27FC236}">
                <a16:creationId xmlns:a16="http://schemas.microsoft.com/office/drawing/2014/main" id="{E98DBF84-F569-4B85-B2A1-B7E00127D322}"/>
              </a:ext>
            </a:extLst>
          </p:cNvPr>
          <p:cNvSpPr txBox="1"/>
          <p:nvPr/>
        </p:nvSpPr>
        <p:spPr>
          <a:xfrm>
            <a:off x="2133600" y="5709277"/>
            <a:ext cx="6154368" cy="923330"/>
          </a:xfrm>
          <a:prstGeom prst="rect">
            <a:avLst/>
          </a:prstGeom>
          <a:noFill/>
        </p:spPr>
        <p:txBody>
          <a:bodyPr wrap="square" rtlCol="0">
            <a:spAutoFit/>
          </a:bodyPr>
          <a:lstStyle/>
          <a:p>
            <a:pPr marL="285750" indent="-285750">
              <a:buFont typeface="Wingdings" panose="05000000000000000000" pitchFamily="2" charset="2"/>
              <a:buChar char="Ø"/>
            </a:pPr>
            <a:r>
              <a:rPr lang="en-US" altLang="zh-TW" dirty="0">
                <a:solidFill>
                  <a:schemeClr val="tx1"/>
                </a:solidFill>
                <a:latin typeface="Arial" panose="020B0604020202020204" pitchFamily="34" charset="0"/>
                <a:cs typeface="Arial" panose="020B0604020202020204" pitchFamily="34" charset="0"/>
              </a:rPr>
              <a:t>With decoder, SEC and DEC AN code are better than </a:t>
            </a:r>
          </a:p>
          <a:p>
            <a:r>
              <a:rPr lang="en-US" altLang="zh-TW" dirty="0">
                <a:solidFill>
                  <a:schemeClr val="tx1"/>
                </a:solidFill>
                <a:latin typeface="Arial" panose="020B0604020202020204" pitchFamily="34" charset="0"/>
                <a:cs typeface="Arial" panose="020B0604020202020204" pitchFamily="34" charset="0"/>
              </a:rPr>
              <a:t>     TMR(Triple Modular Redundancy)</a:t>
            </a:r>
          </a:p>
          <a:p>
            <a:pPr marL="285750" indent="-285750">
              <a:buFont typeface="Wingdings" panose="05000000000000000000" pitchFamily="2" charset="2"/>
              <a:buChar char="Ø"/>
            </a:pPr>
            <a:r>
              <a:rPr lang="en-US" altLang="zh-TW" dirty="0">
                <a:solidFill>
                  <a:schemeClr val="tx1"/>
                </a:solidFill>
                <a:latin typeface="Arial" panose="020B0604020202020204" pitchFamily="34" charset="0"/>
                <a:cs typeface="Arial" panose="020B0604020202020204" pitchFamily="34" charset="0"/>
              </a:rPr>
              <a:t>DEC is more reliable than others</a:t>
            </a:r>
            <a:endParaRPr lang="zh-TW" altLang="en-US" dirty="0">
              <a:solidFill>
                <a:schemeClr val="tx1"/>
              </a:solidFill>
              <a:latin typeface="Arial" panose="020B0604020202020204" pitchFamily="34" charset="0"/>
              <a:cs typeface="Arial" panose="020B0604020202020204" pitchFamily="34" charset="0"/>
            </a:endParaRPr>
          </a:p>
        </p:txBody>
      </p:sp>
      <p:sp>
        <p:nvSpPr>
          <p:cNvPr id="2" name="文字方塊 1">
            <a:extLst>
              <a:ext uri="{FF2B5EF4-FFF2-40B4-BE49-F238E27FC236}">
                <a16:creationId xmlns:a16="http://schemas.microsoft.com/office/drawing/2014/main" id="{68E49BF5-944C-4D15-9F73-4D857492A73C}"/>
              </a:ext>
            </a:extLst>
          </p:cNvPr>
          <p:cNvSpPr txBox="1"/>
          <p:nvPr/>
        </p:nvSpPr>
        <p:spPr>
          <a:xfrm>
            <a:off x="1316477" y="1706488"/>
            <a:ext cx="7162800" cy="646331"/>
          </a:xfrm>
          <a:prstGeom prst="rect">
            <a:avLst/>
          </a:prstGeom>
          <a:noFill/>
        </p:spPr>
        <p:txBody>
          <a:bodyPr wrap="square" rtlCol="0">
            <a:spAutoFit/>
          </a:bodyPr>
          <a:lstStyle/>
          <a:p>
            <a:pPr marL="285750" indent="-285750">
              <a:buFont typeface="Wingdings" panose="05000000000000000000" pitchFamily="2" charset="2"/>
              <a:buChar char="u"/>
            </a:pPr>
            <a:r>
              <a:rPr kumimoji="0" lang="zh-TW" altLang="zh-TW" sz="1800" b="0" i="0" u="none" strike="noStrike" cap="none" normalizeH="0" baseline="0" dirty="0">
                <a:ln>
                  <a:noFill/>
                </a:ln>
                <a:solidFill>
                  <a:schemeClr val="tx1"/>
                </a:solidFill>
                <a:effectLst/>
                <a:cs typeface="Arial" panose="020B0604020202020204" pitchFamily="34" charset="0"/>
              </a:rPr>
              <a:t>Injecting noise into the multiplier to simulate the error rates of different fault-tolerant techniques</a:t>
            </a:r>
          </a:p>
        </p:txBody>
      </p:sp>
      <p:sp>
        <p:nvSpPr>
          <p:cNvPr id="10" name="Slide Number Placeholder 4">
            <a:extLst>
              <a:ext uri="{FF2B5EF4-FFF2-40B4-BE49-F238E27FC236}">
                <a16:creationId xmlns:a16="http://schemas.microsoft.com/office/drawing/2014/main" id="{4799BA5B-FC3B-4DBD-9D06-8983A4B48BDD}"/>
              </a:ext>
            </a:extLst>
          </p:cNvPr>
          <p:cNvSpPr>
            <a:spLocks noGrp="1"/>
          </p:cNvSpPr>
          <p:nvPr>
            <p:ph type="sldNum" idx="11"/>
          </p:nvPr>
        </p:nvSpPr>
        <p:spPr>
          <a:xfrm>
            <a:off x="8565802" y="6248400"/>
            <a:ext cx="435791" cy="461755"/>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16</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Tree>
    <p:extLst>
      <p:ext uri="{BB962C8B-B14F-4D97-AF65-F5344CB8AC3E}">
        <p14:creationId xmlns:p14="http://schemas.microsoft.com/office/powerpoint/2010/main" val="381340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標題 1">
            <a:extLst>
              <a:ext uri="{FF2B5EF4-FFF2-40B4-BE49-F238E27FC236}">
                <a16:creationId xmlns:a16="http://schemas.microsoft.com/office/drawing/2014/main" id="{A2BFC7F6-B608-4F1E-BE88-A477FE8A8FB3}"/>
              </a:ext>
            </a:extLst>
          </p:cNvPr>
          <p:cNvSpPr>
            <a:spLocks noGrp="1"/>
          </p:cNvSpPr>
          <p:nvPr>
            <p:ph type="title"/>
          </p:nvPr>
        </p:nvSpPr>
        <p:spPr>
          <a:xfrm>
            <a:off x="1084728" y="450850"/>
            <a:ext cx="7906872" cy="1189038"/>
          </a:xfrm>
        </p:spPr>
        <p:txBody>
          <a:bodyPr>
            <a:normAutofit/>
          </a:bodyPr>
          <a:lstStyle/>
          <a:p>
            <a:r>
              <a:rPr lang="en-US" altLang="zh-TW" dirty="0">
                <a:latin typeface="Arial" panose="020B0604020202020204" pitchFamily="34" charset="0"/>
                <a:cs typeface="Arial" panose="020B0604020202020204" pitchFamily="34" charset="0"/>
              </a:rPr>
              <a:t>Experimental Results(2/3)</a:t>
            </a:r>
          </a:p>
        </p:txBody>
      </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98570588-DF8D-4892-B989-7311D2F5398F}"/>
                  </a:ext>
                </a:extLst>
              </p:cNvPr>
              <p:cNvSpPr txBox="1"/>
              <p:nvPr/>
            </p:nvSpPr>
            <p:spPr>
              <a:xfrm>
                <a:off x="1223897" y="2145867"/>
                <a:ext cx="3968158" cy="12311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Area cost: </a:t>
                </a: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標楷體" panose="03000509000000000000" pitchFamily="65" charset="-120"/>
                    <a:cs typeface="Arial" panose="020B0604020202020204" pitchFamily="34" charset="0"/>
                  </a:rPr>
                  <a:t>Synthesized from EDA</a:t>
                </a:r>
                <a:endPar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Tool: Design Compiler</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Technology: UMC 0.18um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Area unit: </a:t>
                </a:r>
                <a14:m>
                  <m:oMath xmlns:m="http://schemas.openxmlformats.org/officeDocument/2006/math">
                    <m:sSup>
                      <m:sSupPr>
                        <m:ctrlPr>
                          <a:rPr kumimoji="0" lang="en-US" altLang="zh-TW"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ctrlPr>
                      </m:sSupPr>
                      <m:e>
                        <m:r>
                          <a:rPr kumimoji="0" lang="en-US" altLang="zh-TW"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𝑢𝑚</m:t>
                        </m:r>
                      </m:e>
                      <m:sup>
                        <m:r>
                          <a:rPr kumimoji="0" lang="en-US" altLang="zh-TW" b="0" i="1" u="none" strike="noStrike" kern="1200" cap="none" spc="0" normalizeH="0" baseline="0" noProof="0" smtClean="0">
                            <a:ln>
                              <a:noFill/>
                            </a:ln>
                            <a:solidFill>
                              <a:prstClr val="black"/>
                            </a:solidFill>
                            <a:effectLst/>
                            <a:uLnTx/>
                            <a:uFillTx/>
                            <a:latin typeface="Cambria Math" panose="02040503050406030204" pitchFamily="18" charset="0"/>
                            <a:cs typeface="Arial" panose="020B0604020202020204" pitchFamily="34" charset="0"/>
                          </a:rPr>
                          <m:t>2</m:t>
                        </m:r>
                      </m:sup>
                    </m:sSup>
                  </m:oMath>
                </a14:m>
                <a:endParaRPr kumimoji="0" lang="zh-TW" altLang="en-US"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mc:Choice>
        <mc:Fallback xmlns="">
          <p:sp>
            <p:nvSpPr>
              <p:cNvPr id="21" name="文字方塊 20">
                <a:extLst>
                  <a:ext uri="{FF2B5EF4-FFF2-40B4-BE49-F238E27FC236}">
                    <a16:creationId xmlns:a16="http://schemas.microsoft.com/office/drawing/2014/main" id="{98570588-DF8D-4892-B989-7311D2F5398F}"/>
                  </a:ext>
                </a:extLst>
              </p:cNvPr>
              <p:cNvSpPr txBox="1">
                <a:spLocks noRot="1" noChangeAspect="1" noMove="1" noResize="1" noEditPoints="1" noAdjustHandles="1" noChangeArrowheads="1" noChangeShapeType="1" noTextEdit="1"/>
              </p:cNvSpPr>
              <p:nvPr/>
            </p:nvSpPr>
            <p:spPr>
              <a:xfrm>
                <a:off x="1223897" y="2145867"/>
                <a:ext cx="3968158" cy="1231106"/>
              </a:xfrm>
              <a:prstGeom prst="rect">
                <a:avLst/>
              </a:prstGeom>
              <a:blipFill>
                <a:blip r:embed="rId3"/>
                <a:stretch>
                  <a:fillRect l="-1382" t="-2475" b="-4455"/>
                </a:stretch>
              </a:blipFill>
            </p:spPr>
            <p:txBody>
              <a:bodyPr/>
              <a:lstStyle/>
              <a:p>
                <a:r>
                  <a:rPr lang="zh-TW" altLang="en-US">
                    <a:noFill/>
                  </a:rPr>
                  <a:t> </a:t>
                </a:r>
              </a:p>
            </p:txBody>
          </p:sp>
        </mc:Fallback>
      </mc:AlternateContent>
      <p:sp>
        <p:nvSpPr>
          <p:cNvPr id="22" name="文字方塊 21">
            <a:extLst>
              <a:ext uri="{FF2B5EF4-FFF2-40B4-BE49-F238E27FC236}">
                <a16:creationId xmlns:a16="http://schemas.microsoft.com/office/drawing/2014/main" id="{B3F3F146-8E58-4375-86AD-48225481AD92}"/>
              </a:ext>
            </a:extLst>
          </p:cNvPr>
          <p:cNvSpPr txBox="1"/>
          <p:nvPr/>
        </p:nvSpPr>
        <p:spPr>
          <a:xfrm>
            <a:off x="5175842" y="2114385"/>
            <a:ext cx="3968158" cy="12618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Time cost: Runtime</a:t>
            </a: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標楷體" panose="03000509000000000000" pitchFamily="65" charset="-120"/>
                <a:cs typeface="Arial" panose="020B0604020202020204" pitchFamily="34" charset="0"/>
              </a:rPr>
              <a:t> from software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000" b="0" i="0" u="none" strike="noStrike" kern="1200" cap="none" spc="0" normalizeH="0" baseline="0" noProof="0" dirty="0">
                <a:ln>
                  <a:noFill/>
                </a:ln>
                <a:solidFill>
                  <a:prstClr val="black"/>
                </a:solidFill>
                <a:effectLst/>
                <a:uLnTx/>
                <a:uFillTx/>
                <a:latin typeface="Arial" panose="020B0604020202020204" pitchFamily="34" charset="0"/>
                <a:ea typeface="標楷體" panose="03000509000000000000" pitchFamily="65" charset="-120"/>
                <a:cs typeface="Arial" panose="020B0604020202020204" pitchFamily="34" charset="0"/>
              </a:rPr>
              <a:t>	</a:t>
            </a: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標楷體" panose="03000509000000000000" pitchFamily="65" charset="-120"/>
                <a:cs typeface="Arial" panose="020B0604020202020204" pitchFamily="34" charset="0"/>
              </a:rPr>
              <a:t>    (in Zynq7000 Soc)</a:t>
            </a:r>
            <a:endPar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Tool: Python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TW"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Time unit: </a:t>
            </a:r>
            <a:r>
              <a:rPr kumimoji="0" lang="en-US" altLang="zh-TW"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Arial" panose="020B0604020202020204" pitchFamily="34" charset="0"/>
              </a:rPr>
              <a:t>s</a:t>
            </a:r>
            <a:endParaRPr kumimoji="0" lang="zh-TW" altLang="en-US" b="0" i="1" u="none" strike="noStrike" kern="1200" cap="none" spc="0" normalizeH="0" baseline="0" noProof="0" dirty="0">
              <a:ln>
                <a:noFill/>
              </a:ln>
              <a:solidFill>
                <a:prstClr val="black"/>
              </a:solidFill>
              <a:effectLst/>
              <a:uLnTx/>
              <a:uFillTx/>
              <a:latin typeface="Cambria Math" panose="02040503050406030204" pitchFamily="18" charset="0"/>
              <a:ea typeface="新細明體" panose="02020500000000000000" pitchFamily="18" charset="-120"/>
              <a:cs typeface="Arial" panose="020B0604020202020204" pitchFamily="34" charset="0"/>
            </a:endParaRPr>
          </a:p>
        </p:txBody>
      </p:sp>
      <p:sp>
        <p:nvSpPr>
          <p:cNvPr id="8" name="Content Placeholder 2">
            <a:extLst>
              <a:ext uri="{FF2B5EF4-FFF2-40B4-BE49-F238E27FC236}">
                <a16:creationId xmlns:a16="http://schemas.microsoft.com/office/drawing/2014/main" id="{6BF702D8-CF9B-4DAC-B33A-C3E060B46EDB}"/>
              </a:ext>
            </a:extLst>
          </p:cNvPr>
          <p:cNvSpPr txBox="1">
            <a:spLocks/>
          </p:cNvSpPr>
          <p:nvPr/>
        </p:nvSpPr>
        <p:spPr>
          <a:xfrm>
            <a:off x="1219200" y="1735109"/>
            <a:ext cx="5546639" cy="4410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Ø"/>
            </a:pPr>
            <a:r>
              <a:rPr lang="en-US" b="1" i="1" dirty="0"/>
              <a:t>The cost of three method:</a:t>
            </a:r>
          </a:p>
        </p:txBody>
      </p:sp>
      <mc:AlternateContent xmlns:mc="http://schemas.openxmlformats.org/markup-compatibility/2006">
        <mc:Choice xmlns:a14="http://schemas.microsoft.com/office/drawing/2010/main" Requires="a14">
          <p:graphicFrame>
            <p:nvGraphicFramePr>
              <p:cNvPr id="9" name="表格 8">
                <a:extLst>
                  <a:ext uri="{FF2B5EF4-FFF2-40B4-BE49-F238E27FC236}">
                    <a16:creationId xmlns:a16="http://schemas.microsoft.com/office/drawing/2014/main" id="{CCE4F6B8-C005-4771-AAEA-171CAE77433C}"/>
                  </a:ext>
                </a:extLst>
              </p:cNvPr>
              <p:cNvGraphicFramePr>
                <a:graphicFrameLocks noGrp="1"/>
              </p:cNvGraphicFramePr>
              <p:nvPr>
                <p:extLst>
                  <p:ext uri="{D42A27DB-BD31-4B8C-83A1-F6EECF244321}">
                    <p14:modId xmlns:p14="http://schemas.microsoft.com/office/powerpoint/2010/main" val="2315422945"/>
                  </p:ext>
                </p:extLst>
              </p:nvPr>
            </p:nvGraphicFramePr>
            <p:xfrm>
              <a:off x="299803" y="3656941"/>
              <a:ext cx="8382000" cy="3078480"/>
            </p:xfrm>
            <a:graphic>
              <a:graphicData uri="http://schemas.openxmlformats.org/drawingml/2006/table">
                <a:tbl>
                  <a:tblPr firstRow="1" bandRow="1">
                    <a:tableStyleId>{5C22544A-7EE6-4342-B048-85BDC9FD1C3A}</a:tableStyleId>
                  </a:tblPr>
                  <a:tblGrid>
                    <a:gridCol w="561641">
                      <a:extLst>
                        <a:ext uri="{9D8B030D-6E8A-4147-A177-3AD203B41FA5}">
                          <a16:colId xmlns:a16="http://schemas.microsoft.com/office/drawing/2014/main" val="1182507888"/>
                        </a:ext>
                      </a:extLst>
                    </a:gridCol>
                    <a:gridCol w="519806">
                      <a:extLst>
                        <a:ext uri="{9D8B030D-6E8A-4147-A177-3AD203B41FA5}">
                          <a16:colId xmlns:a16="http://schemas.microsoft.com/office/drawing/2014/main" val="3104813415"/>
                        </a:ext>
                      </a:extLst>
                    </a:gridCol>
                    <a:gridCol w="747353">
                      <a:extLst>
                        <a:ext uri="{9D8B030D-6E8A-4147-A177-3AD203B41FA5}">
                          <a16:colId xmlns:a16="http://schemas.microsoft.com/office/drawing/2014/main" val="1071033381"/>
                        </a:ext>
                      </a:extLst>
                    </a:gridCol>
                    <a:gridCol w="1258110">
                      <a:extLst>
                        <a:ext uri="{9D8B030D-6E8A-4147-A177-3AD203B41FA5}">
                          <a16:colId xmlns:a16="http://schemas.microsoft.com/office/drawing/2014/main" val="3959487037"/>
                        </a:ext>
                      </a:extLst>
                    </a:gridCol>
                    <a:gridCol w="1163021">
                      <a:extLst>
                        <a:ext uri="{9D8B030D-6E8A-4147-A177-3AD203B41FA5}">
                          <a16:colId xmlns:a16="http://schemas.microsoft.com/office/drawing/2014/main" val="4276736251"/>
                        </a:ext>
                      </a:extLst>
                    </a:gridCol>
                    <a:gridCol w="943290">
                      <a:extLst>
                        <a:ext uri="{9D8B030D-6E8A-4147-A177-3AD203B41FA5}">
                          <a16:colId xmlns:a16="http://schemas.microsoft.com/office/drawing/2014/main" val="2994123107"/>
                        </a:ext>
                      </a:extLst>
                    </a:gridCol>
                    <a:gridCol w="961710">
                      <a:extLst>
                        <a:ext uri="{9D8B030D-6E8A-4147-A177-3AD203B41FA5}">
                          <a16:colId xmlns:a16="http://schemas.microsoft.com/office/drawing/2014/main" val="2637430107"/>
                        </a:ext>
                      </a:extLst>
                    </a:gridCol>
                    <a:gridCol w="1319787">
                      <a:extLst>
                        <a:ext uri="{9D8B030D-6E8A-4147-A177-3AD203B41FA5}">
                          <a16:colId xmlns:a16="http://schemas.microsoft.com/office/drawing/2014/main" val="3137241904"/>
                        </a:ext>
                      </a:extLst>
                    </a:gridCol>
                    <a:gridCol w="907282">
                      <a:extLst>
                        <a:ext uri="{9D8B030D-6E8A-4147-A177-3AD203B41FA5}">
                          <a16:colId xmlns:a16="http://schemas.microsoft.com/office/drawing/2014/main" val="3754431176"/>
                        </a:ext>
                      </a:extLst>
                    </a:gridCol>
                  </a:tblGrid>
                  <a:tr h="122441">
                    <a:tc gridSpan="3">
                      <a:txBody>
                        <a:bodyPr/>
                        <a:lstStyle/>
                        <a:p>
                          <a:pPr algn="ctr"/>
                          <a:endParaRPr lang="zh-TW" altLang="en-US" b="1"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TW" altLang="en-US" b="1"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TW" altLang="en-US" b="1" i="1" baseline="-25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TW" sz="1600" b="0" i="0" baseline="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Parallel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i="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TW" sz="1600" b="0" i="0" dirty="0">
                              <a:solidFill>
                                <a:schemeClr val="tx1"/>
                              </a:solidFill>
                              <a:latin typeface="Times New Roman" panose="02020603050405020304" pitchFamily="18" charset="0"/>
                              <a:cs typeface="Times New Roman" panose="02020603050405020304" pitchFamily="18" charset="0"/>
                            </a:rPr>
                            <a:t>Sequential</a:t>
                          </a:r>
                          <a:endParaRPr lang="zh-TW" altLang="en-US" sz="1600" b="0" i="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TW" altLang="en-US" b="1"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TW" sz="1600" b="0" i="0" dirty="0">
                              <a:solidFill>
                                <a:schemeClr val="tx1"/>
                              </a:solidFill>
                              <a:latin typeface="Times New Roman" panose="02020603050405020304" pitchFamily="18" charset="0"/>
                              <a:cs typeface="Times New Roman" panose="02020603050405020304" pitchFamily="18" charset="0"/>
                            </a:rPr>
                            <a:t>Trade-off</a:t>
                          </a:r>
                          <a:endParaRPr lang="zh-TW" altLang="en-US" sz="1600" b="0" i="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TW" altLang="en-US" b="1"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737604"/>
                      </a:ext>
                    </a:extLst>
                  </a:tr>
                  <a:tr h="0">
                    <a:tc>
                      <a:txBody>
                        <a:bodyPr/>
                        <a:lstStyle/>
                        <a:p>
                          <a:pPr algn="ctr"/>
                          <a:r>
                            <a:rPr lang="en-US" altLang="zh-TW" b="1" i="1" dirty="0">
                              <a:solidFill>
                                <a:schemeClr val="tx1"/>
                              </a:solidFill>
                              <a:latin typeface="Times New Roman" panose="02020603050405020304" pitchFamily="18" charset="0"/>
                              <a:cs typeface="Times New Roman" panose="02020603050405020304" pitchFamily="18" charset="0"/>
                            </a:rPr>
                            <a:t>n</a:t>
                          </a:r>
                          <a:endParaRPr lang="zh-TW" altLang="en-US" b="1"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b="1" i="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a:t>
                          </a:r>
                          <a:endParaRPr lang="zh-TW" altLang="en-US" b="1"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b="1" i="1" dirty="0">
                              <a:solidFill>
                                <a:schemeClr val="tx1"/>
                              </a:solidFill>
                              <a:latin typeface="Times New Roman" panose="02020603050405020304" pitchFamily="18" charset="0"/>
                              <a:cs typeface="Times New Roman" panose="02020603050405020304" pitchFamily="18" charset="0"/>
                            </a:rPr>
                            <a:t>A</a:t>
                          </a:r>
                          <a:endParaRPr lang="zh-TW" altLang="en-US" b="1" i="1" baseline="-25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600" b="1" i="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Area</a:t>
                          </a:r>
                          <a:r>
                            <a:rPr lang="en-US" altLang="zh-TW" b="1" i="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sym typeface="Wingdings" panose="05000000000000000000" pitchFamily="2" charset="2"/>
                            </a:rPr>
                            <a:t>:</a:t>
                          </a:r>
                          <a:r>
                            <a:rPr lang="en-US" altLang="zh-TW" sz="1400" b="1" i="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sym typeface="Wingdings" panose="05000000000000000000" pitchFamily="2" charset="2"/>
                            </a:rPr>
                            <a:t>(</a:t>
                          </a:r>
                          <a14:m>
                            <m:oMath xmlns:m="http://schemas.openxmlformats.org/officeDocument/2006/math">
                              <m:sSup>
                                <m:sSupPr>
                                  <m:ctrlPr>
                                    <a:rPr lang="en-US" altLang="zh-TW" sz="1400" i="1" smtClean="0">
                                      <a:latin typeface="Cambria Math" panose="02040503050406030204" pitchFamily="18" charset="0"/>
                                      <a:cs typeface="Arial" panose="020B0604020202020204" pitchFamily="34" charset="0"/>
                                    </a:rPr>
                                  </m:ctrlPr>
                                </m:sSupPr>
                                <m:e>
                                  <m:r>
                                    <a:rPr lang="en-US" altLang="zh-TW" sz="1400" b="0" i="0" smtClean="0">
                                      <a:latin typeface="Cambria Math" panose="02040503050406030204" pitchFamily="18" charset="0"/>
                                      <a:cs typeface="Arial" panose="020B0604020202020204" pitchFamily="34" charset="0"/>
                                    </a:rPr>
                                    <m:t> </m:t>
                                  </m:r>
                                  <m:r>
                                    <m:rPr>
                                      <m:sty m:val="p"/>
                                    </m:rPr>
                                    <a:rPr lang="en-US" altLang="zh-TW" sz="1400" b="0" i="0" smtClean="0">
                                      <a:latin typeface="Cambria Math" panose="02040503050406030204" pitchFamily="18" charset="0"/>
                                      <a:cs typeface="Arial" panose="020B0604020202020204" pitchFamily="34" charset="0"/>
                                    </a:rPr>
                                    <m:t>um</m:t>
                                  </m:r>
                                </m:e>
                                <m:sup>
                                  <m:r>
                                    <a:rPr lang="en-US" altLang="zh-TW" sz="1400" b="0" i="0" smtClean="0">
                                      <a:latin typeface="Cambria Math" panose="02040503050406030204" pitchFamily="18" charset="0"/>
                                      <a:cs typeface="Arial" panose="020B0604020202020204" pitchFamily="34" charset="0"/>
                                    </a:rPr>
                                    <m:t>2</m:t>
                                  </m:r>
                                </m:sup>
                              </m:sSup>
                            </m:oMath>
                          </a14:m>
                          <a:r>
                            <a:rPr lang="en-US" altLang="zh-TW" sz="1400" b="1" i="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a:t>
                          </a:r>
                          <a:endParaRPr lang="en-US" altLang="zh-TW" b="0" i="1"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600" b="1" i="1" dirty="0">
                              <a:solidFill>
                                <a:schemeClr val="tx1"/>
                              </a:solidFill>
                              <a:latin typeface="Times New Roman" panose="02020603050405020304" pitchFamily="18" charset="0"/>
                              <a:cs typeface="Times New Roman" panose="02020603050405020304" pitchFamily="18" charset="0"/>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600" b="1" i="1" dirty="0">
                              <a:solidFill>
                                <a:schemeClr val="tx1"/>
                              </a:solidFill>
                              <a:latin typeface="Times New Roman" panose="02020603050405020304" pitchFamily="18" charset="0"/>
                              <a:cs typeface="Times New Roman" panose="02020603050405020304" pitchFamily="18" charset="0"/>
                            </a:rPr>
                            <a:t>Area:</a:t>
                          </a:r>
                        </a:p>
                        <a:p>
                          <a:pPr algn="ctr"/>
                          <a:r>
                            <a:rPr lang="en-US" altLang="zh-TW" sz="1600" b="0" i="1" dirty="0">
                              <a:solidFill>
                                <a:schemeClr val="tx1"/>
                              </a:solidFill>
                              <a:latin typeface="Times New Roman" panose="02020603050405020304" pitchFamily="18" charset="0"/>
                              <a:cs typeface="Times New Roman" panose="02020603050405020304" pitchFamily="18" charset="0"/>
                            </a:rPr>
                            <a:t>Est</a:t>
                          </a:r>
                          <a:endParaRPr lang="zh-TW" altLang="en-US" b="0"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i="1" dirty="0">
                              <a:solidFill>
                                <a:schemeClr val="tx1"/>
                              </a:solidFill>
                              <a:latin typeface="Times New Roman" panose="02020603050405020304" pitchFamily="18" charset="0"/>
                              <a:cs typeface="Times New Roman" panose="02020603050405020304" pitchFamily="18" charset="0"/>
                            </a:rPr>
                            <a:t>Time:</a:t>
                          </a:r>
                          <a:r>
                            <a:rPr lang="en-US" altLang="zh-TW" b="0" i="0" dirty="0">
                              <a:solidFill>
                                <a:schemeClr val="tx1"/>
                              </a:solidFill>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b="1" i="1" dirty="0">
                              <a:solidFill>
                                <a:schemeClr val="tx1"/>
                              </a:solidFill>
                              <a:latin typeface="Times New Roman" panose="02020603050405020304" pitchFamily="18" charset="0"/>
                              <a:cs typeface="Times New Roman" panose="02020603050405020304" pitchFamily="18" charset="0"/>
                            </a:rPr>
                            <a:t>Area</a:t>
                          </a:r>
                          <a:r>
                            <a:rPr lang="en-US" altLang="zh-TW" sz="1400" b="1" i="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sym typeface="Wingdings" panose="05000000000000000000" pitchFamily="2" charset="2"/>
                            </a:rPr>
                            <a:t>:(</a:t>
                          </a:r>
                          <a14:m>
                            <m:oMath xmlns:m="http://schemas.openxmlformats.org/officeDocument/2006/math">
                              <m:sSup>
                                <m:sSupPr>
                                  <m:ctrlPr>
                                    <a:rPr lang="en-US" altLang="zh-TW" sz="1600" i="1" smtClean="0">
                                      <a:latin typeface="Cambria Math" panose="02040503050406030204" pitchFamily="18" charset="0"/>
                                      <a:cs typeface="Arial" panose="020B0604020202020204" pitchFamily="34" charset="0"/>
                                    </a:rPr>
                                  </m:ctrlPr>
                                </m:sSupPr>
                                <m:e>
                                  <m:r>
                                    <a:rPr lang="en-US" altLang="zh-TW" sz="1600" b="0" i="0" smtClean="0">
                                      <a:latin typeface="Cambria Math" panose="02040503050406030204" pitchFamily="18" charset="0"/>
                                      <a:cs typeface="Arial" panose="020B0604020202020204" pitchFamily="34" charset="0"/>
                                    </a:rPr>
                                    <m:t> </m:t>
                                  </m:r>
                                  <m:r>
                                    <m:rPr>
                                      <m:sty m:val="p"/>
                                    </m:rPr>
                                    <a:rPr lang="en-US" altLang="zh-TW" sz="1600" b="0" i="0" smtClean="0">
                                      <a:latin typeface="Cambria Math" panose="02040503050406030204" pitchFamily="18" charset="0"/>
                                      <a:cs typeface="Arial" panose="020B0604020202020204" pitchFamily="34" charset="0"/>
                                    </a:rPr>
                                    <m:t>um</m:t>
                                  </m:r>
                                </m:e>
                                <m:sup>
                                  <m:r>
                                    <a:rPr lang="en-US" altLang="zh-TW" sz="1600" b="0" i="0" smtClean="0">
                                      <a:latin typeface="Cambria Math" panose="02040503050406030204" pitchFamily="18" charset="0"/>
                                      <a:cs typeface="Arial" panose="020B0604020202020204" pitchFamily="34" charset="0"/>
                                    </a:rPr>
                                    <m:t>2</m:t>
                                  </m:r>
                                </m:sup>
                              </m:sSup>
                            </m:oMath>
                          </a14:m>
                          <a:r>
                            <a:rPr lang="en-US" altLang="zh-TW" sz="1400" b="1" i="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a:t>
                          </a:r>
                          <a:r>
                            <a:rPr lang="zh-TW" altLang="en-US" sz="1400" b="1" i="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 </a:t>
                          </a:r>
                          <a:endParaRPr lang="en-US" altLang="zh-TW" sz="1400" b="1" i="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i="1" dirty="0">
                              <a:solidFill>
                                <a:schemeClr val="tx1"/>
                              </a:solidFill>
                              <a:latin typeface="Times New Roman" panose="02020603050405020304" pitchFamily="18" charset="0"/>
                              <a:cs typeface="Times New Roman" panose="02020603050405020304" pitchFamily="18" charset="0"/>
                            </a:rPr>
                            <a:t>Time:</a:t>
                          </a:r>
                          <a:r>
                            <a:rPr lang="en-US" altLang="zh-TW" b="0" i="0" dirty="0">
                              <a:solidFill>
                                <a:schemeClr val="tx1"/>
                              </a:solidFill>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9529982"/>
                      </a:ext>
                    </a:extLst>
                  </a:tr>
                  <a:tr h="241866">
                    <a:tc>
                      <a:txBody>
                        <a:bodyPr/>
                        <a:lstStyle/>
                        <a:p>
                          <a:pPr algn="ctr"/>
                          <a:r>
                            <a:rPr lang="en-US" altLang="zh-TW" sz="1400" dirty="0">
                              <a:latin typeface="Arial" panose="020B0604020202020204" pitchFamily="34" charset="0"/>
                              <a:cs typeface="Arial" panose="020B0604020202020204" pitchFamily="34" charset="0"/>
                            </a:rPr>
                            <a:t>4</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14</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665</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8477.582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0.040277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algn="ctr" fontAlgn="ctr"/>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539.0275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1.55676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2362.349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0.31905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1435032"/>
                      </a:ext>
                    </a:extLst>
                  </a:tr>
                  <a:tr h="274292">
                    <a:tc>
                      <a:txBody>
                        <a:bodyPr/>
                        <a:lstStyle/>
                        <a:p>
                          <a:pPr algn="ctr"/>
                          <a:r>
                            <a:rPr lang="en-US" altLang="zh-TW" sz="1400" dirty="0">
                              <a:latin typeface="Arial" panose="020B0604020202020204" pitchFamily="34" charset="0"/>
                              <a:cs typeface="Arial" panose="020B0604020202020204" pitchFamily="34" charset="0"/>
                            </a:rPr>
                            <a:t>8</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19</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1939</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17536.38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0.076381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5.306747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3506.026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0.936369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6874631"/>
                      </a:ext>
                    </a:extLst>
                  </a:tr>
                  <a:tr h="193612">
                    <a:tc>
                      <a:txBody>
                        <a:bodyPr/>
                        <a:lstStyle/>
                        <a:p>
                          <a:pPr algn="ctr"/>
                          <a:r>
                            <a:rPr lang="en-US" altLang="zh-TW" sz="1400" dirty="0">
                              <a:latin typeface="Arial" panose="020B0604020202020204" pitchFamily="34" charset="0"/>
                              <a:cs typeface="Arial" panose="020B0604020202020204" pitchFamily="34" charset="0"/>
                            </a:rPr>
                            <a:t>12</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24</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3349</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26604.55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0.114019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14.22301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4224.73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1.922779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3569662"/>
                      </a:ext>
                    </a:extLst>
                  </a:tr>
                  <a:tr h="0">
                    <a:tc>
                      <a:txBody>
                        <a:bodyPr/>
                        <a:lstStyle/>
                        <a:p>
                          <a:pPr algn="ctr"/>
                          <a:r>
                            <a:rPr lang="en-US" altLang="zh-TW" sz="1400" dirty="0">
                              <a:latin typeface="Arial" panose="020B0604020202020204" pitchFamily="34" charset="0"/>
                              <a:cs typeface="Arial" panose="020B0604020202020204" pitchFamily="34" charset="0"/>
                            </a:rPr>
                            <a:t>16</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4547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40141.18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0.174261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31.83077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4937.184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3.450736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1573735"/>
                      </a:ext>
                    </a:extLst>
                  </a:tr>
                  <a:tr h="263239">
                    <a:tc>
                      <a:txBody>
                        <a:bodyPr/>
                        <a:lstStyle/>
                        <a:p>
                          <a:pPr algn="ctr"/>
                          <a:r>
                            <a:rPr lang="en-US" altLang="zh-TW" sz="1400" dirty="0">
                              <a:latin typeface="Arial" panose="020B0604020202020204" pitchFamily="34" charset="0"/>
                              <a:cs typeface="Arial" panose="020B0604020202020204" pitchFamily="34" charset="0"/>
                            </a:rPr>
                            <a:t>20</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33</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6311</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52190.41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0.220855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53.91547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5883.998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5.010606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5163392"/>
                      </a:ext>
                    </a:extLst>
                  </a:tr>
                  <a:tr h="230605">
                    <a:tc>
                      <a:txBody>
                        <a:bodyPr/>
                        <a:lstStyle/>
                        <a:p>
                          <a:pPr algn="ctr"/>
                          <a:r>
                            <a:rPr lang="en-US" altLang="zh-TW" sz="1400" dirty="0">
                              <a:latin typeface="Arial" panose="020B0604020202020204" pitchFamily="34" charset="0"/>
                              <a:cs typeface="Arial" panose="020B0604020202020204" pitchFamily="34" charset="0"/>
                            </a:rPr>
                            <a:t>24</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38</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13837</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70664.23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0.308407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97.31256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6640.2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7.708428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380891"/>
                      </a:ext>
                    </a:extLst>
                  </a:tr>
                  <a:tr h="223491">
                    <a:tc>
                      <a:txBody>
                        <a:bodyPr/>
                        <a:lstStyle/>
                        <a:p>
                          <a:pPr algn="ctr"/>
                          <a:r>
                            <a:rPr lang="en-US" altLang="zh-TW" sz="1400" dirty="0">
                              <a:latin typeface="Arial" panose="020B0604020202020204" pitchFamily="34" charset="0"/>
                              <a:cs typeface="Arial" panose="020B0604020202020204" pitchFamily="34" charset="0"/>
                            </a:rPr>
                            <a:t>28</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43</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17619</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91309.78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0.38455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162.5122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7283.909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11.37813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4459198"/>
                      </a:ext>
                    </a:extLst>
                  </a:tr>
                </a:tbl>
              </a:graphicData>
            </a:graphic>
          </p:graphicFrame>
        </mc:Choice>
        <mc:Fallback>
          <p:graphicFrame>
            <p:nvGraphicFramePr>
              <p:cNvPr id="9" name="表格 8">
                <a:extLst>
                  <a:ext uri="{FF2B5EF4-FFF2-40B4-BE49-F238E27FC236}">
                    <a16:creationId xmlns:a16="http://schemas.microsoft.com/office/drawing/2014/main" id="{CCE4F6B8-C005-4771-AAEA-171CAE77433C}"/>
                  </a:ext>
                </a:extLst>
              </p:cNvPr>
              <p:cNvGraphicFramePr>
                <a:graphicFrameLocks noGrp="1"/>
              </p:cNvGraphicFramePr>
              <p:nvPr>
                <p:extLst>
                  <p:ext uri="{D42A27DB-BD31-4B8C-83A1-F6EECF244321}">
                    <p14:modId xmlns:p14="http://schemas.microsoft.com/office/powerpoint/2010/main" val="2315422945"/>
                  </p:ext>
                </p:extLst>
              </p:nvPr>
            </p:nvGraphicFramePr>
            <p:xfrm>
              <a:off x="299803" y="3656941"/>
              <a:ext cx="8382000" cy="3078480"/>
            </p:xfrm>
            <a:graphic>
              <a:graphicData uri="http://schemas.openxmlformats.org/drawingml/2006/table">
                <a:tbl>
                  <a:tblPr firstRow="1" bandRow="1">
                    <a:tableStyleId>{5C22544A-7EE6-4342-B048-85BDC9FD1C3A}</a:tableStyleId>
                  </a:tblPr>
                  <a:tblGrid>
                    <a:gridCol w="561641">
                      <a:extLst>
                        <a:ext uri="{9D8B030D-6E8A-4147-A177-3AD203B41FA5}">
                          <a16:colId xmlns:a16="http://schemas.microsoft.com/office/drawing/2014/main" val="1182507888"/>
                        </a:ext>
                      </a:extLst>
                    </a:gridCol>
                    <a:gridCol w="519806">
                      <a:extLst>
                        <a:ext uri="{9D8B030D-6E8A-4147-A177-3AD203B41FA5}">
                          <a16:colId xmlns:a16="http://schemas.microsoft.com/office/drawing/2014/main" val="3104813415"/>
                        </a:ext>
                      </a:extLst>
                    </a:gridCol>
                    <a:gridCol w="747353">
                      <a:extLst>
                        <a:ext uri="{9D8B030D-6E8A-4147-A177-3AD203B41FA5}">
                          <a16:colId xmlns:a16="http://schemas.microsoft.com/office/drawing/2014/main" val="1071033381"/>
                        </a:ext>
                      </a:extLst>
                    </a:gridCol>
                    <a:gridCol w="1258110">
                      <a:extLst>
                        <a:ext uri="{9D8B030D-6E8A-4147-A177-3AD203B41FA5}">
                          <a16:colId xmlns:a16="http://schemas.microsoft.com/office/drawing/2014/main" val="3959487037"/>
                        </a:ext>
                      </a:extLst>
                    </a:gridCol>
                    <a:gridCol w="1163021">
                      <a:extLst>
                        <a:ext uri="{9D8B030D-6E8A-4147-A177-3AD203B41FA5}">
                          <a16:colId xmlns:a16="http://schemas.microsoft.com/office/drawing/2014/main" val="4276736251"/>
                        </a:ext>
                      </a:extLst>
                    </a:gridCol>
                    <a:gridCol w="943290">
                      <a:extLst>
                        <a:ext uri="{9D8B030D-6E8A-4147-A177-3AD203B41FA5}">
                          <a16:colId xmlns:a16="http://schemas.microsoft.com/office/drawing/2014/main" val="2994123107"/>
                        </a:ext>
                      </a:extLst>
                    </a:gridCol>
                    <a:gridCol w="961710">
                      <a:extLst>
                        <a:ext uri="{9D8B030D-6E8A-4147-A177-3AD203B41FA5}">
                          <a16:colId xmlns:a16="http://schemas.microsoft.com/office/drawing/2014/main" val="2637430107"/>
                        </a:ext>
                      </a:extLst>
                    </a:gridCol>
                    <a:gridCol w="1319787">
                      <a:extLst>
                        <a:ext uri="{9D8B030D-6E8A-4147-A177-3AD203B41FA5}">
                          <a16:colId xmlns:a16="http://schemas.microsoft.com/office/drawing/2014/main" val="3137241904"/>
                        </a:ext>
                      </a:extLst>
                    </a:gridCol>
                    <a:gridCol w="907282">
                      <a:extLst>
                        <a:ext uri="{9D8B030D-6E8A-4147-A177-3AD203B41FA5}">
                          <a16:colId xmlns:a16="http://schemas.microsoft.com/office/drawing/2014/main" val="3754431176"/>
                        </a:ext>
                      </a:extLst>
                    </a:gridCol>
                  </a:tblGrid>
                  <a:tr h="365760">
                    <a:tc gridSpan="3">
                      <a:txBody>
                        <a:bodyPr/>
                        <a:lstStyle/>
                        <a:p>
                          <a:pPr algn="ctr"/>
                          <a:endParaRPr lang="zh-TW" altLang="en-US" b="1"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TW" altLang="en-US" b="1"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TW" altLang="en-US" b="1" i="1" baseline="-25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TW" sz="1600" b="0" i="0" baseline="0" dirty="0">
                              <a:solidFill>
                                <a:schemeClr val="tx1"/>
                              </a:solidFill>
                              <a:latin typeface="Times New Roman" panose="02020603050405020304" pitchFamily="18" charset="0"/>
                              <a:ea typeface="Yu Gothic UI Semibold" panose="020B0700000000000000" pitchFamily="34" charset="-128"/>
                              <a:cs typeface="Times New Roman" panose="02020603050405020304" pitchFamily="18" charset="0"/>
                            </a:rPr>
                            <a:t>Parallel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i="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TW" sz="1600" b="0" i="0" dirty="0">
                              <a:solidFill>
                                <a:schemeClr val="tx1"/>
                              </a:solidFill>
                              <a:latin typeface="Times New Roman" panose="02020603050405020304" pitchFamily="18" charset="0"/>
                              <a:cs typeface="Times New Roman" panose="02020603050405020304" pitchFamily="18" charset="0"/>
                            </a:rPr>
                            <a:t>Sequential</a:t>
                          </a:r>
                          <a:endParaRPr lang="zh-TW" altLang="en-US" sz="1600" b="0" i="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TW" altLang="en-US" b="1"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altLang="zh-TW" sz="1600" b="0" i="0" dirty="0">
                              <a:solidFill>
                                <a:schemeClr val="tx1"/>
                              </a:solidFill>
                              <a:latin typeface="Times New Roman" panose="02020603050405020304" pitchFamily="18" charset="0"/>
                              <a:cs typeface="Times New Roman" panose="02020603050405020304" pitchFamily="18" charset="0"/>
                            </a:rPr>
                            <a:t>Trade-off</a:t>
                          </a:r>
                          <a:endParaRPr lang="zh-TW" altLang="en-US" sz="1600" b="0" i="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TW" altLang="en-US" b="1"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737604"/>
                      </a:ext>
                    </a:extLst>
                  </a:tr>
                  <a:tr h="579120">
                    <a:tc>
                      <a:txBody>
                        <a:bodyPr/>
                        <a:lstStyle/>
                        <a:p>
                          <a:pPr algn="ctr"/>
                          <a:r>
                            <a:rPr lang="en-US" altLang="zh-TW" b="1" i="1" dirty="0">
                              <a:solidFill>
                                <a:schemeClr val="tx1"/>
                              </a:solidFill>
                              <a:latin typeface="Times New Roman" panose="02020603050405020304" pitchFamily="18" charset="0"/>
                              <a:cs typeface="Times New Roman" panose="02020603050405020304" pitchFamily="18" charset="0"/>
                            </a:rPr>
                            <a:t>n</a:t>
                          </a:r>
                          <a:endParaRPr lang="zh-TW" altLang="en-US" b="1"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b="1" i="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a:t>
                          </a:r>
                          <a:endParaRPr lang="zh-TW" altLang="en-US" b="1"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b="1" i="1" dirty="0">
                              <a:solidFill>
                                <a:schemeClr val="tx1"/>
                              </a:solidFill>
                              <a:latin typeface="Times New Roman" panose="02020603050405020304" pitchFamily="18" charset="0"/>
                              <a:cs typeface="Times New Roman" panose="02020603050405020304" pitchFamily="18" charset="0"/>
                            </a:rPr>
                            <a:t>A</a:t>
                          </a:r>
                          <a:endParaRPr lang="zh-TW" altLang="en-US" b="1" i="1" baseline="-25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45411" t="-65263" r="-420773" b="-388421"/>
                          </a:stretch>
                        </a:blipFill>
                      </a:tcPr>
                    </a:tc>
                    <a:tc>
                      <a:txBody>
                        <a:bodyPr/>
                        <a:lstStyle/>
                        <a:p>
                          <a:pPr algn="ctr"/>
                          <a:r>
                            <a:rPr lang="en-US" altLang="zh-TW" sz="1600" b="1" i="1" dirty="0">
                              <a:solidFill>
                                <a:schemeClr val="tx1"/>
                              </a:solidFill>
                              <a:latin typeface="Times New Roman" panose="02020603050405020304" pitchFamily="18" charset="0"/>
                              <a:cs typeface="Times New Roman" panose="02020603050405020304" pitchFamily="18" charset="0"/>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600" b="1" i="1" dirty="0">
                              <a:solidFill>
                                <a:schemeClr val="tx1"/>
                              </a:solidFill>
                              <a:latin typeface="Times New Roman" panose="02020603050405020304" pitchFamily="18" charset="0"/>
                              <a:cs typeface="Times New Roman" panose="02020603050405020304" pitchFamily="18" charset="0"/>
                            </a:rPr>
                            <a:t>Area:</a:t>
                          </a:r>
                        </a:p>
                        <a:p>
                          <a:pPr algn="ctr"/>
                          <a:r>
                            <a:rPr lang="en-US" altLang="zh-TW" sz="1600" b="0" i="1" dirty="0">
                              <a:solidFill>
                                <a:schemeClr val="tx1"/>
                              </a:solidFill>
                              <a:latin typeface="Times New Roman" panose="02020603050405020304" pitchFamily="18" charset="0"/>
                              <a:cs typeface="Times New Roman" panose="02020603050405020304" pitchFamily="18" charset="0"/>
                            </a:rPr>
                            <a:t>Est</a:t>
                          </a:r>
                          <a:endParaRPr lang="zh-TW" altLang="en-US" b="0"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i="1" dirty="0">
                              <a:solidFill>
                                <a:schemeClr val="tx1"/>
                              </a:solidFill>
                              <a:latin typeface="Times New Roman" panose="02020603050405020304" pitchFamily="18" charset="0"/>
                              <a:cs typeface="Times New Roman" panose="02020603050405020304" pitchFamily="18" charset="0"/>
                            </a:rPr>
                            <a:t>Time:</a:t>
                          </a:r>
                          <a:r>
                            <a:rPr lang="en-US" altLang="zh-TW" b="0" i="0" dirty="0">
                              <a:solidFill>
                                <a:schemeClr val="tx1"/>
                              </a:solidFill>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65899" t="-65263" r="-69585" b="-38842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i="1" dirty="0">
                              <a:solidFill>
                                <a:schemeClr val="tx1"/>
                              </a:solidFill>
                              <a:latin typeface="Times New Roman" panose="02020603050405020304" pitchFamily="18" charset="0"/>
                              <a:cs typeface="Times New Roman" panose="02020603050405020304" pitchFamily="18" charset="0"/>
                            </a:rPr>
                            <a:t>Time:</a:t>
                          </a:r>
                          <a:r>
                            <a:rPr lang="en-US" altLang="zh-TW" b="0" i="0" dirty="0">
                              <a:solidFill>
                                <a:schemeClr val="tx1"/>
                              </a:solidFill>
                              <a:latin typeface="Times New Roman" panose="02020603050405020304" pitchFamily="18" charset="0"/>
                              <a:cs typeface="Times New Roman" panose="02020603050405020304" pitchFamily="18"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9529982"/>
                      </a:ext>
                    </a:extLst>
                  </a:tr>
                  <a:tr h="304800">
                    <a:tc>
                      <a:txBody>
                        <a:bodyPr/>
                        <a:lstStyle/>
                        <a:p>
                          <a:pPr algn="ctr"/>
                          <a:r>
                            <a:rPr lang="en-US" altLang="zh-TW" sz="1400" dirty="0">
                              <a:latin typeface="Arial" panose="020B0604020202020204" pitchFamily="34" charset="0"/>
                              <a:cs typeface="Arial" panose="020B0604020202020204" pitchFamily="34" charset="0"/>
                            </a:rPr>
                            <a:t>4</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14</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665</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8477.582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0.040277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algn="ctr" fontAlgn="ctr"/>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539.0275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1.55676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2362.349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0.31905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1435032"/>
                      </a:ext>
                    </a:extLst>
                  </a:tr>
                  <a:tr h="304800">
                    <a:tc>
                      <a:txBody>
                        <a:bodyPr/>
                        <a:lstStyle/>
                        <a:p>
                          <a:pPr algn="ctr"/>
                          <a:r>
                            <a:rPr lang="en-US" altLang="zh-TW" sz="1400" dirty="0">
                              <a:latin typeface="Arial" panose="020B0604020202020204" pitchFamily="34" charset="0"/>
                              <a:cs typeface="Arial" panose="020B0604020202020204" pitchFamily="34" charset="0"/>
                            </a:rPr>
                            <a:t>8</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19</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1939</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17536.38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0.076381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5.306747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3506.026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0.936369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6874631"/>
                      </a:ext>
                    </a:extLst>
                  </a:tr>
                  <a:tr h="304800">
                    <a:tc>
                      <a:txBody>
                        <a:bodyPr/>
                        <a:lstStyle/>
                        <a:p>
                          <a:pPr algn="ctr"/>
                          <a:r>
                            <a:rPr lang="en-US" altLang="zh-TW" sz="1400" dirty="0">
                              <a:latin typeface="Arial" panose="020B0604020202020204" pitchFamily="34" charset="0"/>
                              <a:cs typeface="Arial" panose="020B0604020202020204" pitchFamily="34" charset="0"/>
                            </a:rPr>
                            <a:t>12</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24</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3349</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26604.55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0.114019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14.22301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4224.73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1.922779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3569662"/>
                      </a:ext>
                    </a:extLst>
                  </a:tr>
                  <a:tr h="304800">
                    <a:tc>
                      <a:txBody>
                        <a:bodyPr/>
                        <a:lstStyle/>
                        <a:p>
                          <a:pPr algn="ctr"/>
                          <a:r>
                            <a:rPr lang="en-US" altLang="zh-TW" sz="1400" dirty="0">
                              <a:latin typeface="Arial" panose="020B0604020202020204" pitchFamily="34" charset="0"/>
                              <a:cs typeface="Arial" panose="020B0604020202020204" pitchFamily="34" charset="0"/>
                            </a:rPr>
                            <a:t>16</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4547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40141.18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0.174261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31.83077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4937.184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3.450736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1573735"/>
                      </a:ext>
                    </a:extLst>
                  </a:tr>
                  <a:tr h="304800">
                    <a:tc>
                      <a:txBody>
                        <a:bodyPr/>
                        <a:lstStyle/>
                        <a:p>
                          <a:pPr algn="ctr"/>
                          <a:r>
                            <a:rPr lang="en-US" altLang="zh-TW" sz="1400" dirty="0">
                              <a:latin typeface="Arial" panose="020B0604020202020204" pitchFamily="34" charset="0"/>
                              <a:cs typeface="Arial" panose="020B0604020202020204" pitchFamily="34" charset="0"/>
                            </a:rPr>
                            <a:t>20</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33</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6311</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52190.41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0.220855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53.91547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5883.998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5.010606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5163392"/>
                      </a:ext>
                    </a:extLst>
                  </a:tr>
                  <a:tr h="304800">
                    <a:tc>
                      <a:txBody>
                        <a:bodyPr/>
                        <a:lstStyle/>
                        <a:p>
                          <a:pPr algn="ctr"/>
                          <a:r>
                            <a:rPr lang="en-US" altLang="zh-TW" sz="1400" dirty="0">
                              <a:latin typeface="Arial" panose="020B0604020202020204" pitchFamily="34" charset="0"/>
                              <a:cs typeface="Arial" panose="020B0604020202020204" pitchFamily="34" charset="0"/>
                            </a:rPr>
                            <a:t>24</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38</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13837</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70664.23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0.308407</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97.31256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6640.2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a:solidFill>
                                <a:srgbClr val="000000"/>
                              </a:solidFill>
                              <a:effectLst/>
                              <a:latin typeface="Arial" panose="020B0604020202020204" pitchFamily="34" charset="0"/>
                              <a:ea typeface="新細明體" panose="02020500000000000000" pitchFamily="18" charset="-120"/>
                              <a:cs typeface="Arial" panose="020B0604020202020204" pitchFamily="34" charset="0"/>
                            </a:rPr>
                            <a:t>7.708428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380891"/>
                      </a:ext>
                    </a:extLst>
                  </a:tr>
                  <a:tr h="304800">
                    <a:tc>
                      <a:txBody>
                        <a:bodyPr/>
                        <a:lstStyle/>
                        <a:p>
                          <a:pPr algn="ctr"/>
                          <a:r>
                            <a:rPr lang="en-US" altLang="zh-TW" sz="1400" dirty="0">
                              <a:latin typeface="Arial" panose="020B0604020202020204" pitchFamily="34" charset="0"/>
                              <a:cs typeface="Arial" panose="020B0604020202020204" pitchFamily="34" charset="0"/>
                            </a:rPr>
                            <a:t>28</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43</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sz="1400" dirty="0">
                              <a:latin typeface="Arial" panose="020B0604020202020204" pitchFamily="34" charset="0"/>
                              <a:cs typeface="Arial" panose="020B0604020202020204" pitchFamily="34" charset="0"/>
                            </a:rPr>
                            <a:t>17619</a:t>
                          </a:r>
                          <a:endParaRPr lang="zh-TW" altLang="en-US" sz="1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91309.78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0.38455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ctr"/>
                          <a:endPar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162.5122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7283.909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altLang="zh-TW" sz="1400" b="0" i="0" u="none" strike="noStrike" dirty="0">
                              <a:solidFill>
                                <a:srgbClr val="000000"/>
                              </a:solidFill>
                              <a:effectLst/>
                              <a:latin typeface="Arial" panose="020B0604020202020204" pitchFamily="34" charset="0"/>
                              <a:ea typeface="新細明體" panose="02020500000000000000" pitchFamily="18" charset="-120"/>
                              <a:cs typeface="Arial" panose="020B0604020202020204" pitchFamily="34" charset="0"/>
                            </a:rPr>
                            <a:t>11.37813</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4459198"/>
                      </a:ext>
                    </a:extLst>
                  </a:tr>
                </a:tbl>
              </a:graphicData>
            </a:graphic>
          </p:graphicFrame>
        </mc:Fallback>
      </mc:AlternateContent>
      <p:sp>
        <p:nvSpPr>
          <p:cNvPr id="10" name="文字方塊 9">
            <a:extLst>
              <a:ext uri="{FF2B5EF4-FFF2-40B4-BE49-F238E27FC236}">
                <a16:creationId xmlns:a16="http://schemas.microsoft.com/office/drawing/2014/main" id="{DD60E1FB-AF44-46E5-9F50-647CAF767254}"/>
              </a:ext>
            </a:extLst>
          </p:cNvPr>
          <p:cNvSpPr txBox="1"/>
          <p:nvPr/>
        </p:nvSpPr>
        <p:spPr>
          <a:xfrm>
            <a:off x="1219200" y="3311047"/>
            <a:ext cx="6740138" cy="338554"/>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TW" sz="1600"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Assume:</a:t>
            </a:r>
            <a:r>
              <a:rPr kumimoji="0" lang="zh-TW" altLang="en-US" sz="1600"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 </a:t>
            </a:r>
            <a:r>
              <a:rPr kumimoji="0" lang="en-US" altLang="zh-TW" sz="1600" b="0"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rPr>
              <a:t>Total cost of Time and Area is a fixed value</a:t>
            </a:r>
            <a:endParaRPr kumimoji="0" lang="zh-TW" altLang="en-US" sz="1600" b="0" i="1"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Arial" panose="020B0604020202020204" pitchFamily="34" charset="0"/>
            </a:endParaRPr>
          </a:p>
        </p:txBody>
      </p:sp>
      <p:sp>
        <p:nvSpPr>
          <p:cNvPr id="11" name="Slide Number Placeholder 4">
            <a:extLst>
              <a:ext uri="{FF2B5EF4-FFF2-40B4-BE49-F238E27FC236}">
                <a16:creationId xmlns:a16="http://schemas.microsoft.com/office/drawing/2014/main" id="{DA4E6581-804E-47DD-90B1-54472D8848B6}"/>
              </a:ext>
            </a:extLst>
          </p:cNvPr>
          <p:cNvSpPr>
            <a:spLocks noGrp="1"/>
          </p:cNvSpPr>
          <p:nvPr>
            <p:ph type="sldNum" idx="11"/>
          </p:nvPr>
        </p:nvSpPr>
        <p:spPr>
          <a:xfrm>
            <a:off x="8668062" y="6281006"/>
            <a:ext cx="457200" cy="461755"/>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17</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Tree>
    <p:extLst>
      <p:ext uri="{BB962C8B-B14F-4D97-AF65-F5344CB8AC3E}">
        <p14:creationId xmlns:p14="http://schemas.microsoft.com/office/powerpoint/2010/main" val="2752423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標題 1">
            <a:extLst>
              <a:ext uri="{FF2B5EF4-FFF2-40B4-BE49-F238E27FC236}">
                <a16:creationId xmlns:a16="http://schemas.microsoft.com/office/drawing/2014/main" id="{A2BFC7F6-B608-4F1E-BE88-A477FE8A8FB3}"/>
              </a:ext>
            </a:extLst>
          </p:cNvPr>
          <p:cNvSpPr>
            <a:spLocks noGrp="1"/>
          </p:cNvSpPr>
          <p:nvPr>
            <p:ph type="title"/>
          </p:nvPr>
        </p:nvSpPr>
        <p:spPr>
          <a:xfrm>
            <a:off x="1084728" y="450850"/>
            <a:ext cx="7906872" cy="1189038"/>
          </a:xfrm>
        </p:spPr>
        <p:txBody>
          <a:bodyPr>
            <a:normAutofit/>
          </a:bodyPr>
          <a:lstStyle/>
          <a:p>
            <a:r>
              <a:rPr lang="en-US" altLang="zh-TW" dirty="0">
                <a:latin typeface="Arial" panose="020B0604020202020204" pitchFamily="34" charset="0"/>
                <a:cs typeface="Arial" panose="020B0604020202020204" pitchFamily="34" charset="0"/>
              </a:rPr>
              <a:t>Experimental Results(3/3)</a:t>
            </a:r>
          </a:p>
        </p:txBody>
      </p:sp>
      <p:sp>
        <p:nvSpPr>
          <p:cNvPr id="11" name="Content Placeholder 2">
            <a:extLst>
              <a:ext uri="{FF2B5EF4-FFF2-40B4-BE49-F238E27FC236}">
                <a16:creationId xmlns:a16="http://schemas.microsoft.com/office/drawing/2014/main" id="{E4F07001-18ED-4E82-8AFE-9092EAA0909F}"/>
              </a:ext>
            </a:extLst>
          </p:cNvPr>
          <p:cNvSpPr txBox="1">
            <a:spLocks/>
          </p:cNvSpPr>
          <p:nvPr/>
        </p:nvSpPr>
        <p:spPr>
          <a:xfrm>
            <a:off x="1371600" y="1752600"/>
            <a:ext cx="5625628" cy="5901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Ø"/>
            </a:pPr>
            <a:r>
              <a:rPr lang="en-US" b="1" i="1" dirty="0"/>
              <a:t>Using Min-MAX Normalization:</a:t>
            </a:r>
          </a:p>
        </p:txBody>
      </p: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4F674B09-8327-4876-B8D2-4C1E14CB2034}"/>
                  </a:ext>
                </a:extLst>
              </p:cNvPr>
              <p:cNvSpPr txBox="1"/>
              <p:nvPr/>
            </p:nvSpPr>
            <p:spPr>
              <a:xfrm>
                <a:off x="3429000" y="2342704"/>
                <a:ext cx="2574587" cy="540148"/>
              </a:xfrm>
              <a:prstGeom prst="rect">
                <a:avLst/>
              </a:prstGeom>
              <a:noFill/>
            </p:spPr>
            <p:txBody>
              <a:bodyPr wrap="square" rtlCol="0">
                <a:spAutoFit/>
              </a:bodyPr>
              <a:lstStyle/>
              <a:p>
                <a:r>
                  <a:rPr lang="en-US" altLang="zh-TW" sz="2000" i="1" dirty="0">
                    <a:solidFill>
                      <a:schemeClr val="tx1"/>
                    </a:solidFill>
                    <a:latin typeface="Cambria Math" panose="02040503050406030204" pitchFamily="18" charset="0"/>
                    <a:ea typeface="Cambria Math" panose="02040503050406030204" pitchFamily="18" charset="0"/>
                  </a:rPr>
                  <a:t>X</a:t>
                </a:r>
                <a:r>
                  <a:rPr lang="en-US" altLang="zh-TW" sz="2000" i="1" baseline="-25000" dirty="0" err="1">
                    <a:solidFill>
                      <a:schemeClr val="tx1"/>
                    </a:solidFill>
                    <a:latin typeface="Cambria Math" panose="02040503050406030204" pitchFamily="18" charset="0"/>
                    <a:ea typeface="Cambria Math" panose="02040503050406030204" pitchFamily="18" charset="0"/>
                  </a:rPr>
                  <a:t>normalized</a:t>
                </a:r>
                <a:r>
                  <a:rPr lang="en-US" altLang="zh-TW" sz="2000" baseline="-25000" dirty="0">
                    <a:solidFill>
                      <a:schemeClr val="tx1"/>
                    </a:solidFill>
                    <a:latin typeface="Cambria Math" panose="02040503050406030204" pitchFamily="18" charset="0"/>
                    <a:ea typeface="Cambria Math" panose="02040503050406030204" pitchFamily="18" charset="0"/>
                  </a:rPr>
                  <a:t>  </a:t>
                </a:r>
                <a:r>
                  <a:rPr lang="en-US" altLang="zh-TW" sz="2000"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f>
                      <m:fPr>
                        <m:ctrlPr>
                          <a:rPr lang="en-US" altLang="zh-TW" sz="2000" i="1" smtClean="0">
                            <a:solidFill>
                              <a:schemeClr val="tx1"/>
                            </a:solidFill>
                            <a:latin typeface="Cambria Math" panose="02040503050406030204" pitchFamily="18" charset="0"/>
                            <a:ea typeface="Cambria Math" panose="02040503050406030204" pitchFamily="18" charset="0"/>
                          </a:rPr>
                        </m:ctrlPr>
                      </m:fPr>
                      <m:num>
                        <m:r>
                          <a:rPr lang="en-US" altLang="zh-TW" sz="2000" b="0" i="1" smtClean="0">
                            <a:solidFill>
                              <a:schemeClr val="tx1"/>
                            </a:solidFill>
                            <a:latin typeface="Cambria Math" panose="02040503050406030204" pitchFamily="18" charset="0"/>
                            <a:ea typeface="Cambria Math" panose="02040503050406030204" pitchFamily="18" charset="0"/>
                          </a:rPr>
                          <m:t>𝑥</m:t>
                        </m:r>
                        <m:r>
                          <a:rPr lang="en-US" altLang="zh-TW" sz="2000" b="0" i="1" smtClean="0">
                            <a:solidFill>
                              <a:schemeClr val="tx1"/>
                            </a:solidFill>
                            <a:latin typeface="Cambria Math" panose="02040503050406030204" pitchFamily="18" charset="0"/>
                            <a:ea typeface="Cambria Math" panose="02040503050406030204" pitchFamily="18" charset="0"/>
                          </a:rPr>
                          <m:t>−</m:t>
                        </m:r>
                        <m:r>
                          <a:rPr lang="en-US" altLang="zh-TW" sz="2000" b="0" i="1" smtClean="0">
                            <a:solidFill>
                              <a:schemeClr val="tx1"/>
                            </a:solidFill>
                            <a:latin typeface="Cambria Math" panose="02040503050406030204" pitchFamily="18" charset="0"/>
                            <a:ea typeface="Cambria Math" panose="02040503050406030204" pitchFamily="18" charset="0"/>
                          </a:rPr>
                          <m:t>𝑚𝑖𝑛</m:t>
                        </m:r>
                      </m:num>
                      <m:den>
                        <m:r>
                          <a:rPr lang="en-US" altLang="zh-TW" sz="2000" b="0" i="1" smtClean="0">
                            <a:solidFill>
                              <a:schemeClr val="tx1"/>
                            </a:solidFill>
                            <a:latin typeface="Cambria Math" panose="02040503050406030204" pitchFamily="18" charset="0"/>
                            <a:ea typeface="Cambria Math" panose="02040503050406030204" pitchFamily="18" charset="0"/>
                          </a:rPr>
                          <m:t>𝑀𝐴𝑋</m:t>
                        </m:r>
                        <m:r>
                          <a:rPr lang="en-US" altLang="zh-TW" sz="2000" b="0" i="1" smtClean="0">
                            <a:solidFill>
                              <a:schemeClr val="tx1"/>
                            </a:solidFill>
                            <a:latin typeface="Cambria Math" panose="02040503050406030204" pitchFamily="18" charset="0"/>
                            <a:ea typeface="Cambria Math" panose="02040503050406030204" pitchFamily="18" charset="0"/>
                          </a:rPr>
                          <m:t>−</m:t>
                        </m:r>
                        <m:r>
                          <a:rPr lang="en-US" altLang="zh-TW" sz="2000" b="0" i="1" smtClean="0">
                            <a:solidFill>
                              <a:schemeClr val="tx1"/>
                            </a:solidFill>
                            <a:latin typeface="Cambria Math" panose="02040503050406030204" pitchFamily="18" charset="0"/>
                            <a:ea typeface="Cambria Math" panose="02040503050406030204" pitchFamily="18" charset="0"/>
                          </a:rPr>
                          <m:t>𝑚𝑖𝑛</m:t>
                        </m:r>
                      </m:den>
                    </m:f>
                  </m:oMath>
                </a14:m>
                <a:endParaRPr lang="zh-TW" altLang="en-US" sz="1600" dirty="0">
                  <a:solidFill>
                    <a:schemeClr val="tx1"/>
                  </a:solidFill>
                  <a:latin typeface="Cambria Math" panose="02040503050406030204" pitchFamily="18" charset="0"/>
                </a:endParaRPr>
              </a:p>
            </p:txBody>
          </p:sp>
        </mc:Choice>
        <mc:Fallback xmlns="">
          <p:sp>
            <p:nvSpPr>
              <p:cNvPr id="13" name="文字方塊 12">
                <a:extLst>
                  <a:ext uri="{FF2B5EF4-FFF2-40B4-BE49-F238E27FC236}">
                    <a16:creationId xmlns:a16="http://schemas.microsoft.com/office/drawing/2014/main" id="{4F674B09-8327-4876-B8D2-4C1E14CB2034}"/>
                  </a:ext>
                </a:extLst>
              </p:cNvPr>
              <p:cNvSpPr txBox="1">
                <a:spLocks noRot="1" noChangeAspect="1" noMove="1" noResize="1" noEditPoints="1" noAdjustHandles="1" noChangeArrowheads="1" noChangeShapeType="1" noTextEdit="1"/>
              </p:cNvSpPr>
              <p:nvPr/>
            </p:nvSpPr>
            <p:spPr>
              <a:xfrm>
                <a:off x="3429000" y="2342704"/>
                <a:ext cx="2574587" cy="540148"/>
              </a:xfrm>
              <a:prstGeom prst="rect">
                <a:avLst/>
              </a:prstGeom>
              <a:blipFill>
                <a:blip r:embed="rId4"/>
                <a:stretch>
                  <a:fillRect l="-2607" b="-5618"/>
                </a:stretch>
              </a:blipFill>
            </p:spPr>
            <p:txBody>
              <a:bodyPr/>
              <a:lstStyle/>
              <a:p>
                <a:r>
                  <a:rPr lang="zh-TW" altLang="en-US">
                    <a:noFill/>
                  </a:rPr>
                  <a:t> </a:t>
                </a:r>
              </a:p>
            </p:txBody>
          </p:sp>
        </mc:Fallback>
      </mc:AlternateContent>
      <p:sp>
        <p:nvSpPr>
          <p:cNvPr id="6" name="Slide Number Placeholder 4">
            <a:extLst>
              <a:ext uri="{FF2B5EF4-FFF2-40B4-BE49-F238E27FC236}">
                <a16:creationId xmlns:a16="http://schemas.microsoft.com/office/drawing/2014/main" id="{20A57C84-4980-4E9B-96A5-DA20F0FD9F92}"/>
              </a:ext>
            </a:extLst>
          </p:cNvPr>
          <p:cNvSpPr>
            <a:spLocks noGrp="1"/>
          </p:cNvSpPr>
          <p:nvPr>
            <p:ph type="sldNum" idx="11"/>
          </p:nvPr>
        </p:nvSpPr>
        <p:spPr>
          <a:xfrm>
            <a:off x="8565802" y="6276292"/>
            <a:ext cx="435791" cy="461755"/>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18</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pic>
        <p:nvPicPr>
          <p:cNvPr id="3" name="圖片 2">
            <a:extLst>
              <a:ext uri="{FF2B5EF4-FFF2-40B4-BE49-F238E27FC236}">
                <a16:creationId xmlns:a16="http://schemas.microsoft.com/office/drawing/2014/main" id="{8E42BA1E-FA6A-42DF-9FF7-CB521E8EA3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36938" y="3036247"/>
            <a:ext cx="6670124" cy="3673225"/>
          </a:xfrm>
          <a:prstGeom prst="rect">
            <a:avLst/>
          </a:prstGeom>
        </p:spPr>
      </p:pic>
    </p:spTree>
    <p:extLst>
      <p:ext uri="{BB962C8B-B14F-4D97-AF65-F5344CB8AC3E}">
        <p14:creationId xmlns:p14="http://schemas.microsoft.com/office/powerpoint/2010/main" val="2366383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defRPr/>
            </a:pPr>
            <a:r>
              <a:rPr lang="en-US" altLang="zh-TW">
                <a:solidFill>
                  <a:srgbClr val="003366"/>
                </a:solidFill>
                <a:latin typeface="Rockwell Extra Bold" panose="02060903040505020403" pitchFamily="18" charset="0"/>
              </a:rPr>
              <a:t>Electronic Engineering, National Changhua University of Education</a:t>
            </a:r>
            <a:endParaRPr lang="en-US" altLang="zh-TW" dirty="0">
              <a:solidFill>
                <a:srgbClr val="003366"/>
              </a:solidFill>
              <a:latin typeface="Rockwell Extra Bold" panose="02060903040505020403" pitchFamily="18" charset="0"/>
            </a:endParaRPr>
          </a:p>
        </p:txBody>
      </p:sp>
      <p:sp>
        <p:nvSpPr>
          <p:cNvPr id="7" name="Title 1">
            <a:extLst>
              <a:ext uri="{FF2B5EF4-FFF2-40B4-BE49-F238E27FC236}">
                <a16:creationId xmlns:a16="http://schemas.microsoft.com/office/drawing/2014/main" id="{76F6D198-E0FF-43C1-888C-9ED7E3D1EC65}"/>
              </a:ext>
            </a:extLst>
          </p:cNvPr>
          <p:cNvSpPr txBox="1">
            <a:spLocks/>
          </p:cNvSpPr>
          <p:nvPr/>
        </p:nvSpPr>
        <p:spPr bwMode="auto">
          <a:xfrm>
            <a:off x="2146328" y="473290"/>
            <a:ext cx="5030047"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mj-lt"/>
                <a:ea typeface="+mj-ea"/>
                <a:cs typeface="+mj-cs"/>
              </a:defRPr>
            </a:lvl1pPr>
            <a:lvl2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2pPr>
            <a:lvl3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3pPr>
            <a:lvl4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5pPr>
            <a:lvl6pPr marL="25146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6pPr>
            <a:lvl7pPr marL="29718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7pPr>
            <a:lvl8pPr marL="34290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8pPr>
            <a:lvl9pPr marL="38862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9pPr>
          </a:lstStyle>
          <a:p>
            <a:r>
              <a:rPr lang="en-US" kern="0" dirty="0"/>
              <a:t>Outline</a:t>
            </a:r>
          </a:p>
        </p:txBody>
      </p:sp>
      <p:sp>
        <p:nvSpPr>
          <p:cNvPr id="8" name="Slide Number Placeholder 4">
            <a:extLst>
              <a:ext uri="{FF2B5EF4-FFF2-40B4-BE49-F238E27FC236}">
                <a16:creationId xmlns:a16="http://schemas.microsoft.com/office/drawing/2014/main" id="{4DF06836-9B09-415A-AE45-F652B20A672B}"/>
              </a:ext>
            </a:extLst>
          </p:cNvPr>
          <p:cNvSpPr>
            <a:spLocks noGrp="1"/>
          </p:cNvSpPr>
          <p:nvPr>
            <p:ph type="sldNum" idx="11"/>
          </p:nvPr>
        </p:nvSpPr>
        <p:spPr>
          <a:xfrm>
            <a:off x="8534400" y="6248400"/>
            <a:ext cx="472017" cy="449263"/>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19</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
        <p:nvSpPr>
          <p:cNvPr id="11" name="Content Placeholder 2">
            <a:extLst>
              <a:ext uri="{FF2B5EF4-FFF2-40B4-BE49-F238E27FC236}">
                <a16:creationId xmlns:a16="http://schemas.microsoft.com/office/drawing/2014/main" id="{A4F3C2EA-3BF5-41EC-9C67-2C099F13E7C4}"/>
              </a:ext>
            </a:extLst>
          </p:cNvPr>
          <p:cNvSpPr>
            <a:spLocks noGrp="1"/>
          </p:cNvSpPr>
          <p:nvPr>
            <p:ph idx="1"/>
          </p:nvPr>
        </p:nvSpPr>
        <p:spPr>
          <a:xfrm>
            <a:off x="1447800" y="1905000"/>
            <a:ext cx="4419600" cy="2743200"/>
          </a:xfrm>
        </p:spPr>
        <p:txBody>
          <a:bodyPr/>
          <a:lstStyle/>
          <a:p>
            <a:r>
              <a:rPr lang="en-US" sz="2800" dirty="0">
                <a:solidFill>
                  <a:schemeClr val="bg1">
                    <a:lumMod val="75000"/>
                  </a:schemeClr>
                </a:solidFill>
              </a:rPr>
              <a:t>Introduction</a:t>
            </a:r>
          </a:p>
          <a:p>
            <a:r>
              <a:rPr lang="en-US" altLang="zh-TW" sz="2800" dirty="0">
                <a:solidFill>
                  <a:schemeClr val="bg1">
                    <a:lumMod val="75000"/>
                  </a:schemeClr>
                </a:solidFill>
              </a:rPr>
              <a:t>Previous Work</a:t>
            </a:r>
          </a:p>
          <a:p>
            <a:r>
              <a:rPr lang="en-US" altLang="zh-TW" sz="2800" dirty="0">
                <a:solidFill>
                  <a:schemeClr val="bg1">
                    <a:lumMod val="75000"/>
                  </a:schemeClr>
                </a:solidFill>
              </a:rPr>
              <a:t>Proposed Technique</a:t>
            </a:r>
          </a:p>
          <a:p>
            <a:r>
              <a:rPr lang="en-US" sz="2800" dirty="0">
                <a:solidFill>
                  <a:schemeClr val="bg1">
                    <a:lumMod val="75000"/>
                  </a:schemeClr>
                </a:solidFill>
              </a:rPr>
              <a:t>Experimental Results</a:t>
            </a:r>
          </a:p>
          <a:p>
            <a:r>
              <a:rPr lang="en-US" altLang="zh-TW" sz="2800" dirty="0">
                <a:solidFill>
                  <a:schemeClr val="tx1"/>
                </a:solidFill>
              </a:rPr>
              <a:t>Reference</a:t>
            </a:r>
            <a:endParaRPr lang="en-US" dirty="0">
              <a:solidFill>
                <a:schemeClr val="tx1"/>
              </a:solidFill>
            </a:endParaRPr>
          </a:p>
        </p:txBody>
      </p:sp>
    </p:spTree>
    <p:extLst>
      <p:ext uri="{BB962C8B-B14F-4D97-AF65-F5344CB8AC3E}">
        <p14:creationId xmlns:p14="http://schemas.microsoft.com/office/powerpoint/2010/main" val="313156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defRPr/>
            </a:pPr>
            <a:r>
              <a:rPr lang="en-US" altLang="zh-TW">
                <a:solidFill>
                  <a:srgbClr val="003366"/>
                </a:solidFill>
                <a:latin typeface="Rockwell Extra Bold" panose="02060903040505020403" pitchFamily="18" charset="0"/>
              </a:rPr>
              <a:t>Electronic Engineering, National Changhua University of Education</a:t>
            </a:r>
            <a:endParaRPr lang="en-US" altLang="zh-TW" dirty="0">
              <a:solidFill>
                <a:srgbClr val="003366"/>
              </a:solidFill>
              <a:latin typeface="Rockwell Extra Bold" panose="02060903040505020403" pitchFamily="18" charset="0"/>
            </a:endParaRPr>
          </a:p>
        </p:txBody>
      </p:sp>
      <p:sp>
        <p:nvSpPr>
          <p:cNvPr id="7" name="Title 1">
            <a:extLst>
              <a:ext uri="{FF2B5EF4-FFF2-40B4-BE49-F238E27FC236}">
                <a16:creationId xmlns:a16="http://schemas.microsoft.com/office/drawing/2014/main" id="{76F6D198-E0FF-43C1-888C-9ED7E3D1EC65}"/>
              </a:ext>
            </a:extLst>
          </p:cNvPr>
          <p:cNvSpPr txBox="1">
            <a:spLocks/>
          </p:cNvSpPr>
          <p:nvPr/>
        </p:nvSpPr>
        <p:spPr bwMode="auto">
          <a:xfrm>
            <a:off x="2146328" y="473290"/>
            <a:ext cx="5030047"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mj-lt"/>
                <a:ea typeface="+mj-ea"/>
                <a:cs typeface="+mj-cs"/>
              </a:defRPr>
            </a:lvl1pPr>
            <a:lvl2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2pPr>
            <a:lvl3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3pPr>
            <a:lvl4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5pPr>
            <a:lvl6pPr marL="25146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6pPr>
            <a:lvl7pPr marL="29718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7pPr>
            <a:lvl8pPr marL="34290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8pPr>
            <a:lvl9pPr marL="38862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9pPr>
          </a:lstStyle>
          <a:p>
            <a:r>
              <a:rPr lang="en-US" kern="0" dirty="0"/>
              <a:t>Outline</a:t>
            </a:r>
          </a:p>
        </p:txBody>
      </p:sp>
      <p:sp>
        <p:nvSpPr>
          <p:cNvPr id="8" name="Slide Number Placeholder 4">
            <a:extLst>
              <a:ext uri="{FF2B5EF4-FFF2-40B4-BE49-F238E27FC236}">
                <a16:creationId xmlns:a16="http://schemas.microsoft.com/office/drawing/2014/main" id="{4DF06836-9B09-415A-AE45-F652B20A672B}"/>
              </a:ext>
            </a:extLst>
          </p:cNvPr>
          <p:cNvSpPr>
            <a:spLocks noGrp="1"/>
          </p:cNvSpPr>
          <p:nvPr>
            <p:ph type="sldNum" idx="11"/>
          </p:nvPr>
        </p:nvSpPr>
        <p:spPr>
          <a:xfrm>
            <a:off x="8686800" y="6248400"/>
            <a:ext cx="319617" cy="449263"/>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2</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
        <p:nvSpPr>
          <p:cNvPr id="11" name="Content Placeholder 2">
            <a:extLst>
              <a:ext uri="{FF2B5EF4-FFF2-40B4-BE49-F238E27FC236}">
                <a16:creationId xmlns:a16="http://schemas.microsoft.com/office/drawing/2014/main" id="{A4F3C2EA-3BF5-41EC-9C67-2C099F13E7C4}"/>
              </a:ext>
            </a:extLst>
          </p:cNvPr>
          <p:cNvSpPr>
            <a:spLocks noGrp="1"/>
          </p:cNvSpPr>
          <p:nvPr>
            <p:ph idx="1"/>
          </p:nvPr>
        </p:nvSpPr>
        <p:spPr>
          <a:xfrm>
            <a:off x="1447800" y="1905000"/>
            <a:ext cx="4419600" cy="2743200"/>
          </a:xfrm>
        </p:spPr>
        <p:txBody>
          <a:bodyPr/>
          <a:lstStyle/>
          <a:p>
            <a:r>
              <a:rPr lang="en-US" sz="2800" dirty="0"/>
              <a:t>Introduction</a:t>
            </a:r>
          </a:p>
          <a:p>
            <a:r>
              <a:rPr lang="en-US" altLang="zh-TW" sz="2800" dirty="0"/>
              <a:t>Previous Work</a:t>
            </a:r>
          </a:p>
          <a:p>
            <a:r>
              <a:rPr lang="en-US" altLang="zh-TW" sz="2800" dirty="0"/>
              <a:t>Proposed Technique</a:t>
            </a:r>
          </a:p>
          <a:p>
            <a:r>
              <a:rPr lang="en-US" sz="2800" dirty="0"/>
              <a:t>Experimental Results</a:t>
            </a:r>
          </a:p>
          <a:p>
            <a:r>
              <a:rPr lang="en-US" sz="2800" dirty="0"/>
              <a:t>Reference</a:t>
            </a:r>
          </a:p>
        </p:txBody>
      </p:sp>
    </p:spTree>
    <p:extLst>
      <p:ext uri="{BB962C8B-B14F-4D97-AF65-F5344CB8AC3E}">
        <p14:creationId xmlns:p14="http://schemas.microsoft.com/office/powerpoint/2010/main" val="3232508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altLang="zh-TW" sz="1000" b="0" i="0" u="none" strike="noStrike" kern="1200" cap="none" spc="0" normalizeH="0" baseline="0" noProof="0">
                <a:ln>
                  <a:noFill/>
                </a:ln>
                <a:solidFill>
                  <a:srgbClr val="003366"/>
                </a:solidFill>
                <a:effectLst/>
                <a:uLnTx/>
                <a:uFillTx/>
                <a:latin typeface="Rockwell Extra Bold" panose="02060903040505020403" pitchFamily="18" charset="0"/>
                <a:ea typeface="新細明體" panose="02020500000000000000" pitchFamily="18" charset="-120"/>
                <a:cs typeface="+mn-cs"/>
              </a:rPr>
              <a:t>Electronic Engineering, National Changhua University of Education</a:t>
            </a:r>
            <a:endParaRPr kumimoji="0" lang="en-US" altLang="zh-TW" sz="1000" b="0" i="0" u="none" strike="noStrike" kern="1200" cap="none" spc="0" normalizeH="0" baseline="0" noProof="0" dirty="0">
              <a:ln>
                <a:noFill/>
              </a:ln>
              <a:solidFill>
                <a:srgbClr val="003366"/>
              </a:solidFill>
              <a:effectLst/>
              <a:uLnTx/>
              <a:uFillTx/>
              <a:latin typeface="Rockwell Extra Bold" panose="02060903040505020403" pitchFamily="18" charset="0"/>
              <a:ea typeface="新細明體" panose="02020500000000000000" pitchFamily="18" charset="-120"/>
              <a:cs typeface="+mn-cs"/>
            </a:endParaRPr>
          </a:p>
        </p:txBody>
      </p:sp>
      <p:sp>
        <p:nvSpPr>
          <p:cNvPr id="10" name="標題 5">
            <a:extLst>
              <a:ext uri="{FF2B5EF4-FFF2-40B4-BE49-F238E27FC236}">
                <a16:creationId xmlns:a16="http://schemas.microsoft.com/office/drawing/2014/main" id="{DDF13D7E-FBCC-4478-8816-D3ABF024B7F1}"/>
              </a:ext>
            </a:extLst>
          </p:cNvPr>
          <p:cNvSpPr>
            <a:spLocks noGrp="1"/>
          </p:cNvSpPr>
          <p:nvPr>
            <p:ph type="title"/>
          </p:nvPr>
        </p:nvSpPr>
        <p:spPr>
          <a:xfrm>
            <a:off x="1925637" y="533400"/>
            <a:ext cx="5292725" cy="1189038"/>
          </a:xfrm>
        </p:spPr>
        <p:txBody>
          <a:bodyPr/>
          <a:lstStyle/>
          <a:p>
            <a:r>
              <a:rPr lang="en-US" altLang="zh-TW" dirty="0">
                <a:solidFill>
                  <a:schemeClr val="tx1"/>
                </a:solidFill>
                <a:cs typeface="Times New Roman" panose="02020603050405020304" pitchFamily="18" charset="0"/>
              </a:rPr>
              <a:t>Reference</a:t>
            </a:r>
            <a:endParaRPr lang="zh-TW" altLang="en-US" dirty="0"/>
          </a:p>
        </p:txBody>
      </p:sp>
      <p:sp>
        <p:nvSpPr>
          <p:cNvPr id="4" name="文字方塊 3">
            <a:extLst>
              <a:ext uri="{FF2B5EF4-FFF2-40B4-BE49-F238E27FC236}">
                <a16:creationId xmlns:a16="http://schemas.microsoft.com/office/drawing/2014/main" id="{0A4C95DD-4049-40F8-844A-61B3EFB99A79}"/>
              </a:ext>
            </a:extLst>
          </p:cNvPr>
          <p:cNvSpPr txBox="1"/>
          <p:nvPr/>
        </p:nvSpPr>
        <p:spPr>
          <a:xfrm>
            <a:off x="1143000" y="1828800"/>
            <a:ext cx="7627329" cy="4122667"/>
          </a:xfrm>
          <a:prstGeom prst="rect">
            <a:avLst/>
          </a:prstGeom>
          <a:noFill/>
        </p:spPr>
        <p:txBody>
          <a:bodyPr wrap="square" rtlCol="0">
            <a:spAutoFit/>
          </a:bodyPr>
          <a:lstStyle/>
          <a:p>
            <a:pPr lvl="0" algn="just">
              <a:lnSpc>
                <a:spcPct val="90000"/>
              </a:lnSpc>
              <a:spcAft>
                <a:spcPts val="250"/>
              </a:spcAft>
              <a:buSzPts val="800"/>
              <a:tabLst>
                <a:tab pos="228600" algn="l"/>
                <a:tab pos="304800" algn="l"/>
              </a:tabLst>
            </a:pPr>
            <a:r>
              <a:rPr lang="en-US" altLang="zh-TW"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[1] </a:t>
            </a:r>
            <a:r>
              <a:rPr lang="zh-TW" altLang="en-US"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D. </a:t>
            </a:r>
            <a:r>
              <a:rPr lang="en-US" altLang="zh-TW" sz="1400" dirty="0" err="1">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Boneh</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i="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et. al</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“On the importance of checking cryptographic protocols for faults,” in </a:t>
            </a:r>
            <a:r>
              <a:rPr lang="en-US" altLang="zh-TW" sz="1400" i="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Advances</a:t>
            </a:r>
            <a:r>
              <a:rPr lang="zh-TW" altLang="en-US" sz="1400" i="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i="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zh-TW" altLang="en-US" sz="1400" i="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i="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in</a:t>
            </a:r>
            <a:r>
              <a:rPr lang="zh-TW" altLang="en-US" sz="1400" i="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i="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Cryptology - EUROCRYPT ‘97</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Lecture Notes in CS, vol. 1233, Springer-Verlag, 1997, pp. 37–	</a:t>
            </a:r>
            <a:r>
              <a:rPr lang="zh-TW" altLang="en-US"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zh-TW" altLang="en-US"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51.</a:t>
            </a:r>
            <a:endParaRPr lang="zh-TW"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lvl="0" algn="just">
              <a:lnSpc>
                <a:spcPct val="90000"/>
              </a:lnSpc>
              <a:spcAft>
                <a:spcPts val="250"/>
              </a:spcAft>
              <a:buSzPts val="800"/>
              <a:tabLst>
                <a:tab pos="228600" algn="l"/>
                <a:tab pos="304800" algn="l"/>
              </a:tabLst>
            </a:pPr>
            <a:r>
              <a:rPr lang="en-US" altLang="zh-TW"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[2]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W. Stallings, "Cryptography and Network Security: Principles and Practice," 7th ed., Pearson, 2016.</a:t>
            </a:r>
            <a:endParaRPr lang="zh-TW"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lvl="0" algn="just">
              <a:lnSpc>
                <a:spcPct val="90000"/>
              </a:lnSpc>
              <a:spcAft>
                <a:spcPts val="250"/>
              </a:spcAft>
              <a:buSzPts val="800"/>
              <a:tabLst>
                <a:tab pos="228600" algn="l"/>
                <a:tab pos="304800" algn="l"/>
              </a:tabLst>
            </a:pPr>
            <a:r>
              <a:rPr lang="en-US" altLang="zh-TW"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[3]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Y. Sun, </a:t>
            </a:r>
            <a:r>
              <a:rPr lang="en-US" altLang="zh-TW" sz="1400" i="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et. al</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“An area efficient modular arithmetic processor,” </a:t>
            </a:r>
            <a:r>
              <a:rPr lang="en-US" altLang="zh-TW" sz="1400" i="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2003 5th Int’l Conf. on ASIC</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zh-TW" altLang="en-US"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Beijing, vol.2, pp. 1273-1276.</a:t>
            </a:r>
            <a:endParaRPr lang="zh-TW"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lvl="0" algn="just">
              <a:lnSpc>
                <a:spcPct val="90000"/>
              </a:lnSpc>
              <a:spcAft>
                <a:spcPts val="250"/>
              </a:spcAft>
              <a:buSzPts val="800"/>
              <a:tabLst>
                <a:tab pos="228600" algn="l"/>
                <a:tab pos="304800" algn="l"/>
              </a:tabLst>
            </a:pPr>
            <a:r>
              <a:rPr lang="en-US" altLang="zh-TW"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[4]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R. Rivest, </a:t>
            </a:r>
            <a:r>
              <a:rPr lang="en-US" altLang="zh-TW" sz="1400" i="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et. al.</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 Method for Obtaining Digital Signatures and Public-Key Cryptosystems," 			Communications, ACM, 21(2</a:t>
            </a:r>
            <a:r>
              <a:rPr lang="en-US" altLang="zh-TW" sz="14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pp. 120–126, 1978.</a:t>
            </a:r>
            <a:endParaRPr lang="zh-TW"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lvl="0" algn="just">
              <a:lnSpc>
                <a:spcPct val="90000"/>
              </a:lnSpc>
              <a:spcAft>
                <a:spcPts val="250"/>
              </a:spcAft>
              <a:buSzPts val="800"/>
              <a:tabLst>
                <a:tab pos="228600" algn="l"/>
                <a:tab pos="810260" algn="l"/>
              </a:tabLst>
            </a:pPr>
            <a:r>
              <a:rPr lang="en-US" altLang="zh-TW"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[5] </a:t>
            </a:r>
            <a:r>
              <a:rPr lang="zh-TW" altLang="en-US"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M. </a:t>
            </a:r>
            <a:r>
              <a:rPr lang="en-US" altLang="zh-TW" sz="1400" dirty="0" err="1">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Joye</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and M. </a:t>
            </a:r>
            <a:r>
              <a:rPr lang="en-US" altLang="zh-TW" sz="1400" dirty="0" err="1">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Tunstall,"Fault</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Analysis in Cryptography," Springer,</a:t>
            </a:r>
            <a:r>
              <a:rPr lang="en-US" altLang="zh-TW" sz="14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2012.</a:t>
            </a:r>
            <a:endParaRPr lang="zh-TW"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lvl="0" algn="just">
              <a:lnSpc>
                <a:spcPct val="90000"/>
              </a:lnSpc>
              <a:spcAft>
                <a:spcPts val="250"/>
              </a:spcAft>
              <a:buSzPts val="800"/>
              <a:tabLst>
                <a:tab pos="228600" algn="l"/>
                <a:tab pos="304800" algn="l"/>
              </a:tabLst>
            </a:pPr>
            <a:r>
              <a:rPr lang="en-US" altLang="zh-TW"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[6] </a:t>
            </a:r>
            <a:r>
              <a:rPr lang="zh-TW" altLang="en-US"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J. M. Diamond, "Checking codes for digital computers," Proc. IRE, vol. 43, pp. 487-488, Apr. 1955.</a:t>
            </a:r>
            <a:endParaRPr lang="zh-TW"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lvl="0" algn="just">
              <a:lnSpc>
                <a:spcPct val="90000"/>
              </a:lnSpc>
              <a:spcAft>
                <a:spcPts val="250"/>
              </a:spcAft>
              <a:buSzPts val="800"/>
              <a:tabLst>
                <a:tab pos="228600" algn="l"/>
                <a:tab pos="304800" algn="l"/>
              </a:tabLst>
            </a:pPr>
            <a:r>
              <a:rPr lang="en-US" altLang="zh-TW"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[7] </a:t>
            </a:r>
            <a:r>
              <a:rPr lang="zh-TW" altLang="en-US"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D. T. Brown, “Error detecting and error correcting binary codes for arithmetic operations,” IRE 	</a:t>
            </a:r>
            <a:r>
              <a:rPr lang="zh-TW" altLang="en-US"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zh-TW" altLang="en-US"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Trans.</a:t>
            </a:r>
            <a:r>
              <a:rPr lang="zh-TW" altLang="en-US"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Electron. </a:t>
            </a:r>
            <a:r>
              <a:rPr lang="en-US" altLang="zh-TW" sz="1400" dirty="0" err="1">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Comput</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vol. EC-9, pp. 333-337, Mar. 1960</a:t>
            </a:r>
            <a:endParaRPr lang="zh-TW"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lvl="0" algn="just">
              <a:lnSpc>
                <a:spcPct val="90000"/>
              </a:lnSpc>
              <a:spcAft>
                <a:spcPts val="250"/>
              </a:spcAft>
              <a:buSzPts val="800"/>
              <a:tabLst>
                <a:tab pos="228600" algn="l"/>
                <a:tab pos="304800" algn="l"/>
              </a:tabLst>
            </a:pPr>
            <a:r>
              <a:rPr lang="en-US" altLang="zh-TW"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[8] </a:t>
            </a:r>
            <a:r>
              <a:rPr lang="zh-TW" altLang="en-US"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S. Lin and D. Costello. Error Control Coding: Fundamentals and Applications. Prentice-Hall, 	 	 	Englewood Cliffs, NJ, 2004.</a:t>
            </a:r>
            <a:endParaRPr lang="zh-TW"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lvl="0" algn="just">
              <a:lnSpc>
                <a:spcPct val="90000"/>
              </a:lnSpc>
              <a:spcAft>
                <a:spcPts val="250"/>
              </a:spcAft>
              <a:buSzPts val="800"/>
              <a:tabLst>
                <a:tab pos="228600" algn="l"/>
                <a:tab pos="270510" algn="l"/>
              </a:tabLst>
            </a:pPr>
            <a:r>
              <a:rPr lang="en-US" altLang="zh-TW"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[9] </a:t>
            </a:r>
            <a:r>
              <a:rPr lang="zh-TW" altLang="en-US"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C.-D. Tsai, T.-Y. Chen, H.-W. Fu and T.-C. Huang. “TCBNN: Error-Correctable Ternary-Coded 	 	</a:t>
            </a:r>
            <a:r>
              <a:rPr lang="zh-TW" altLang="en-US"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Binarized Neural Network,” 2021 IEEE Int‘l Conf. on AI Circuits and Systems (AICAS2021), 	</a:t>
            </a:r>
            <a:r>
              <a:rPr lang="zh-TW" altLang="en-US"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zh-TW" altLang="en-US"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virtual,</a:t>
            </a:r>
            <a:r>
              <a:rPr lang="zh-TW" altLang="en-US"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June 7, 2021.</a:t>
            </a:r>
            <a:endParaRPr lang="zh-TW"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p>
            <a:pPr lvl="0" algn="just">
              <a:lnSpc>
                <a:spcPct val="90000"/>
              </a:lnSpc>
              <a:spcAft>
                <a:spcPts val="250"/>
              </a:spcAft>
              <a:buSzPts val="800"/>
              <a:tabLst>
                <a:tab pos="228600" algn="l"/>
                <a:tab pos="270510" algn="l"/>
              </a:tabLst>
            </a:pPr>
            <a:r>
              <a:rPr lang="en-US" altLang="zh-TW" sz="14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rPr>
              <a:t>[10] </a:t>
            </a:r>
            <a:r>
              <a:rPr lang="en-US" altLang="zh-TW" sz="14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C.-K. Liu. </a:t>
            </a:r>
            <a:r>
              <a:rPr lang="en-US" altLang="zh-TW" sz="1400" i="1"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Error Correction Codes in Computer Arithmetic</a:t>
            </a:r>
            <a:r>
              <a:rPr lang="en-US" altLang="zh-TW" sz="14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technical report, University of Illinois 	</a:t>
            </a:r>
            <a:r>
              <a:rPr lang="zh-TW" altLang="en-US" sz="14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400" dirty="0">
                <a:solidFill>
                  <a:schemeClr val="tx1"/>
                </a:solidFill>
                <a:effectLst/>
                <a:latin typeface="Times New Roman" panose="02020603050405020304" pitchFamily="18" charset="0"/>
                <a:ea typeface="新細明體" panose="02020500000000000000" pitchFamily="18" charset="-120"/>
                <a:cs typeface="Times New Roman" panose="02020603050405020304" pitchFamily="18" charset="0"/>
              </a:rPr>
              <a:t>at Urbana-Champaign, 1972.</a:t>
            </a:r>
            <a:endParaRPr lang="zh-TW" altLang="zh-TW" sz="14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5" name="Slide Number Placeholder 4">
            <a:extLst>
              <a:ext uri="{FF2B5EF4-FFF2-40B4-BE49-F238E27FC236}">
                <a16:creationId xmlns:a16="http://schemas.microsoft.com/office/drawing/2014/main" id="{6E665388-07C2-41AB-B74F-60D2F914A671}"/>
              </a:ext>
            </a:extLst>
          </p:cNvPr>
          <p:cNvSpPr>
            <a:spLocks noGrp="1"/>
          </p:cNvSpPr>
          <p:nvPr>
            <p:ph type="sldNum" idx="11"/>
          </p:nvPr>
        </p:nvSpPr>
        <p:spPr>
          <a:xfrm>
            <a:off x="8610600" y="6248400"/>
            <a:ext cx="435791" cy="461755"/>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20</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Tree>
    <p:extLst>
      <p:ext uri="{BB962C8B-B14F-4D97-AF65-F5344CB8AC3E}">
        <p14:creationId xmlns:p14="http://schemas.microsoft.com/office/powerpoint/2010/main" val="3696131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defRPr/>
            </a:pPr>
            <a:r>
              <a:rPr lang="en-US" altLang="zh-TW">
                <a:solidFill>
                  <a:srgbClr val="003366"/>
                </a:solidFill>
                <a:latin typeface="Rockwell Extra Bold" panose="02060903040505020403" pitchFamily="18" charset="0"/>
              </a:rPr>
              <a:t>Electronic Engineering, National Changhua University of Education</a:t>
            </a:r>
            <a:endParaRPr lang="en-US" altLang="zh-TW" dirty="0">
              <a:solidFill>
                <a:srgbClr val="003366"/>
              </a:solidFill>
              <a:latin typeface="Rockwell Extra Bold" panose="02060903040505020403" pitchFamily="18" charset="0"/>
            </a:endParaRPr>
          </a:p>
        </p:txBody>
      </p:sp>
      <p:sp>
        <p:nvSpPr>
          <p:cNvPr id="3" name="內容版面配置區 2"/>
          <p:cNvSpPr>
            <a:spLocks noGrp="1"/>
          </p:cNvSpPr>
          <p:nvPr>
            <p:ph idx="1"/>
          </p:nvPr>
        </p:nvSpPr>
        <p:spPr>
          <a:xfrm>
            <a:off x="1600200" y="3581400"/>
            <a:ext cx="6699250" cy="533400"/>
          </a:xfrm>
        </p:spPr>
        <p:txBody>
          <a:bodyPr/>
          <a:lstStyle/>
          <a:p>
            <a:pPr marL="0" indent="0" algn="ctr">
              <a:buNone/>
              <a:defRPr/>
            </a:pPr>
            <a:r>
              <a:rPr lang="en-US" altLang="zh-TW" sz="3600" b="1" dirty="0">
                <a:solidFill>
                  <a:schemeClr val="tx1"/>
                </a:solidFill>
                <a:latin typeface="+mj-lt"/>
                <a:cs typeface="Times New Roman" panose="02020603050405020304" pitchFamily="18" charset="0"/>
              </a:rPr>
              <a:t>Thank you</a:t>
            </a:r>
            <a:r>
              <a:rPr lang="zh-TW" altLang="en-US" sz="3600" b="1" dirty="0">
                <a:solidFill>
                  <a:schemeClr val="tx1"/>
                </a:solidFill>
                <a:latin typeface="+mj-lt"/>
                <a:cs typeface="Times New Roman" panose="02020603050405020304" pitchFamily="18" charset="0"/>
              </a:rPr>
              <a:t> </a:t>
            </a:r>
            <a:r>
              <a:rPr lang="en-US" altLang="zh-TW" sz="3600" b="1" dirty="0">
                <a:solidFill>
                  <a:schemeClr val="tx1"/>
                </a:solidFill>
                <a:latin typeface="+mj-lt"/>
                <a:cs typeface="Times New Roman" panose="02020603050405020304" pitchFamily="18" charset="0"/>
              </a:rPr>
              <a:t>for your patience.</a:t>
            </a:r>
          </a:p>
        </p:txBody>
      </p:sp>
      <p:sp>
        <p:nvSpPr>
          <p:cNvPr id="4" name="Slide Number Placeholder 4">
            <a:extLst>
              <a:ext uri="{FF2B5EF4-FFF2-40B4-BE49-F238E27FC236}">
                <a16:creationId xmlns:a16="http://schemas.microsoft.com/office/drawing/2014/main" id="{1901755B-657A-48E1-9C85-75847778E46E}"/>
              </a:ext>
            </a:extLst>
          </p:cNvPr>
          <p:cNvSpPr>
            <a:spLocks noGrp="1"/>
          </p:cNvSpPr>
          <p:nvPr>
            <p:ph type="sldNum" idx="11"/>
          </p:nvPr>
        </p:nvSpPr>
        <p:spPr>
          <a:xfrm>
            <a:off x="8610600" y="6248400"/>
            <a:ext cx="435791" cy="461755"/>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21</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Tree>
    <p:extLst>
      <p:ext uri="{BB962C8B-B14F-4D97-AF65-F5344CB8AC3E}">
        <p14:creationId xmlns:p14="http://schemas.microsoft.com/office/powerpoint/2010/main" val="2653252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defRPr/>
            </a:pPr>
            <a:r>
              <a:rPr lang="en-US" altLang="zh-TW">
                <a:solidFill>
                  <a:srgbClr val="003366"/>
                </a:solidFill>
                <a:latin typeface="Rockwell Extra Bold" panose="02060903040505020403" pitchFamily="18" charset="0"/>
              </a:rPr>
              <a:t>Electronic Engineering, National Changhua University of Education</a:t>
            </a:r>
            <a:endParaRPr lang="en-US" altLang="zh-TW" dirty="0">
              <a:solidFill>
                <a:srgbClr val="003366"/>
              </a:solidFill>
              <a:latin typeface="Rockwell Extra Bold" panose="02060903040505020403" pitchFamily="18" charset="0"/>
            </a:endParaRPr>
          </a:p>
        </p:txBody>
      </p:sp>
      <p:sp>
        <p:nvSpPr>
          <p:cNvPr id="3" name="內容版面配置區 2"/>
          <p:cNvSpPr>
            <a:spLocks noGrp="1"/>
          </p:cNvSpPr>
          <p:nvPr>
            <p:ph idx="1"/>
          </p:nvPr>
        </p:nvSpPr>
        <p:spPr>
          <a:xfrm>
            <a:off x="2124378" y="3581400"/>
            <a:ext cx="4895244" cy="533400"/>
          </a:xfrm>
        </p:spPr>
        <p:txBody>
          <a:bodyPr/>
          <a:lstStyle/>
          <a:p>
            <a:pPr marL="0" indent="0" algn="ctr">
              <a:buNone/>
              <a:defRPr/>
            </a:pPr>
            <a:r>
              <a:rPr lang="en-US" altLang="zh-TW" sz="3600" b="1" dirty="0">
                <a:solidFill>
                  <a:schemeClr val="tx1"/>
                </a:solidFill>
                <a:latin typeface="+mj-lt"/>
                <a:cs typeface="Times New Roman" panose="02020603050405020304" pitchFamily="18" charset="0"/>
              </a:rPr>
              <a:t>Q&amp;A</a:t>
            </a:r>
          </a:p>
        </p:txBody>
      </p:sp>
      <p:sp>
        <p:nvSpPr>
          <p:cNvPr id="5" name="Slide Number Placeholder 4">
            <a:extLst>
              <a:ext uri="{FF2B5EF4-FFF2-40B4-BE49-F238E27FC236}">
                <a16:creationId xmlns:a16="http://schemas.microsoft.com/office/drawing/2014/main" id="{E7FC2B55-E10F-459B-9EFA-5FDBF0ABE2B3}"/>
              </a:ext>
            </a:extLst>
          </p:cNvPr>
          <p:cNvSpPr>
            <a:spLocks noGrp="1"/>
          </p:cNvSpPr>
          <p:nvPr>
            <p:ph type="sldNum" idx="11"/>
          </p:nvPr>
        </p:nvSpPr>
        <p:spPr>
          <a:xfrm>
            <a:off x="8610600" y="6248400"/>
            <a:ext cx="435791" cy="449263"/>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22</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Tree>
    <p:extLst>
      <p:ext uri="{BB962C8B-B14F-4D97-AF65-F5344CB8AC3E}">
        <p14:creationId xmlns:p14="http://schemas.microsoft.com/office/powerpoint/2010/main" val="64768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defRPr/>
            </a:pPr>
            <a:r>
              <a:rPr lang="en-US" altLang="zh-TW">
                <a:solidFill>
                  <a:srgbClr val="003366"/>
                </a:solidFill>
                <a:latin typeface="Rockwell Extra Bold" panose="02060903040505020403" pitchFamily="18" charset="0"/>
              </a:rPr>
              <a:t>Electronic Engineering, National Changhua University of Education</a:t>
            </a:r>
            <a:endParaRPr lang="en-US" altLang="zh-TW" dirty="0">
              <a:solidFill>
                <a:srgbClr val="003366"/>
              </a:solidFill>
              <a:latin typeface="Rockwell Extra Bold" panose="02060903040505020403" pitchFamily="18" charset="0"/>
            </a:endParaRPr>
          </a:p>
        </p:txBody>
      </p:sp>
      <p:sp>
        <p:nvSpPr>
          <p:cNvPr id="7" name="Title 1">
            <a:extLst>
              <a:ext uri="{FF2B5EF4-FFF2-40B4-BE49-F238E27FC236}">
                <a16:creationId xmlns:a16="http://schemas.microsoft.com/office/drawing/2014/main" id="{76F6D198-E0FF-43C1-888C-9ED7E3D1EC65}"/>
              </a:ext>
            </a:extLst>
          </p:cNvPr>
          <p:cNvSpPr txBox="1">
            <a:spLocks/>
          </p:cNvSpPr>
          <p:nvPr/>
        </p:nvSpPr>
        <p:spPr bwMode="auto">
          <a:xfrm>
            <a:off x="2146328" y="473290"/>
            <a:ext cx="5030047"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mj-lt"/>
                <a:ea typeface="+mj-ea"/>
                <a:cs typeface="+mj-cs"/>
              </a:defRPr>
            </a:lvl1pPr>
            <a:lvl2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2pPr>
            <a:lvl3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3pPr>
            <a:lvl4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5pPr>
            <a:lvl6pPr marL="25146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6pPr>
            <a:lvl7pPr marL="29718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7pPr>
            <a:lvl8pPr marL="34290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8pPr>
            <a:lvl9pPr marL="38862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9pPr>
          </a:lstStyle>
          <a:p>
            <a:r>
              <a:rPr lang="en-US" kern="0" dirty="0"/>
              <a:t>Outline</a:t>
            </a:r>
          </a:p>
        </p:txBody>
      </p:sp>
      <p:sp>
        <p:nvSpPr>
          <p:cNvPr id="8" name="Slide Number Placeholder 4">
            <a:extLst>
              <a:ext uri="{FF2B5EF4-FFF2-40B4-BE49-F238E27FC236}">
                <a16:creationId xmlns:a16="http://schemas.microsoft.com/office/drawing/2014/main" id="{4DF06836-9B09-415A-AE45-F652B20A672B}"/>
              </a:ext>
            </a:extLst>
          </p:cNvPr>
          <p:cNvSpPr>
            <a:spLocks noGrp="1"/>
          </p:cNvSpPr>
          <p:nvPr>
            <p:ph type="sldNum" idx="11"/>
          </p:nvPr>
        </p:nvSpPr>
        <p:spPr>
          <a:xfrm>
            <a:off x="8686800" y="6248400"/>
            <a:ext cx="319617" cy="449263"/>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3</a:t>
            </a:fld>
            <a:endParaRPr kumimoji="0" lang="en-US" altLang="zh-TW" sz="1400" b="1" i="0" u="none" strike="noStrike" kern="1200" cap="none" spc="0" normalizeH="0" baseline="0" noProof="0">
              <a:ln>
                <a:noFill/>
              </a:ln>
              <a:solidFill>
                <a:srgbClr val="000000"/>
              </a:solidFill>
              <a:effectLst/>
              <a:uLnTx/>
              <a:uFillTx/>
              <a:latin typeface="Arial Black" pitchFamily="34" charset="0"/>
              <a:ea typeface="新細明體" pitchFamily="18" charset="-120"/>
              <a:cs typeface="+mn-cs"/>
            </a:endParaRPr>
          </a:p>
        </p:txBody>
      </p:sp>
      <p:sp>
        <p:nvSpPr>
          <p:cNvPr id="11" name="Content Placeholder 2">
            <a:extLst>
              <a:ext uri="{FF2B5EF4-FFF2-40B4-BE49-F238E27FC236}">
                <a16:creationId xmlns:a16="http://schemas.microsoft.com/office/drawing/2014/main" id="{A4F3C2EA-3BF5-41EC-9C67-2C099F13E7C4}"/>
              </a:ext>
            </a:extLst>
          </p:cNvPr>
          <p:cNvSpPr>
            <a:spLocks noGrp="1"/>
          </p:cNvSpPr>
          <p:nvPr>
            <p:ph idx="1"/>
          </p:nvPr>
        </p:nvSpPr>
        <p:spPr>
          <a:xfrm>
            <a:off x="1447800" y="1905000"/>
            <a:ext cx="4419600" cy="2743200"/>
          </a:xfrm>
        </p:spPr>
        <p:txBody>
          <a:bodyPr/>
          <a:lstStyle/>
          <a:p>
            <a:r>
              <a:rPr lang="en-US" sz="2800" dirty="0"/>
              <a:t>Introduction</a:t>
            </a:r>
          </a:p>
          <a:p>
            <a:r>
              <a:rPr lang="en-US" altLang="zh-TW" sz="2800" dirty="0">
                <a:solidFill>
                  <a:schemeClr val="bg1">
                    <a:lumMod val="75000"/>
                  </a:schemeClr>
                </a:solidFill>
              </a:rPr>
              <a:t>Previous Work</a:t>
            </a:r>
          </a:p>
          <a:p>
            <a:r>
              <a:rPr lang="en-US" altLang="zh-TW" sz="2800" dirty="0">
                <a:solidFill>
                  <a:schemeClr val="bg1">
                    <a:lumMod val="75000"/>
                  </a:schemeClr>
                </a:solidFill>
              </a:rPr>
              <a:t>Proposed Technique</a:t>
            </a:r>
          </a:p>
          <a:p>
            <a:r>
              <a:rPr lang="en-US" sz="2800" dirty="0">
                <a:solidFill>
                  <a:schemeClr val="bg1">
                    <a:lumMod val="75000"/>
                  </a:schemeClr>
                </a:solidFill>
              </a:rPr>
              <a:t>Experimental Results</a:t>
            </a:r>
          </a:p>
          <a:p>
            <a:r>
              <a:rPr lang="en-US" altLang="zh-TW" sz="2800" dirty="0">
                <a:solidFill>
                  <a:schemeClr val="bg1">
                    <a:lumMod val="75000"/>
                  </a:schemeClr>
                </a:solidFill>
              </a:rPr>
              <a:t>Reference</a:t>
            </a:r>
          </a:p>
        </p:txBody>
      </p:sp>
    </p:spTree>
    <p:extLst>
      <p:ext uri="{BB962C8B-B14F-4D97-AF65-F5344CB8AC3E}">
        <p14:creationId xmlns:p14="http://schemas.microsoft.com/office/powerpoint/2010/main" val="242599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altLang="zh-TW" sz="1000" b="0" i="0" u="none" strike="noStrike" kern="1200" cap="none" spc="0" normalizeH="0" baseline="0" noProof="0">
                <a:ln>
                  <a:noFill/>
                </a:ln>
                <a:solidFill>
                  <a:srgbClr val="003366"/>
                </a:solidFill>
                <a:effectLst/>
                <a:uLnTx/>
                <a:uFillTx/>
                <a:latin typeface="Rockwell Extra Bold" panose="02060903040505020403" pitchFamily="18" charset="0"/>
                <a:ea typeface="新細明體" panose="02020500000000000000" pitchFamily="18" charset="-120"/>
                <a:cs typeface="+mn-cs"/>
              </a:rPr>
              <a:t>Electronic Engineering, National Changhua University of Education</a:t>
            </a:r>
            <a:endParaRPr kumimoji="0" lang="en-US" altLang="zh-TW" sz="1000" b="0" i="0" u="none" strike="noStrike" kern="1200" cap="none" spc="0" normalizeH="0" baseline="0" noProof="0" dirty="0">
              <a:ln>
                <a:noFill/>
              </a:ln>
              <a:solidFill>
                <a:srgbClr val="003366"/>
              </a:solidFill>
              <a:effectLst/>
              <a:uLnTx/>
              <a:uFillTx/>
              <a:latin typeface="Rockwell Extra Bold" panose="02060903040505020403" pitchFamily="18" charset="0"/>
              <a:ea typeface="新細明體" panose="02020500000000000000" pitchFamily="18" charset="-120"/>
              <a:cs typeface="+mn-cs"/>
            </a:endParaRPr>
          </a:p>
        </p:txBody>
      </p:sp>
      <p:sp>
        <p:nvSpPr>
          <p:cNvPr id="17" name="標題 1">
            <a:extLst>
              <a:ext uri="{FF2B5EF4-FFF2-40B4-BE49-F238E27FC236}">
                <a16:creationId xmlns:a16="http://schemas.microsoft.com/office/drawing/2014/main" id="{985E605E-6810-467C-8B81-D33687F26BD7}"/>
              </a:ext>
            </a:extLst>
          </p:cNvPr>
          <p:cNvSpPr>
            <a:spLocks noGrp="1"/>
          </p:cNvSpPr>
          <p:nvPr>
            <p:ph type="title"/>
          </p:nvPr>
        </p:nvSpPr>
        <p:spPr>
          <a:xfrm>
            <a:off x="1084728" y="450850"/>
            <a:ext cx="7583022" cy="1189038"/>
          </a:xfrm>
        </p:spPr>
        <p:txBody>
          <a:bodyPr>
            <a:normAutofit/>
          </a:bodyPr>
          <a:lstStyle/>
          <a:p>
            <a:r>
              <a:rPr lang="en-US" altLang="zh-TW" dirty="0"/>
              <a:t>Introduction(1/3)</a:t>
            </a:r>
          </a:p>
        </p:txBody>
      </p:sp>
      <p:sp>
        <p:nvSpPr>
          <p:cNvPr id="4" name="文字方塊 3">
            <a:extLst>
              <a:ext uri="{FF2B5EF4-FFF2-40B4-BE49-F238E27FC236}">
                <a16:creationId xmlns:a16="http://schemas.microsoft.com/office/drawing/2014/main" id="{EC27DDC0-779D-4398-9B8D-E5B35E328F04}"/>
              </a:ext>
            </a:extLst>
          </p:cNvPr>
          <p:cNvSpPr txBox="1"/>
          <p:nvPr/>
        </p:nvSpPr>
        <p:spPr>
          <a:xfrm>
            <a:off x="1371600" y="1715114"/>
            <a:ext cx="7010400" cy="1200329"/>
          </a:xfrm>
          <a:prstGeom prst="rect">
            <a:avLst/>
          </a:prstGeom>
          <a:noFill/>
        </p:spPr>
        <p:txBody>
          <a:bodyPr wrap="square" rtlCol="0">
            <a:spAutoFit/>
          </a:bodyPr>
          <a:lstStyle/>
          <a:p>
            <a:pPr marL="342900" indent="-342900">
              <a:buFont typeface="Wingdings" panose="05000000000000000000" pitchFamily="2" charset="2"/>
              <a:buChar char="Ø"/>
            </a:pPr>
            <a:r>
              <a:rPr lang="en-US" altLang="zh-TW" dirty="0">
                <a:solidFill>
                  <a:schemeClr val="tx1"/>
                </a:solidFill>
                <a:latin typeface="Arial" panose="020B0604020202020204" pitchFamily="34" charset="0"/>
                <a:cs typeface="Arial" panose="020B0604020202020204" pitchFamily="34" charset="0"/>
              </a:rPr>
              <a:t>In this era of rapid hardware development, data processing workloads are growing exponentially.</a:t>
            </a:r>
          </a:p>
          <a:p>
            <a:pPr marL="342900" indent="-342900">
              <a:buFont typeface="Wingdings" panose="05000000000000000000" pitchFamily="2" charset="2"/>
              <a:buChar char="Ø"/>
            </a:pPr>
            <a:r>
              <a:rPr lang="en-US" altLang="zh-TW" dirty="0">
                <a:solidFill>
                  <a:schemeClr val="tx1"/>
                </a:solidFill>
                <a:latin typeface="Arial" panose="020B0604020202020204" pitchFamily="34" charset="0"/>
                <a:cs typeface="Arial" panose="020B0604020202020204" pitchFamily="34" charset="0"/>
              </a:rPr>
              <a:t>Information confidentiality and security are becoming increasingly critical.</a:t>
            </a:r>
            <a:endParaRPr lang="zh-TW" altLang="en-US" dirty="0">
              <a:solidFill>
                <a:schemeClr val="tx1"/>
              </a:solidFill>
              <a:latin typeface="Arial" panose="020B0604020202020204" pitchFamily="34" charset="0"/>
              <a:cs typeface="Arial" panose="020B0604020202020204" pitchFamily="34" charset="0"/>
            </a:endParaRPr>
          </a:p>
        </p:txBody>
      </p:sp>
      <p:graphicFrame>
        <p:nvGraphicFramePr>
          <p:cNvPr id="5" name="圖表 4">
            <a:extLst>
              <a:ext uri="{FF2B5EF4-FFF2-40B4-BE49-F238E27FC236}">
                <a16:creationId xmlns:a16="http://schemas.microsoft.com/office/drawing/2014/main" id="{2977F8D5-97E4-48C7-9788-DF53A46E6C54}"/>
              </a:ext>
            </a:extLst>
          </p:cNvPr>
          <p:cNvGraphicFramePr/>
          <p:nvPr>
            <p:extLst>
              <p:ext uri="{D42A27DB-BD31-4B8C-83A1-F6EECF244321}">
                <p14:modId xmlns:p14="http://schemas.microsoft.com/office/powerpoint/2010/main" val="2971788176"/>
              </p:ext>
            </p:extLst>
          </p:nvPr>
        </p:nvGraphicFramePr>
        <p:xfrm>
          <a:off x="381000" y="3432243"/>
          <a:ext cx="5181600" cy="2804177"/>
        </p:xfrm>
        <a:graphic>
          <a:graphicData uri="http://schemas.openxmlformats.org/drawingml/2006/chart">
            <c:chart xmlns:c="http://schemas.openxmlformats.org/drawingml/2006/chart" xmlns:r="http://schemas.openxmlformats.org/officeDocument/2006/relationships" r:id="rId3"/>
          </a:graphicData>
        </a:graphic>
      </p:graphicFrame>
      <p:pic>
        <p:nvPicPr>
          <p:cNvPr id="6" name="圖片 5">
            <a:extLst>
              <a:ext uri="{FF2B5EF4-FFF2-40B4-BE49-F238E27FC236}">
                <a16:creationId xmlns:a16="http://schemas.microsoft.com/office/drawing/2014/main" id="{A275A3FC-727B-49CA-A3CD-FE9494439D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2356" y="4149326"/>
            <a:ext cx="3130644" cy="2087094"/>
          </a:xfrm>
          <a:prstGeom prst="rect">
            <a:avLst/>
          </a:prstGeom>
        </p:spPr>
      </p:pic>
      <p:sp>
        <p:nvSpPr>
          <p:cNvPr id="7" name="投影片編號版面配置區 4">
            <a:extLst>
              <a:ext uri="{FF2B5EF4-FFF2-40B4-BE49-F238E27FC236}">
                <a16:creationId xmlns:a16="http://schemas.microsoft.com/office/drawing/2014/main" id="{D44DCAA9-698E-458D-8837-5A71AC21D160}"/>
              </a:ext>
            </a:extLst>
          </p:cNvPr>
          <p:cNvSpPr txBox="1">
            <a:spLocks/>
          </p:cNvSpPr>
          <p:nvPr/>
        </p:nvSpPr>
        <p:spPr>
          <a:xfrm>
            <a:off x="8667750" y="6381750"/>
            <a:ext cx="381000" cy="325794"/>
          </a:xfrm>
          <a:prstGeom prst="rect">
            <a:avLst/>
          </a:prstGeom>
        </p:spPr>
        <p:txBody>
          <a:bodyPr vert="horz" lIns="91440" tIns="45720" rIns="91440" bIns="45720" rtlCol="0" anchor="ctr"/>
          <a:lstStyle>
            <a:defPPr>
              <a:defRPr lang="zh-TW"/>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63CD6BDD-ECA7-4804-BE8D-CC894AF5A537}" type="slidenum">
              <a:rPr kumimoji="0" lang="en-US" altLang="zh-TW" sz="1400" b="0" i="0" u="none" strike="noStrike" kern="1200" cap="none" spc="0" normalizeH="0" baseline="0" noProof="0" smtClean="0">
                <a:ln>
                  <a:noFill/>
                </a:ln>
                <a:solidFill>
                  <a:srgbClr val="002060"/>
                </a:solidFill>
                <a:effectLst/>
                <a:uLnTx/>
                <a:uFillTx/>
                <a:latin typeface="Arial Black" panose="020B0A04020102020204" pitchFamily="34" charset="0"/>
                <a:ea typeface="新細明體" panose="02020500000000000000" pitchFamily="18" charset="-120"/>
                <a:cs typeface="+mn-cs"/>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en-US" altLang="zh-TW" sz="1400" b="0" i="0" u="none" strike="noStrike" kern="1200" cap="none" spc="0" normalizeH="0" baseline="0" noProof="0" dirty="0">
              <a:ln>
                <a:noFill/>
              </a:ln>
              <a:solidFill>
                <a:srgbClr val="002060"/>
              </a:solidFill>
              <a:effectLst/>
              <a:uLnTx/>
              <a:uFillTx/>
              <a:latin typeface="Arial Black" panose="020B0A04020102020204" pitchFamily="34" charset="0"/>
              <a:ea typeface="新細明體" panose="02020500000000000000" pitchFamily="18" charset="-120"/>
              <a:cs typeface="+mn-cs"/>
            </a:endParaRPr>
          </a:p>
        </p:txBody>
      </p:sp>
    </p:spTree>
    <p:extLst>
      <p:ext uri="{BB962C8B-B14F-4D97-AF65-F5344CB8AC3E}">
        <p14:creationId xmlns:p14="http://schemas.microsoft.com/office/powerpoint/2010/main" val="303167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頁尾版面配置區 3"/>
          <p:cNvSpPr>
            <a:spLocks noGrp="1"/>
          </p:cNvSpPr>
          <p:nvPr>
            <p:ph type="ftr" sz="quarter" idx="10"/>
          </p:nvPr>
        </p:nvSpPr>
        <p:spPr>
          <a:xfrm>
            <a:off x="1281651" y="6480341"/>
            <a:ext cx="7192962" cy="4492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altLang="zh-TW" sz="1000" b="0" i="0" u="none" strike="noStrike" kern="1200" cap="none" spc="0" normalizeH="0" baseline="0" noProof="0" dirty="0">
                <a:ln>
                  <a:noFill/>
                </a:ln>
                <a:solidFill>
                  <a:srgbClr val="003366"/>
                </a:solidFill>
                <a:effectLst/>
                <a:uLnTx/>
                <a:uFillTx/>
                <a:latin typeface="Rockwell Extra Bold" panose="02060903040505020403" pitchFamily="18" charset="0"/>
                <a:ea typeface="新細明體" panose="02020500000000000000" pitchFamily="18" charset="-120"/>
                <a:cs typeface="+mn-cs"/>
              </a:rPr>
              <a:t>Electronic Engineering, National Changhua University of Education</a:t>
            </a:r>
          </a:p>
        </p:txBody>
      </p:sp>
      <p:sp>
        <p:nvSpPr>
          <p:cNvPr id="17" name="標題 1">
            <a:extLst>
              <a:ext uri="{FF2B5EF4-FFF2-40B4-BE49-F238E27FC236}">
                <a16:creationId xmlns:a16="http://schemas.microsoft.com/office/drawing/2014/main" id="{985E605E-6810-467C-8B81-D33687F26BD7}"/>
              </a:ext>
            </a:extLst>
          </p:cNvPr>
          <p:cNvSpPr>
            <a:spLocks noGrp="1"/>
          </p:cNvSpPr>
          <p:nvPr>
            <p:ph type="title"/>
          </p:nvPr>
        </p:nvSpPr>
        <p:spPr>
          <a:xfrm>
            <a:off x="1084728" y="450850"/>
            <a:ext cx="7583022" cy="1189038"/>
          </a:xfrm>
        </p:spPr>
        <p:txBody>
          <a:bodyPr>
            <a:normAutofit/>
          </a:bodyPr>
          <a:lstStyle/>
          <a:p>
            <a:r>
              <a:rPr lang="en-US" altLang="zh-TW" dirty="0"/>
              <a:t>Introduction(2/3)</a:t>
            </a:r>
          </a:p>
        </p:txBody>
      </p:sp>
      <p:sp>
        <p:nvSpPr>
          <p:cNvPr id="8" name="文字方塊 7">
            <a:extLst>
              <a:ext uri="{FF2B5EF4-FFF2-40B4-BE49-F238E27FC236}">
                <a16:creationId xmlns:a16="http://schemas.microsoft.com/office/drawing/2014/main" id="{CD40A442-CF0E-48E4-91C1-DB04FC0E3A38}"/>
              </a:ext>
            </a:extLst>
          </p:cNvPr>
          <p:cNvSpPr txBox="1"/>
          <p:nvPr/>
        </p:nvSpPr>
        <p:spPr>
          <a:xfrm>
            <a:off x="1281651" y="1722926"/>
            <a:ext cx="7373129" cy="923330"/>
          </a:xfrm>
          <a:prstGeom prst="rect">
            <a:avLst/>
          </a:prstGeom>
          <a:noFill/>
        </p:spPr>
        <p:txBody>
          <a:bodyPr wrap="square" rtlCol="0">
            <a:spAutoFit/>
          </a:bodyPr>
          <a:lstStyle/>
          <a:p>
            <a:pPr marL="342900" indent="-342900">
              <a:buFont typeface="Wingdings" panose="05000000000000000000" pitchFamily="2" charset="2"/>
              <a:buChar char="Ø"/>
            </a:pPr>
            <a:r>
              <a:rPr lang="en-US" altLang="zh-TW" dirty="0">
                <a:solidFill>
                  <a:schemeClr val="tx1"/>
                </a:solidFill>
                <a:effectLst/>
                <a:ea typeface="SimSun" panose="02010600030101010101" pitchFamily="2" charset="-122"/>
              </a:rPr>
              <a:t>Errors will propagate through during encryption and decryption</a:t>
            </a:r>
          </a:p>
          <a:p>
            <a:pPr marL="342900" indent="-342900">
              <a:buFont typeface="Wingdings" panose="05000000000000000000" pitchFamily="2" charset="2"/>
              <a:buChar char="Ø"/>
            </a:pPr>
            <a:r>
              <a:rPr lang="en-US" altLang="zh-TW" dirty="0">
                <a:solidFill>
                  <a:schemeClr val="tx1"/>
                </a:solidFill>
                <a:ea typeface="SimSun" panose="02010600030101010101" pitchFamily="2" charset="-122"/>
              </a:rPr>
              <a:t>RSA, which </a:t>
            </a:r>
            <a:r>
              <a:rPr lang="en-US" altLang="zh-TW" dirty="0">
                <a:solidFill>
                  <a:schemeClr val="tx1"/>
                </a:solidFill>
                <a:effectLst/>
                <a:ea typeface="SimSun" panose="02010600030101010101" pitchFamily="2" charset="-122"/>
              </a:rPr>
              <a:t>process data up to 2048 bits is necessary for secure communication</a:t>
            </a:r>
            <a:endParaRPr lang="zh-TW" altLang="en-US" dirty="0">
              <a:solidFill>
                <a:schemeClr val="tx1"/>
              </a:solidFill>
            </a:endParaRPr>
          </a:p>
        </p:txBody>
      </p:sp>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C29A1131-EEF5-4ED3-B327-6FD6840FF01C}"/>
                  </a:ext>
                </a:extLst>
              </p:cNvPr>
              <p:cNvSpPr txBox="1"/>
              <p:nvPr/>
            </p:nvSpPr>
            <p:spPr>
              <a:xfrm>
                <a:off x="1228862" y="3041703"/>
                <a:ext cx="5197612" cy="461665"/>
              </a:xfrm>
              <a:prstGeom prst="rect">
                <a:avLst/>
              </a:prstGeom>
              <a:noFill/>
            </p:spPr>
            <p:txBody>
              <a:bodyPr wrap="square" rtlCol="0">
                <a:spAutoFit/>
              </a:bodyPr>
              <a:lstStyle/>
              <a:p>
                <a:pPr marL="342900" indent="-342900">
                  <a:buFont typeface="Wingdings" panose="05000000000000000000" pitchFamily="2" charset="2"/>
                  <a:buChar char="u"/>
                </a:pPr>
                <a:r>
                  <a:rPr lang="en-US" altLang="zh-TW" dirty="0">
                    <a:solidFill>
                      <a:schemeClr val="tx1"/>
                    </a:solidFill>
                    <a:latin typeface="Arial" panose="020B0604020202020204" pitchFamily="34" charset="0"/>
                    <a:cs typeface="Arial" panose="020B0604020202020204" pitchFamily="34" charset="0"/>
                  </a:rPr>
                  <a:t>Encryption:	</a:t>
                </a:r>
                <a:r>
                  <a:rPr lang="en-US" altLang="zh-TW" sz="2000" dirty="0">
                    <a:solidFill>
                      <a:schemeClr val="tx1"/>
                    </a:solidFill>
                    <a:latin typeface="Arial" panose="020B0604020202020204" pitchFamily="34" charset="0"/>
                    <a:cs typeface="Arial" panose="020B0604020202020204" pitchFamily="34" charset="0"/>
                  </a:rPr>
                  <a:t>	</a:t>
                </a:r>
                <a:r>
                  <a:rPr lang="en-US" altLang="zh-TW" sz="2400" dirty="0">
                    <a:solidFill>
                      <a:schemeClr val="tx1"/>
                    </a:solidFill>
                    <a:ea typeface="標楷體" panose="03000509000000000000" pitchFamily="65" charset="-120"/>
                    <a:cs typeface="Arial" panose="020B0604020202020204" pitchFamily="34" charset="0"/>
                  </a:rPr>
                  <a:t> </a:t>
                </a:r>
                <a14:m>
                  <m:oMath xmlns:m="http://schemas.openxmlformats.org/officeDocument/2006/math">
                    <m:sSup>
                      <m:sSupPr>
                        <m:ctrlPr>
                          <a:rPr lang="en-US" altLang="zh-TW" sz="2400" i="1" smtClean="0">
                            <a:solidFill>
                              <a:schemeClr val="tx1"/>
                            </a:solidFill>
                            <a:latin typeface="Cambria Math" panose="02040503050406030204" pitchFamily="18" charset="0"/>
                            <a:ea typeface="標楷體" panose="03000509000000000000" pitchFamily="65" charset="-120"/>
                            <a:cs typeface="Arial" panose="020B0604020202020204" pitchFamily="34" charset="0"/>
                          </a:rPr>
                        </m:ctrlPr>
                      </m:sSupPr>
                      <m:e>
                        <m:r>
                          <a:rPr lang="en-US" altLang="zh-TW" sz="2400" b="0" i="1" smtClean="0">
                            <a:solidFill>
                              <a:schemeClr val="tx1"/>
                            </a:solidFill>
                            <a:latin typeface="Cambria Math" panose="02040503050406030204" pitchFamily="18" charset="0"/>
                            <a:ea typeface="標楷體" panose="03000509000000000000" pitchFamily="65" charset="-120"/>
                            <a:cs typeface="Arial" panose="020B0604020202020204" pitchFamily="34" charset="0"/>
                          </a:rPr>
                          <m:t>𝑋</m:t>
                        </m:r>
                      </m:e>
                      <m:sup>
                        <m:r>
                          <a:rPr lang="en-US" altLang="zh-TW" sz="2400" b="0" i="1" smtClean="0">
                            <a:solidFill>
                              <a:schemeClr val="tx1"/>
                            </a:solidFill>
                            <a:latin typeface="Cambria Math" panose="02040503050406030204" pitchFamily="18" charset="0"/>
                            <a:ea typeface="標楷體" panose="03000509000000000000" pitchFamily="65" charset="-120"/>
                            <a:cs typeface="Arial" panose="020B0604020202020204" pitchFamily="34" charset="0"/>
                          </a:rPr>
                          <m:t>𝑒</m:t>
                        </m:r>
                      </m:sup>
                    </m:sSup>
                  </m:oMath>
                </a14:m>
                <a:r>
                  <a:rPr lang="en-US" altLang="zh-TW" sz="2400" i="1" dirty="0">
                    <a:solidFill>
                      <a:schemeClr val="tx1"/>
                    </a:solidFill>
                    <a:latin typeface="Cambria Math" panose="02040503050406030204" pitchFamily="18" charset="0"/>
                    <a:ea typeface="Cambria Math" panose="02040503050406030204" pitchFamily="18" charset="0"/>
                    <a:cs typeface="Arial" panose="020B0604020202020204" pitchFamily="34" charset="0"/>
                  </a:rPr>
                  <a:t>mod n = C </a:t>
                </a:r>
                <a:endParaRPr lang="zh-TW" altLang="en-US" sz="2400" dirty="0">
                  <a:solidFill>
                    <a:schemeClr val="tx1"/>
                  </a:solidFill>
                  <a:latin typeface="標楷體" panose="03000509000000000000" pitchFamily="65" charset="-120"/>
                  <a:ea typeface="標楷體" panose="03000509000000000000" pitchFamily="65" charset="-120"/>
                  <a:cs typeface="Arial" panose="020B0604020202020204" pitchFamily="34" charset="0"/>
                </a:endParaRPr>
              </a:p>
            </p:txBody>
          </p:sp>
        </mc:Choice>
        <mc:Fallback xmlns="">
          <p:sp>
            <p:nvSpPr>
              <p:cNvPr id="6" name="文字方塊 5">
                <a:extLst>
                  <a:ext uri="{FF2B5EF4-FFF2-40B4-BE49-F238E27FC236}">
                    <a16:creationId xmlns:a16="http://schemas.microsoft.com/office/drawing/2014/main" id="{C29A1131-EEF5-4ED3-B327-6FD6840FF01C}"/>
                  </a:ext>
                </a:extLst>
              </p:cNvPr>
              <p:cNvSpPr txBox="1">
                <a:spLocks noRot="1" noChangeAspect="1" noMove="1" noResize="1" noEditPoints="1" noAdjustHandles="1" noChangeArrowheads="1" noChangeShapeType="1" noTextEdit="1"/>
              </p:cNvSpPr>
              <p:nvPr/>
            </p:nvSpPr>
            <p:spPr>
              <a:xfrm>
                <a:off x="1228862" y="3041703"/>
                <a:ext cx="5197612" cy="461665"/>
              </a:xfrm>
              <a:prstGeom prst="rect">
                <a:avLst/>
              </a:prstGeom>
              <a:blipFill>
                <a:blip r:embed="rId4"/>
                <a:stretch>
                  <a:fillRect l="-822" t="-11842" b="-27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619F5CDE-A5C8-4790-B376-E46DCEEBC23E}"/>
                  </a:ext>
                </a:extLst>
              </p:cNvPr>
              <p:cNvSpPr txBox="1"/>
              <p:nvPr/>
            </p:nvSpPr>
            <p:spPr>
              <a:xfrm>
                <a:off x="1228861" y="3652624"/>
                <a:ext cx="5197613" cy="530915"/>
              </a:xfrm>
              <a:prstGeom prst="rect">
                <a:avLst/>
              </a:prstGeom>
              <a:noFill/>
            </p:spPr>
            <p:txBody>
              <a:bodyPr wrap="square" rtlCol="0">
                <a:spAutoFit/>
              </a:bodyPr>
              <a:lstStyle/>
              <a:p>
                <a:pPr marL="342900" indent="-342900">
                  <a:buFont typeface="Wingdings" panose="05000000000000000000" pitchFamily="2" charset="2"/>
                  <a:buChar char="u"/>
                </a:pPr>
                <a:r>
                  <a:rPr lang="en-US" altLang="zh-TW" dirty="0">
                    <a:solidFill>
                      <a:schemeClr val="tx1"/>
                    </a:solidFill>
                    <a:latin typeface="Arial" panose="020B0604020202020204" pitchFamily="34" charset="0"/>
                    <a:cs typeface="Arial" panose="020B0604020202020204" pitchFamily="34" charset="0"/>
                  </a:rPr>
                  <a:t>Decryption:	</a:t>
                </a:r>
                <a:r>
                  <a:rPr lang="en-US" altLang="zh-TW" sz="2000" dirty="0">
                    <a:solidFill>
                      <a:schemeClr val="tx1"/>
                    </a:solidFill>
                    <a:latin typeface="Arial" panose="020B0604020202020204" pitchFamily="34" charset="0"/>
                    <a:cs typeface="Arial" panose="020B0604020202020204" pitchFamily="34" charset="0"/>
                  </a:rPr>
                  <a:t>	</a:t>
                </a:r>
                <a:r>
                  <a:rPr lang="en-US" altLang="zh-TW" sz="2800" dirty="0">
                    <a:solidFill>
                      <a:schemeClr val="tx1"/>
                    </a:solidFill>
                    <a:ea typeface="標楷體" panose="03000509000000000000" pitchFamily="65" charset="-120"/>
                    <a:cs typeface="Arial" panose="020B0604020202020204" pitchFamily="34" charset="0"/>
                  </a:rPr>
                  <a:t> </a:t>
                </a:r>
                <a14:m>
                  <m:oMath xmlns:m="http://schemas.openxmlformats.org/officeDocument/2006/math">
                    <m:sSup>
                      <m:sSupPr>
                        <m:ctrlPr>
                          <a:rPr lang="en-US" altLang="zh-TW" sz="2400" i="1">
                            <a:solidFill>
                              <a:schemeClr val="tx1"/>
                            </a:solidFill>
                            <a:latin typeface="Cambria Math" panose="02040503050406030204" pitchFamily="18" charset="0"/>
                            <a:ea typeface="標楷體" panose="03000509000000000000" pitchFamily="65" charset="-120"/>
                            <a:cs typeface="Arial" panose="020B0604020202020204" pitchFamily="34" charset="0"/>
                          </a:rPr>
                        </m:ctrlPr>
                      </m:sSupPr>
                      <m:e>
                        <m:r>
                          <a:rPr lang="en-US" altLang="zh-TW" sz="2400" i="1">
                            <a:solidFill>
                              <a:schemeClr val="tx1"/>
                            </a:solidFill>
                            <a:latin typeface="Cambria Math" panose="02040503050406030204" pitchFamily="18" charset="0"/>
                            <a:ea typeface="標楷體" panose="03000509000000000000" pitchFamily="65" charset="-120"/>
                            <a:cs typeface="Arial" panose="020B0604020202020204" pitchFamily="34" charset="0"/>
                          </a:rPr>
                          <m:t>𝐶</m:t>
                        </m:r>
                      </m:e>
                      <m:sup>
                        <m:r>
                          <a:rPr lang="en-US" altLang="zh-TW" sz="2400" i="1">
                            <a:solidFill>
                              <a:schemeClr val="tx1"/>
                            </a:solidFill>
                            <a:latin typeface="Cambria Math" panose="02040503050406030204" pitchFamily="18" charset="0"/>
                            <a:ea typeface="標楷體" panose="03000509000000000000" pitchFamily="65" charset="-120"/>
                            <a:cs typeface="Arial" panose="020B0604020202020204" pitchFamily="34" charset="0"/>
                          </a:rPr>
                          <m:t>𝑑</m:t>
                        </m:r>
                      </m:sup>
                    </m:sSup>
                  </m:oMath>
                </a14:m>
                <a:r>
                  <a:rPr lang="en-US" altLang="zh-TW" sz="2400" i="1" dirty="0">
                    <a:solidFill>
                      <a:schemeClr val="tx1"/>
                    </a:solidFill>
                    <a:latin typeface="Cambria Math" panose="02040503050406030204" pitchFamily="18" charset="0"/>
                    <a:ea typeface="Cambria Math" panose="02040503050406030204" pitchFamily="18" charset="0"/>
                    <a:cs typeface="Arial" panose="020B0604020202020204" pitchFamily="34" charset="0"/>
                  </a:rPr>
                  <a:t>mod n = X</a:t>
                </a:r>
                <a:endParaRPr lang="en-US" altLang="zh-TW" sz="2400" dirty="0">
                  <a:solidFill>
                    <a:schemeClr val="tx1"/>
                  </a:solidFill>
                  <a:latin typeface="標楷體" panose="03000509000000000000" pitchFamily="65" charset="-120"/>
                  <a:ea typeface="標楷體" panose="03000509000000000000" pitchFamily="65" charset="-120"/>
                  <a:cs typeface="Arial" panose="020B0604020202020204" pitchFamily="34" charset="0"/>
                </a:endParaRPr>
              </a:p>
            </p:txBody>
          </p:sp>
        </mc:Choice>
        <mc:Fallback xmlns="">
          <p:sp>
            <p:nvSpPr>
              <p:cNvPr id="9" name="文字方塊 8">
                <a:extLst>
                  <a:ext uri="{FF2B5EF4-FFF2-40B4-BE49-F238E27FC236}">
                    <a16:creationId xmlns:a16="http://schemas.microsoft.com/office/drawing/2014/main" id="{619F5CDE-A5C8-4790-B376-E46DCEEBC23E}"/>
                  </a:ext>
                </a:extLst>
              </p:cNvPr>
              <p:cNvSpPr txBox="1">
                <a:spLocks noRot="1" noChangeAspect="1" noMove="1" noResize="1" noEditPoints="1" noAdjustHandles="1" noChangeArrowheads="1" noChangeShapeType="1" noTextEdit="1"/>
              </p:cNvSpPr>
              <p:nvPr/>
            </p:nvSpPr>
            <p:spPr>
              <a:xfrm>
                <a:off x="1228861" y="3652624"/>
                <a:ext cx="5197613" cy="530915"/>
              </a:xfrm>
              <a:prstGeom prst="rect">
                <a:avLst/>
              </a:prstGeom>
              <a:blipFill>
                <a:blip r:embed="rId5"/>
                <a:stretch>
                  <a:fillRect l="-822" b="-21839"/>
                </a:stretch>
              </a:blipFill>
            </p:spPr>
            <p:txBody>
              <a:bodyPr/>
              <a:lstStyle/>
              <a:p>
                <a:r>
                  <a:rPr lang="zh-TW" altLang="en-US">
                    <a:noFill/>
                  </a:rPr>
                  <a:t> </a:t>
                </a:r>
              </a:p>
            </p:txBody>
          </p:sp>
        </mc:Fallback>
      </mc:AlternateContent>
      <p:sp>
        <p:nvSpPr>
          <p:cNvPr id="10" name="文字方塊 9">
            <a:extLst>
              <a:ext uri="{FF2B5EF4-FFF2-40B4-BE49-F238E27FC236}">
                <a16:creationId xmlns:a16="http://schemas.microsoft.com/office/drawing/2014/main" id="{B35D46A5-5F74-4582-8420-52693C2DD5D4}"/>
              </a:ext>
            </a:extLst>
          </p:cNvPr>
          <p:cNvSpPr txBox="1"/>
          <p:nvPr/>
        </p:nvSpPr>
        <p:spPr>
          <a:xfrm>
            <a:off x="6695938" y="2996742"/>
            <a:ext cx="2438400" cy="1246495"/>
          </a:xfrm>
          <a:prstGeom prst="rect">
            <a:avLst/>
          </a:prstGeom>
          <a:noFill/>
        </p:spPr>
        <p:txBody>
          <a:bodyPr wrap="square" rtlCol="0">
            <a:spAutoFit/>
          </a:bodyPr>
          <a:lstStyle/>
          <a:p>
            <a:r>
              <a:rPr lang="en-US" altLang="zh-TW" sz="1500" i="1" dirty="0">
                <a:solidFill>
                  <a:schemeClr val="tx1"/>
                </a:solidFill>
                <a:latin typeface="Cambria Math" panose="02040503050406030204" pitchFamily="18" charset="0"/>
                <a:ea typeface="Cambria Math" panose="02040503050406030204" pitchFamily="18" charset="0"/>
              </a:rPr>
              <a:t>X: </a:t>
            </a:r>
            <a:r>
              <a:rPr lang="en-US" altLang="zh-TW" sz="1500" dirty="0">
                <a:solidFill>
                  <a:schemeClr val="tx1"/>
                </a:solidFill>
                <a:latin typeface="Arial" panose="020B0604020202020204" pitchFamily="34" charset="0"/>
                <a:ea typeface="Cambria Math" panose="02040503050406030204" pitchFamily="18" charset="0"/>
                <a:cs typeface="Arial" panose="020B0604020202020204" pitchFamily="34" charset="0"/>
              </a:rPr>
              <a:t>o</a:t>
            </a:r>
            <a:r>
              <a:rPr lang="en-US" altLang="zh-TW" sz="1500" dirty="0">
                <a:solidFill>
                  <a:schemeClr val="tx1"/>
                </a:solidFill>
                <a:latin typeface="Arial" panose="020B0604020202020204" pitchFamily="34" charset="0"/>
                <a:cs typeface="Arial" panose="020B0604020202020204" pitchFamily="34" charset="0"/>
              </a:rPr>
              <a:t>riginal message</a:t>
            </a:r>
          </a:p>
          <a:p>
            <a:r>
              <a:rPr lang="en-US" altLang="zh-TW" sz="1500" i="1" dirty="0">
                <a:solidFill>
                  <a:schemeClr val="tx1"/>
                </a:solidFill>
                <a:latin typeface="Cambria Math" panose="02040503050406030204" pitchFamily="18" charset="0"/>
                <a:ea typeface="Cambria Math" panose="02040503050406030204" pitchFamily="18" charset="0"/>
              </a:rPr>
              <a:t>C:</a:t>
            </a:r>
            <a:r>
              <a:rPr lang="en-US" altLang="zh-TW" sz="1500" dirty="0">
                <a:solidFill>
                  <a:schemeClr val="tx1"/>
                </a:solidFill>
              </a:rPr>
              <a:t> </a:t>
            </a:r>
            <a:r>
              <a:rPr lang="en-US" altLang="zh-TW" sz="1500" dirty="0">
                <a:solidFill>
                  <a:schemeClr val="tx1"/>
                </a:solidFill>
                <a:latin typeface="Arial" panose="020B0604020202020204" pitchFamily="34" charset="0"/>
                <a:cs typeface="Arial" panose="020B0604020202020204" pitchFamily="34" charset="0"/>
              </a:rPr>
              <a:t>encrypted message</a:t>
            </a:r>
            <a:endParaRPr lang="zh-TW" altLang="en-US" sz="1500" dirty="0">
              <a:solidFill>
                <a:schemeClr val="tx1"/>
              </a:solidFill>
              <a:latin typeface="Arial" panose="020B0604020202020204" pitchFamily="34" charset="0"/>
              <a:cs typeface="Arial" panose="020B0604020202020204" pitchFamily="34" charset="0"/>
            </a:endParaRPr>
          </a:p>
          <a:p>
            <a:r>
              <a:rPr lang="en-US" altLang="zh-TW" sz="1500" i="1" dirty="0">
                <a:solidFill>
                  <a:schemeClr val="tx1"/>
                </a:solidFill>
                <a:latin typeface="Cambria Math" panose="02040503050406030204" pitchFamily="18" charset="0"/>
                <a:ea typeface="Cambria Math" panose="02040503050406030204" pitchFamily="18" charset="0"/>
              </a:rPr>
              <a:t>n: </a:t>
            </a:r>
            <a:r>
              <a:rPr lang="en-US" altLang="zh-TW" sz="1500" dirty="0">
                <a:solidFill>
                  <a:schemeClr val="tx1"/>
                </a:solidFill>
                <a:latin typeface="Arial" panose="020B0604020202020204" pitchFamily="34" charset="0"/>
                <a:ea typeface="Cambria Math" panose="02040503050406030204" pitchFamily="18" charset="0"/>
                <a:cs typeface="Arial" panose="020B0604020202020204" pitchFamily="34" charset="0"/>
              </a:rPr>
              <a:t>the power of data </a:t>
            </a:r>
          </a:p>
          <a:p>
            <a:r>
              <a:rPr lang="en-US" altLang="zh-TW" sz="1500" i="1" dirty="0">
                <a:solidFill>
                  <a:schemeClr val="tx1"/>
                </a:solidFill>
                <a:latin typeface="Cambria Math" panose="02040503050406030204" pitchFamily="18" charset="0"/>
                <a:ea typeface="Cambria Math" panose="02040503050406030204" pitchFamily="18" charset="0"/>
              </a:rPr>
              <a:t>e:</a:t>
            </a:r>
            <a:r>
              <a:rPr lang="en-US" altLang="zh-TW" sz="1500" dirty="0">
                <a:solidFill>
                  <a:schemeClr val="tx1"/>
                </a:solidFill>
              </a:rPr>
              <a:t> </a:t>
            </a:r>
            <a:r>
              <a:rPr lang="en-US" altLang="zh-TW" sz="1500" dirty="0">
                <a:solidFill>
                  <a:schemeClr val="tx1"/>
                </a:solidFill>
                <a:latin typeface="Arial" panose="020B0604020202020204" pitchFamily="34" charset="0"/>
                <a:ea typeface="Cambria Math" panose="02040503050406030204" pitchFamily="18" charset="0"/>
                <a:cs typeface="Arial" panose="020B0604020202020204" pitchFamily="34" charset="0"/>
              </a:rPr>
              <a:t>the power of </a:t>
            </a:r>
            <a:r>
              <a:rPr lang="en-US" altLang="zh-TW" sz="1500" dirty="0">
                <a:solidFill>
                  <a:schemeClr val="tx1"/>
                </a:solidFill>
                <a:latin typeface="Arial" panose="020B0604020202020204" pitchFamily="34" charset="0"/>
                <a:cs typeface="Arial" panose="020B0604020202020204" pitchFamily="34" charset="0"/>
              </a:rPr>
              <a:t>public key</a:t>
            </a:r>
          </a:p>
          <a:p>
            <a:r>
              <a:rPr lang="en-US" altLang="zh-TW" sz="1500" i="1" dirty="0">
                <a:solidFill>
                  <a:schemeClr val="tx1"/>
                </a:solidFill>
                <a:latin typeface="Cambria Math" panose="02040503050406030204" pitchFamily="18" charset="0"/>
                <a:ea typeface="Cambria Math" panose="02040503050406030204" pitchFamily="18" charset="0"/>
              </a:rPr>
              <a:t>d: </a:t>
            </a:r>
            <a:r>
              <a:rPr lang="en-US" altLang="zh-TW" sz="1500" dirty="0">
                <a:solidFill>
                  <a:schemeClr val="tx1"/>
                </a:solidFill>
                <a:latin typeface="Arial" panose="020B0604020202020204" pitchFamily="34" charset="0"/>
                <a:ea typeface="Cambria Math" panose="02040503050406030204" pitchFamily="18" charset="0"/>
                <a:cs typeface="Arial" panose="020B0604020202020204" pitchFamily="34" charset="0"/>
              </a:rPr>
              <a:t>the power of </a:t>
            </a:r>
            <a:r>
              <a:rPr lang="en-US" altLang="zh-TW" sz="1500" dirty="0">
                <a:solidFill>
                  <a:schemeClr val="tx1"/>
                </a:solidFill>
                <a:latin typeface="Arial" panose="020B0604020202020204" pitchFamily="34" charset="0"/>
                <a:cs typeface="Arial" panose="020B0604020202020204" pitchFamily="34" charset="0"/>
              </a:rPr>
              <a:t>private key</a:t>
            </a:r>
            <a:endParaRPr lang="zh-TW" altLang="en-US" sz="1500" dirty="0">
              <a:solidFill>
                <a:schemeClr val="tx1"/>
              </a:solidFill>
              <a:latin typeface="Arial" panose="020B0604020202020204" pitchFamily="34" charset="0"/>
              <a:cs typeface="Arial" panose="020B0604020202020204" pitchFamily="34" charset="0"/>
            </a:endParaRPr>
          </a:p>
        </p:txBody>
      </p:sp>
      <p:sp>
        <p:nvSpPr>
          <p:cNvPr id="11" name="投影片編號版面配置區 4">
            <a:extLst>
              <a:ext uri="{FF2B5EF4-FFF2-40B4-BE49-F238E27FC236}">
                <a16:creationId xmlns:a16="http://schemas.microsoft.com/office/drawing/2014/main" id="{2A44AB4C-0021-4DDF-9EE0-C52F3235F7EB}"/>
              </a:ext>
            </a:extLst>
          </p:cNvPr>
          <p:cNvSpPr txBox="1">
            <a:spLocks/>
          </p:cNvSpPr>
          <p:nvPr/>
        </p:nvSpPr>
        <p:spPr>
          <a:xfrm>
            <a:off x="8687737" y="6324600"/>
            <a:ext cx="354597" cy="449263"/>
          </a:xfrm>
          <a:prstGeom prst="rect">
            <a:avLst/>
          </a:prstGeom>
        </p:spPr>
        <p:txBody>
          <a:bodyPr vert="horz" lIns="91440" tIns="45720" rIns="91440" bIns="45720" rtlCol="0" anchor="ctr"/>
          <a:lstStyle>
            <a:defPPr>
              <a:defRPr lang="zh-TW"/>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63CD6BDD-ECA7-4804-BE8D-CC894AF5A537}" type="slidenum">
              <a:rPr kumimoji="0" lang="en-US" altLang="zh-TW" sz="1400" b="0" i="0" u="none" strike="noStrike" kern="1200" cap="none" spc="0" normalizeH="0" baseline="0" noProof="0" smtClean="0">
                <a:ln>
                  <a:noFill/>
                </a:ln>
                <a:solidFill>
                  <a:srgbClr val="002060"/>
                </a:solidFill>
                <a:effectLst/>
                <a:uLnTx/>
                <a:uFillTx/>
                <a:latin typeface="Arial Black" panose="020B0A04020102020204" pitchFamily="34" charset="0"/>
                <a:ea typeface="新細明體" panose="02020500000000000000" pitchFamily="18" charset="-120"/>
                <a:cs typeface="+mn-cs"/>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altLang="zh-TW" sz="1400" b="0" i="0" u="none" strike="noStrike" kern="1200" cap="none" spc="0" normalizeH="0" baseline="0" noProof="0" dirty="0">
              <a:ln>
                <a:noFill/>
              </a:ln>
              <a:solidFill>
                <a:srgbClr val="002060"/>
              </a:solidFill>
              <a:effectLst/>
              <a:uLnTx/>
              <a:uFillTx/>
              <a:latin typeface="Arial Black" panose="020B0A04020102020204" pitchFamily="34" charset="0"/>
              <a:ea typeface="新細明體" panose="02020500000000000000" pitchFamily="18" charset="-120"/>
              <a:cs typeface="+mn-cs"/>
            </a:endParaRPr>
          </a:p>
        </p:txBody>
      </p:sp>
      <p:pic>
        <p:nvPicPr>
          <p:cNvPr id="3" name="圖片 2">
            <a:extLst>
              <a:ext uri="{FF2B5EF4-FFF2-40B4-BE49-F238E27FC236}">
                <a16:creationId xmlns:a16="http://schemas.microsoft.com/office/drawing/2014/main" id="{9259287E-2091-496A-8C84-A64DAED42085}"/>
              </a:ext>
            </a:extLst>
          </p:cNvPr>
          <p:cNvPicPr>
            <a:picLocks noChangeAspect="1"/>
          </p:cNvPicPr>
          <p:nvPr/>
        </p:nvPicPr>
        <p:blipFill rotWithShape="1">
          <a:blip r:embed="rId6"/>
          <a:srcRect b="3770"/>
          <a:stretch/>
        </p:blipFill>
        <p:spPr>
          <a:xfrm>
            <a:off x="1737936" y="4593723"/>
            <a:ext cx="6276606" cy="1886618"/>
          </a:xfrm>
          <a:prstGeom prst="rect">
            <a:avLst/>
          </a:prstGeom>
        </p:spPr>
      </p:pic>
    </p:spTree>
    <p:extLst>
      <p:ext uri="{BB962C8B-B14F-4D97-AF65-F5344CB8AC3E}">
        <p14:creationId xmlns:p14="http://schemas.microsoft.com/office/powerpoint/2010/main" val="14580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altLang="zh-TW" sz="1000" b="0" i="0" u="none" strike="noStrike" kern="1200" cap="none" spc="0" normalizeH="0" baseline="0" noProof="0" dirty="0">
                <a:ln>
                  <a:noFill/>
                </a:ln>
                <a:solidFill>
                  <a:srgbClr val="003366"/>
                </a:solidFill>
                <a:effectLst/>
                <a:uLnTx/>
                <a:uFillTx/>
                <a:latin typeface="Rockwell Extra Bold" panose="02060903040505020403" pitchFamily="18" charset="0"/>
                <a:ea typeface="新細明體" panose="02020500000000000000" pitchFamily="18" charset="-120"/>
                <a:cs typeface="+mn-cs"/>
              </a:rPr>
              <a:t>Electronic Engineering, National Changhua University of Education</a:t>
            </a:r>
          </a:p>
        </p:txBody>
      </p:sp>
      <p:sp>
        <p:nvSpPr>
          <p:cNvPr id="17" name="標題 1">
            <a:extLst>
              <a:ext uri="{FF2B5EF4-FFF2-40B4-BE49-F238E27FC236}">
                <a16:creationId xmlns:a16="http://schemas.microsoft.com/office/drawing/2014/main" id="{985E605E-6810-467C-8B81-D33687F26BD7}"/>
              </a:ext>
            </a:extLst>
          </p:cNvPr>
          <p:cNvSpPr>
            <a:spLocks noGrp="1"/>
          </p:cNvSpPr>
          <p:nvPr>
            <p:ph type="title"/>
          </p:nvPr>
        </p:nvSpPr>
        <p:spPr>
          <a:xfrm>
            <a:off x="1084728" y="450850"/>
            <a:ext cx="7583022" cy="1189038"/>
          </a:xfrm>
        </p:spPr>
        <p:txBody>
          <a:bodyPr>
            <a:normAutofit/>
          </a:bodyPr>
          <a:lstStyle/>
          <a:p>
            <a:r>
              <a:rPr lang="en-US" altLang="zh-TW" dirty="0"/>
              <a:t>Introduction(3/3)</a:t>
            </a:r>
          </a:p>
        </p:txBody>
      </p:sp>
      <p:sp>
        <p:nvSpPr>
          <p:cNvPr id="11" name="文字方塊 10">
            <a:extLst>
              <a:ext uri="{FF2B5EF4-FFF2-40B4-BE49-F238E27FC236}">
                <a16:creationId xmlns:a16="http://schemas.microsoft.com/office/drawing/2014/main" id="{48020FBF-DF5B-445F-A681-2DE4AABD2E07}"/>
              </a:ext>
            </a:extLst>
          </p:cNvPr>
          <p:cNvSpPr txBox="1"/>
          <p:nvPr/>
        </p:nvSpPr>
        <p:spPr>
          <a:xfrm>
            <a:off x="1371600" y="1752600"/>
            <a:ext cx="7391400" cy="2862322"/>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000" b="0" i="0" u="none" strike="noStrike" baseline="0" dirty="0">
                <a:solidFill>
                  <a:srgbClr val="000000"/>
                </a:solidFill>
                <a:latin typeface="Arial" panose="020B0604020202020204" pitchFamily="34" charset="0"/>
                <a:cs typeface="Arial" panose="020B0604020202020204" pitchFamily="34" charset="0"/>
              </a:rPr>
              <a:t>So far no analytical decoding or systematic approach for double error </a:t>
            </a:r>
            <a:r>
              <a:rPr lang="en-US" altLang="zh-TW" sz="2000" dirty="0">
                <a:solidFill>
                  <a:srgbClr val="000000"/>
                </a:solidFill>
                <a:latin typeface="Arial" panose="020B0604020202020204" pitchFamily="34" charset="0"/>
                <a:cs typeface="Arial" panose="020B0604020202020204" pitchFamily="34" charset="0"/>
              </a:rPr>
              <a:t>c</a:t>
            </a:r>
            <a:r>
              <a:rPr lang="en-US" altLang="zh-TW" sz="2000" b="0" i="0" u="none" strike="noStrike" baseline="0" dirty="0">
                <a:solidFill>
                  <a:srgbClr val="000000"/>
                </a:solidFill>
                <a:latin typeface="Arial" panose="020B0604020202020204" pitchFamily="34" charset="0"/>
                <a:cs typeface="Arial" panose="020B0604020202020204" pitchFamily="34" charset="0"/>
              </a:rPr>
              <a:t>ollection (DEC) has been explored.</a:t>
            </a:r>
          </a:p>
          <a:p>
            <a:endParaRPr lang="en-US" altLang="zh-TW" sz="2000" dirty="0">
              <a:solidFill>
                <a:srgbClr val="000000"/>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altLang="zh-TW" sz="2000" b="0" i="0" u="none" strike="noStrike" baseline="0" dirty="0">
                <a:solidFill>
                  <a:srgbClr val="000000"/>
                </a:solidFill>
                <a:latin typeface="Arial" panose="020B0604020202020204" pitchFamily="34" charset="0"/>
                <a:cs typeface="Arial" panose="020B0604020202020204" pitchFamily="34" charset="0"/>
              </a:rPr>
              <a:t>We propose a method </a:t>
            </a:r>
            <a:r>
              <a:rPr lang="en-US" altLang="zh-TW" sz="2000" dirty="0">
                <a:solidFill>
                  <a:srgbClr val="000000"/>
                </a:solidFill>
                <a:latin typeface="Arial" panose="020B0604020202020204" pitchFamily="34" charset="0"/>
                <a:cs typeface="Arial" panose="020B0604020202020204" pitchFamily="34" charset="0"/>
              </a:rPr>
              <a:t>b</a:t>
            </a:r>
            <a:r>
              <a:rPr lang="en-US" altLang="zh-TW" sz="2000" b="0" i="0" u="none" strike="noStrike" baseline="0" dirty="0">
                <a:solidFill>
                  <a:srgbClr val="000000"/>
                </a:solidFill>
                <a:latin typeface="Arial" panose="020B0604020202020204" pitchFamily="34" charset="0"/>
                <a:cs typeface="Arial" panose="020B0604020202020204" pitchFamily="34" charset="0"/>
              </a:rPr>
              <a:t>ased on LUT (</a:t>
            </a:r>
            <a:r>
              <a:rPr lang="en-US" altLang="zh-TW" sz="2000" dirty="0">
                <a:solidFill>
                  <a:srgbClr val="000000"/>
                </a:solidFill>
                <a:latin typeface="Arial" panose="020B0604020202020204" pitchFamily="34" charset="0"/>
                <a:cs typeface="Arial" panose="020B0604020202020204" pitchFamily="34" charset="0"/>
              </a:rPr>
              <a:t>look-up table) </a:t>
            </a:r>
            <a:r>
              <a:rPr lang="en-US" altLang="zh-TW" sz="2000" b="0" i="0" u="none" strike="noStrike" baseline="0" dirty="0">
                <a:solidFill>
                  <a:srgbClr val="000000"/>
                </a:solidFill>
                <a:latin typeface="Arial" panose="020B0604020202020204" pitchFamily="34" charset="0"/>
                <a:cs typeface="Arial" panose="020B0604020202020204" pitchFamily="34" charset="0"/>
              </a:rPr>
              <a:t>to correct double </a:t>
            </a:r>
            <a:r>
              <a:rPr lang="en-US" altLang="zh-TW" sz="2000" b="0" i="0" u="none" strike="noStrike" baseline="0" dirty="0">
                <a:solidFill>
                  <a:schemeClr val="tx1"/>
                </a:solidFill>
                <a:latin typeface="Arial" panose="020B0604020202020204" pitchFamily="34" charset="0"/>
                <a:cs typeface="Arial" panose="020B0604020202020204" pitchFamily="34" charset="0"/>
              </a:rPr>
              <a:t>a</a:t>
            </a:r>
            <a:r>
              <a:rPr lang="en-US" altLang="zh-TW" sz="2000" dirty="0">
                <a:solidFill>
                  <a:schemeClr val="tx1"/>
                </a:solidFill>
              </a:rPr>
              <a:t>rithmetic weight errors (</a:t>
            </a:r>
            <a:r>
              <a:rPr lang="en-US" altLang="zh-TW" sz="2000" b="0" i="0" u="none" strike="noStrike" baseline="0" dirty="0">
                <a:solidFill>
                  <a:srgbClr val="000000"/>
                </a:solidFill>
                <a:latin typeface="Arial" panose="020B0604020202020204" pitchFamily="34" charset="0"/>
                <a:cs typeface="Arial" panose="020B0604020202020204" pitchFamily="34" charset="0"/>
              </a:rPr>
              <a:t>AWEs) in AN codes</a:t>
            </a:r>
            <a:r>
              <a:rPr lang="en-US" altLang="zh-TW" sz="2000" dirty="0">
                <a:solidFill>
                  <a:srgbClr val="000000"/>
                </a:solidFill>
                <a:cs typeface="Arial" panose="020B0604020202020204" pitchFamily="34" charset="0"/>
              </a:rPr>
              <a:t>.</a:t>
            </a:r>
          </a:p>
          <a:p>
            <a:pPr marL="342900" indent="-342900" algn="l">
              <a:buFont typeface="Wingdings" panose="05000000000000000000" pitchFamily="2" charset="2"/>
              <a:buChar char="Ø"/>
            </a:pPr>
            <a:endParaRPr lang="en-US" altLang="zh-TW" sz="2000" dirty="0">
              <a:solidFill>
                <a:srgbClr val="000000"/>
              </a:solidFill>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r>
              <a:rPr lang="en-US" altLang="zh-TW" sz="2000" b="0" i="0" u="none" strike="noStrike" baseline="0" dirty="0">
                <a:solidFill>
                  <a:srgbClr val="000000"/>
                </a:solidFill>
                <a:latin typeface="Arial" panose="020B0604020202020204" pitchFamily="34" charset="0"/>
                <a:cs typeface="Arial" panose="020B0604020202020204" pitchFamily="34" charset="0"/>
              </a:rPr>
              <a:t>Besides</a:t>
            </a:r>
            <a:r>
              <a:rPr lang="en-US" altLang="zh-TW" sz="2000" b="0" i="0" u="none" strike="noStrike" baseline="0" dirty="0">
                <a:solidFill>
                  <a:srgbClr val="000000"/>
                </a:solidFill>
                <a:latin typeface="Times New Roman" panose="02020603050405020304" pitchFamily="18" charset="0"/>
              </a:rPr>
              <a:t> </a:t>
            </a:r>
            <a:r>
              <a:rPr lang="en-US" altLang="zh-TW" sz="2000" b="0" i="0" u="none" strike="noStrike" baseline="0" dirty="0">
                <a:solidFill>
                  <a:srgbClr val="000000"/>
                </a:solidFill>
                <a:latin typeface="Arial" panose="020B0604020202020204" pitchFamily="34" charset="0"/>
                <a:cs typeface="Arial" panose="020B0604020202020204" pitchFamily="34" charset="0"/>
              </a:rPr>
              <a:t>LUT-based approach, a tradeoff method between hardware and software is feasible to reduced resource utilization.</a:t>
            </a:r>
            <a:endParaRPr lang="zh-TW" altLang="en-US" sz="2000" dirty="0">
              <a:latin typeface="Arial" panose="020B0604020202020204" pitchFamily="34" charset="0"/>
              <a:cs typeface="Arial" panose="020B0604020202020204" pitchFamily="34" charset="0"/>
            </a:endParaRPr>
          </a:p>
        </p:txBody>
      </p:sp>
      <p:sp>
        <p:nvSpPr>
          <p:cNvPr id="5" name="投影片編號版面配置區 4">
            <a:extLst>
              <a:ext uri="{FF2B5EF4-FFF2-40B4-BE49-F238E27FC236}">
                <a16:creationId xmlns:a16="http://schemas.microsoft.com/office/drawing/2014/main" id="{3FFEDE82-788E-4954-BD0A-61AE8D7779E2}"/>
              </a:ext>
            </a:extLst>
          </p:cNvPr>
          <p:cNvSpPr txBox="1">
            <a:spLocks/>
          </p:cNvSpPr>
          <p:nvPr/>
        </p:nvSpPr>
        <p:spPr>
          <a:xfrm>
            <a:off x="8667750" y="6324600"/>
            <a:ext cx="381000" cy="449263"/>
          </a:xfrm>
          <a:prstGeom prst="rect">
            <a:avLst/>
          </a:prstGeom>
        </p:spPr>
        <p:txBody>
          <a:bodyPr vert="horz" lIns="91440" tIns="45720" rIns="91440" bIns="45720" rtlCol="0" anchor="ctr"/>
          <a:lstStyle>
            <a:defPPr>
              <a:defRPr lang="zh-TW"/>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63CD6BDD-ECA7-4804-BE8D-CC894AF5A537}" type="slidenum">
              <a:rPr kumimoji="0" lang="en-US" altLang="zh-TW" sz="1400" b="0" i="0" u="none" strike="noStrike" kern="1200" cap="none" spc="0" normalizeH="0" baseline="0" noProof="0" smtClean="0">
                <a:ln>
                  <a:noFill/>
                </a:ln>
                <a:solidFill>
                  <a:srgbClr val="002060"/>
                </a:solidFill>
                <a:effectLst/>
                <a:uLnTx/>
                <a:uFillTx/>
                <a:latin typeface="Arial Black" panose="020B0A04020102020204" pitchFamily="34" charset="0"/>
                <a:ea typeface="新細明體" panose="02020500000000000000" pitchFamily="18" charset="-120"/>
                <a:cs typeface="+mn-cs"/>
              </a:rPr>
              <a:pPr marL="0" marR="0" lvl="0" indent="0" algn="ctr" defTabSz="914400" rtl="0" eaLnBrk="1" fontAlgn="base" latinLnBrk="0" hangingPunct="1">
                <a:lnSpc>
                  <a:spcPct val="100000"/>
                </a:lnSpc>
                <a:spcBef>
                  <a:spcPct val="0"/>
                </a:spcBef>
                <a:spcAft>
                  <a:spcPct val="0"/>
                </a:spcAft>
                <a:buClrTx/>
                <a:buSzTx/>
                <a:buFontTx/>
                <a:buNone/>
                <a:tabLst/>
                <a:defRPr/>
              </a:pPr>
              <a:t>6</a:t>
            </a:fld>
            <a:endParaRPr kumimoji="0" lang="en-US" altLang="zh-TW" sz="1400" b="0" i="0" u="none" strike="noStrike" kern="1200" cap="none" spc="0" normalizeH="0" baseline="0" noProof="0" dirty="0">
              <a:ln>
                <a:noFill/>
              </a:ln>
              <a:solidFill>
                <a:srgbClr val="002060"/>
              </a:solidFill>
              <a:effectLst/>
              <a:uLnTx/>
              <a:uFillTx/>
              <a:latin typeface="Arial Black" panose="020B0A04020102020204" pitchFamily="34" charset="0"/>
              <a:ea typeface="新細明體" panose="02020500000000000000" pitchFamily="18" charset="-120"/>
              <a:cs typeface="+mn-cs"/>
            </a:endParaRPr>
          </a:p>
        </p:txBody>
      </p:sp>
      <p:pic>
        <p:nvPicPr>
          <p:cNvPr id="3" name="圖片 2">
            <a:extLst>
              <a:ext uri="{FF2B5EF4-FFF2-40B4-BE49-F238E27FC236}">
                <a16:creationId xmlns:a16="http://schemas.microsoft.com/office/drawing/2014/main" id="{74ED8C81-B151-4FBA-A2D0-21396C562454}"/>
              </a:ext>
            </a:extLst>
          </p:cNvPr>
          <p:cNvPicPr>
            <a:picLocks noChangeAspect="1"/>
          </p:cNvPicPr>
          <p:nvPr/>
        </p:nvPicPr>
        <p:blipFill rotWithShape="1">
          <a:blip r:embed="rId3"/>
          <a:srcRect l="7058" t="2697" r="5898" b="1293"/>
          <a:stretch/>
        </p:blipFill>
        <p:spPr>
          <a:xfrm>
            <a:off x="3429000" y="4572000"/>
            <a:ext cx="2895600" cy="1936920"/>
          </a:xfrm>
          <a:prstGeom prst="rect">
            <a:avLst/>
          </a:prstGeom>
        </p:spPr>
      </p:pic>
    </p:spTree>
    <p:extLst>
      <p:ext uri="{BB962C8B-B14F-4D97-AF65-F5344CB8AC3E}">
        <p14:creationId xmlns:p14="http://schemas.microsoft.com/office/powerpoint/2010/main" val="156131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eaLnBrk="1" hangingPunct="1">
              <a:defRPr/>
            </a:pPr>
            <a:r>
              <a:rPr lang="en-US" altLang="zh-TW">
                <a:solidFill>
                  <a:srgbClr val="003366"/>
                </a:solidFill>
                <a:latin typeface="Rockwell Extra Bold" panose="02060903040505020403" pitchFamily="18" charset="0"/>
              </a:rPr>
              <a:t>Electronic Engineering, National Changhua University of Education</a:t>
            </a:r>
            <a:endParaRPr lang="en-US" altLang="zh-TW" dirty="0">
              <a:solidFill>
                <a:srgbClr val="003366"/>
              </a:solidFill>
              <a:latin typeface="Rockwell Extra Bold" panose="02060903040505020403" pitchFamily="18" charset="0"/>
            </a:endParaRPr>
          </a:p>
        </p:txBody>
      </p:sp>
      <p:sp>
        <p:nvSpPr>
          <p:cNvPr id="7" name="Title 1">
            <a:extLst>
              <a:ext uri="{FF2B5EF4-FFF2-40B4-BE49-F238E27FC236}">
                <a16:creationId xmlns:a16="http://schemas.microsoft.com/office/drawing/2014/main" id="{76F6D198-E0FF-43C1-888C-9ED7E3D1EC65}"/>
              </a:ext>
            </a:extLst>
          </p:cNvPr>
          <p:cNvSpPr txBox="1">
            <a:spLocks/>
          </p:cNvSpPr>
          <p:nvPr/>
        </p:nvSpPr>
        <p:spPr bwMode="auto">
          <a:xfrm>
            <a:off x="2146328" y="473290"/>
            <a:ext cx="5030047"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lvl1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mj-lt"/>
                <a:ea typeface="+mj-ea"/>
                <a:cs typeface="+mj-cs"/>
              </a:defRPr>
            </a:lvl1pPr>
            <a:lvl2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2pPr>
            <a:lvl3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3pPr>
            <a:lvl4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600">
                <a:solidFill>
                  <a:srgbClr val="000000"/>
                </a:solidFill>
                <a:latin typeface="Arial" charset="0"/>
                <a:ea typeface="新細明體" pitchFamily="18" charset="-120"/>
              </a:defRPr>
            </a:lvl5pPr>
            <a:lvl6pPr marL="25146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6pPr>
            <a:lvl7pPr marL="29718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7pPr>
            <a:lvl8pPr marL="34290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8pPr>
            <a:lvl9pPr marL="3886200" indent="-228600" algn="l" defTabSz="449263" rtl="0" fontAlgn="base">
              <a:spcBef>
                <a:spcPct val="0"/>
              </a:spcBef>
              <a:spcAft>
                <a:spcPct val="0"/>
              </a:spcAft>
              <a:buClr>
                <a:srgbClr val="000000"/>
              </a:buClr>
              <a:buSzPct val="100000"/>
              <a:buFont typeface="Times New Roman" pitchFamily="18" charset="0"/>
              <a:defRPr sz="3600">
                <a:solidFill>
                  <a:srgbClr val="000000"/>
                </a:solidFill>
                <a:latin typeface="Arial" charset="0"/>
                <a:ea typeface="新細明體" pitchFamily="18" charset="-120"/>
              </a:defRPr>
            </a:lvl9pPr>
          </a:lstStyle>
          <a:p>
            <a:r>
              <a:rPr lang="en-US" kern="0" dirty="0"/>
              <a:t>Outline</a:t>
            </a:r>
          </a:p>
        </p:txBody>
      </p:sp>
      <p:sp>
        <p:nvSpPr>
          <p:cNvPr id="8" name="Slide Number Placeholder 4">
            <a:extLst>
              <a:ext uri="{FF2B5EF4-FFF2-40B4-BE49-F238E27FC236}">
                <a16:creationId xmlns:a16="http://schemas.microsoft.com/office/drawing/2014/main" id="{4DF06836-9B09-415A-AE45-F652B20A672B}"/>
              </a:ext>
            </a:extLst>
          </p:cNvPr>
          <p:cNvSpPr>
            <a:spLocks noGrp="1"/>
          </p:cNvSpPr>
          <p:nvPr>
            <p:ph type="sldNum" idx="11"/>
          </p:nvPr>
        </p:nvSpPr>
        <p:spPr>
          <a:xfrm>
            <a:off x="8686800" y="6248400"/>
            <a:ext cx="283391" cy="461755"/>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7</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
        <p:nvSpPr>
          <p:cNvPr id="11" name="Content Placeholder 2">
            <a:extLst>
              <a:ext uri="{FF2B5EF4-FFF2-40B4-BE49-F238E27FC236}">
                <a16:creationId xmlns:a16="http://schemas.microsoft.com/office/drawing/2014/main" id="{A4F3C2EA-3BF5-41EC-9C67-2C099F13E7C4}"/>
              </a:ext>
            </a:extLst>
          </p:cNvPr>
          <p:cNvSpPr>
            <a:spLocks noGrp="1"/>
          </p:cNvSpPr>
          <p:nvPr>
            <p:ph idx="1"/>
          </p:nvPr>
        </p:nvSpPr>
        <p:spPr>
          <a:xfrm>
            <a:off x="1447800" y="1905000"/>
            <a:ext cx="4419600" cy="2743200"/>
          </a:xfrm>
        </p:spPr>
        <p:txBody>
          <a:bodyPr/>
          <a:lstStyle/>
          <a:p>
            <a:r>
              <a:rPr lang="en-US" sz="2800" dirty="0">
                <a:solidFill>
                  <a:schemeClr val="bg1">
                    <a:lumMod val="75000"/>
                  </a:schemeClr>
                </a:solidFill>
              </a:rPr>
              <a:t>Introduction</a:t>
            </a:r>
          </a:p>
          <a:p>
            <a:r>
              <a:rPr lang="en-US" altLang="zh-TW" sz="2800" dirty="0">
                <a:solidFill>
                  <a:schemeClr val="tx1"/>
                </a:solidFill>
              </a:rPr>
              <a:t>Previous Work</a:t>
            </a:r>
          </a:p>
          <a:p>
            <a:r>
              <a:rPr lang="en-US" altLang="zh-TW" sz="2800" dirty="0">
                <a:solidFill>
                  <a:schemeClr val="bg1">
                    <a:lumMod val="75000"/>
                  </a:schemeClr>
                </a:solidFill>
              </a:rPr>
              <a:t>Proposed Technique</a:t>
            </a:r>
          </a:p>
          <a:p>
            <a:r>
              <a:rPr lang="en-US" sz="2800" dirty="0">
                <a:solidFill>
                  <a:schemeClr val="bg1">
                    <a:lumMod val="75000"/>
                  </a:schemeClr>
                </a:solidFill>
              </a:rPr>
              <a:t>Experimental Results</a:t>
            </a:r>
          </a:p>
          <a:p>
            <a:r>
              <a:rPr lang="en-US" altLang="zh-TW" sz="2800" dirty="0">
                <a:solidFill>
                  <a:schemeClr val="bg1">
                    <a:lumMod val="75000"/>
                  </a:schemeClr>
                </a:solidFill>
              </a:rPr>
              <a:t>Reference</a:t>
            </a:r>
            <a:endParaRPr lang="en-US" dirty="0">
              <a:solidFill>
                <a:schemeClr val="bg1">
                  <a:lumMod val="75000"/>
                </a:schemeClr>
              </a:solidFill>
            </a:endParaRPr>
          </a:p>
        </p:txBody>
      </p:sp>
    </p:spTree>
    <p:extLst>
      <p:ext uri="{BB962C8B-B14F-4D97-AF65-F5344CB8AC3E}">
        <p14:creationId xmlns:p14="http://schemas.microsoft.com/office/powerpoint/2010/main" val="82253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altLang="zh-TW" sz="1000" b="0" i="0" u="none" strike="noStrike" kern="1200" cap="none" spc="0" normalizeH="0" baseline="0" noProof="0">
                <a:ln>
                  <a:noFill/>
                </a:ln>
                <a:solidFill>
                  <a:srgbClr val="003366"/>
                </a:solidFill>
                <a:effectLst/>
                <a:uLnTx/>
                <a:uFillTx/>
                <a:latin typeface="Rockwell Extra Bold" panose="02060903040505020403" pitchFamily="18" charset="0"/>
                <a:ea typeface="新細明體" panose="02020500000000000000" pitchFamily="18" charset="-120"/>
                <a:cs typeface="+mn-cs"/>
              </a:rPr>
              <a:t>Electronic Engineering, National Changhua University of Education</a:t>
            </a:r>
            <a:endParaRPr kumimoji="0" lang="en-US" altLang="zh-TW" sz="1000" b="0" i="0" u="none" strike="noStrike" kern="1200" cap="none" spc="0" normalizeH="0" baseline="0" noProof="0" dirty="0">
              <a:ln>
                <a:noFill/>
              </a:ln>
              <a:solidFill>
                <a:srgbClr val="003366"/>
              </a:solidFill>
              <a:effectLst/>
              <a:uLnTx/>
              <a:uFillTx/>
              <a:latin typeface="Rockwell Extra Bold" panose="02060903040505020403" pitchFamily="18" charset="0"/>
              <a:ea typeface="新細明體" panose="02020500000000000000" pitchFamily="18" charset="-120"/>
              <a:cs typeface="+mn-cs"/>
            </a:endParaRPr>
          </a:p>
        </p:txBody>
      </p:sp>
      <p:sp>
        <p:nvSpPr>
          <p:cNvPr id="12" name="標題 1">
            <a:extLst>
              <a:ext uri="{FF2B5EF4-FFF2-40B4-BE49-F238E27FC236}">
                <a16:creationId xmlns:a16="http://schemas.microsoft.com/office/drawing/2014/main" id="{CDD77EDD-5191-4A2F-AED7-1CF083C9602B}"/>
              </a:ext>
            </a:extLst>
          </p:cNvPr>
          <p:cNvSpPr>
            <a:spLocks noGrp="1"/>
          </p:cNvSpPr>
          <p:nvPr>
            <p:ph type="title"/>
          </p:nvPr>
        </p:nvSpPr>
        <p:spPr>
          <a:xfrm>
            <a:off x="1084728" y="450850"/>
            <a:ext cx="7583022" cy="1189038"/>
          </a:xfrm>
        </p:spPr>
        <p:txBody>
          <a:bodyPr>
            <a:normAutofit/>
          </a:bodyPr>
          <a:lstStyle/>
          <a:p>
            <a:r>
              <a:rPr lang="en-US" altLang="zh-TW" dirty="0"/>
              <a:t>Previous Work(1/3)</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CDAB0D8-3781-4E77-BC37-997B1E1F93A3}"/>
                  </a:ext>
                </a:extLst>
              </p:cNvPr>
              <p:cNvSpPr txBox="1">
                <a:spLocks/>
              </p:cNvSpPr>
              <p:nvPr/>
            </p:nvSpPr>
            <p:spPr>
              <a:xfrm>
                <a:off x="1258888" y="1752600"/>
                <a:ext cx="9973733" cy="9932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Ø"/>
                </a:pPr>
                <a:r>
                  <a:rPr lang="en-US" b="1" i="1" dirty="0"/>
                  <a:t>Arithmetic Weight Error Model:</a:t>
                </a:r>
              </a:p>
              <a:p>
                <a:pPr algn="l"/>
                <a:r>
                  <a:rPr lang="en-US" sz="2000" dirty="0">
                    <a:latin typeface="Arial" panose="020B0604020202020204" pitchFamily="34" charset="0"/>
                    <a:cs typeface="Arial" panose="020B0604020202020204" pitchFamily="34" charset="0"/>
                  </a:rPr>
                  <a:t>    Arithmetic Weight Error</a:t>
                </a:r>
                <a:r>
                  <a:rPr lang="zh-TW" altLang="en-US" sz="2000" dirty="0">
                    <a:latin typeface="Arial" panose="020B0604020202020204" pitchFamily="34" charset="0"/>
                    <a:cs typeface="Arial" panose="020B0604020202020204" pitchFamily="34" charset="0"/>
                  </a:rPr>
                  <a:t> </a:t>
                </a:r>
                <a:r>
                  <a:rPr lang="en-US" altLang="zh-TW" sz="2000" dirty="0">
                    <a:latin typeface="Arial" panose="020B0604020202020204" pitchFamily="34" charset="0"/>
                    <a:cs typeface="Arial" panose="020B0604020202020204" pitchFamily="34" charset="0"/>
                  </a:rPr>
                  <a:t>(AWE)</a:t>
                </a:r>
                <a:r>
                  <a:rPr lang="en-US" sz="2000" dirty="0">
                    <a:latin typeface="Arial" panose="020B0604020202020204" pitchFamily="34" charset="0"/>
                    <a:cs typeface="Arial" panose="020B0604020202020204" pitchFamily="34" charset="0"/>
                  </a:rPr>
                  <a:t> could be: </a:t>
                </a:r>
                <a14:m>
                  <m:oMath xmlns:m="http://schemas.openxmlformats.org/officeDocument/2006/math">
                    <m:r>
                      <a:rPr lang="en-US" sz="2000" i="1" smtClean="0">
                        <a:latin typeface="Cambria Math" panose="02040503050406030204" pitchFamily="18" charset="0"/>
                      </a:rPr>
                      <m:t>𝑒</m:t>
                    </m:r>
                    <m:r>
                      <a:rPr lang="en-US" sz="2000" i="1" smtClean="0">
                        <a:latin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 2</m:t>
                        </m:r>
                      </m:e>
                      <m:sup>
                        <m:r>
                          <a:rPr lang="en-US" sz="2000" i="1" smtClean="0">
                            <a:latin typeface="Cambria Math" panose="02040503050406030204" pitchFamily="18" charset="0"/>
                            <a:ea typeface="Cambria Math" panose="02040503050406030204" pitchFamily="18" charset="0"/>
                          </a:rPr>
                          <m:t>𝑚</m:t>
                        </m:r>
                      </m:sup>
                    </m:sSup>
                  </m:oMath>
                </a14:m>
                <a:endParaRPr lang="en-US" sz="2000" dirty="0">
                  <a:latin typeface="Arial" panose="020B0604020202020204" pitchFamily="34" charset="0"/>
                  <a:cs typeface="Arial" panose="020B0604020202020204" pitchFamily="34" charset="0"/>
                </a:endParaRPr>
              </a:p>
            </p:txBody>
          </p:sp>
        </mc:Choice>
        <mc:Fallback xmlns="">
          <p:sp>
            <p:nvSpPr>
              <p:cNvPr id="8" name="Content Placeholder 2">
                <a:extLst>
                  <a:ext uri="{FF2B5EF4-FFF2-40B4-BE49-F238E27FC236}">
                    <a16:creationId xmlns:a16="http://schemas.microsoft.com/office/drawing/2014/main" id="{7CDAB0D8-3781-4E77-BC37-997B1E1F93A3}"/>
                  </a:ext>
                </a:extLst>
              </p:cNvPr>
              <p:cNvSpPr txBox="1">
                <a:spLocks noRot="1" noChangeAspect="1" noMove="1" noResize="1" noEditPoints="1" noAdjustHandles="1" noChangeArrowheads="1" noChangeShapeType="1" noTextEdit="1"/>
              </p:cNvSpPr>
              <p:nvPr/>
            </p:nvSpPr>
            <p:spPr>
              <a:xfrm>
                <a:off x="1258888" y="1752600"/>
                <a:ext cx="9973733" cy="993250"/>
              </a:xfrm>
              <a:prstGeom prst="rect">
                <a:avLst/>
              </a:prstGeom>
              <a:blipFill>
                <a:blip r:embed="rId3"/>
                <a:stretch>
                  <a:fillRect l="-856" t="-802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C1836387-C211-4AB9-98C4-69F37D7EEF4C}"/>
                  </a:ext>
                </a:extLst>
              </p:cNvPr>
              <p:cNvGraphicFramePr>
                <a:graphicFrameLocks noGrp="1"/>
              </p:cNvGraphicFramePr>
              <p:nvPr>
                <p:extLst>
                  <p:ext uri="{D42A27DB-BD31-4B8C-83A1-F6EECF244321}">
                    <p14:modId xmlns:p14="http://schemas.microsoft.com/office/powerpoint/2010/main" val="25605053"/>
                  </p:ext>
                </p:extLst>
              </p:nvPr>
            </p:nvGraphicFramePr>
            <p:xfrm>
              <a:off x="1524000" y="2785866"/>
              <a:ext cx="7258478" cy="792480"/>
            </p:xfrm>
            <a:graphic>
              <a:graphicData uri="http://schemas.openxmlformats.org/drawingml/2006/table">
                <a:tbl>
                  <a:tblPr/>
                  <a:tblGrid>
                    <a:gridCol w="1266240">
                      <a:extLst>
                        <a:ext uri="{9D8B030D-6E8A-4147-A177-3AD203B41FA5}">
                          <a16:colId xmlns:a16="http://schemas.microsoft.com/office/drawing/2014/main" val="1756878466"/>
                        </a:ext>
                      </a:extLst>
                    </a:gridCol>
                    <a:gridCol w="1173804">
                      <a:extLst>
                        <a:ext uri="{9D8B030D-6E8A-4147-A177-3AD203B41FA5}">
                          <a16:colId xmlns:a16="http://schemas.microsoft.com/office/drawing/2014/main" val="1944803285"/>
                        </a:ext>
                      </a:extLst>
                    </a:gridCol>
                    <a:gridCol w="1549941">
                      <a:extLst>
                        <a:ext uri="{9D8B030D-6E8A-4147-A177-3AD203B41FA5}">
                          <a16:colId xmlns:a16="http://schemas.microsoft.com/office/drawing/2014/main" val="2226369306"/>
                        </a:ext>
                      </a:extLst>
                    </a:gridCol>
                    <a:gridCol w="1005191">
                      <a:extLst>
                        <a:ext uri="{9D8B030D-6E8A-4147-A177-3AD203B41FA5}">
                          <a16:colId xmlns:a16="http://schemas.microsoft.com/office/drawing/2014/main" val="3362124400"/>
                        </a:ext>
                      </a:extLst>
                    </a:gridCol>
                    <a:gridCol w="823609">
                      <a:extLst>
                        <a:ext uri="{9D8B030D-6E8A-4147-A177-3AD203B41FA5}">
                          <a16:colId xmlns:a16="http://schemas.microsoft.com/office/drawing/2014/main" val="3581065382"/>
                        </a:ext>
                      </a:extLst>
                    </a:gridCol>
                    <a:gridCol w="732817">
                      <a:extLst>
                        <a:ext uri="{9D8B030D-6E8A-4147-A177-3AD203B41FA5}">
                          <a16:colId xmlns:a16="http://schemas.microsoft.com/office/drawing/2014/main" val="1537091971"/>
                        </a:ext>
                      </a:extLst>
                    </a:gridCol>
                    <a:gridCol w="706876">
                      <a:extLst>
                        <a:ext uri="{9D8B030D-6E8A-4147-A177-3AD203B41FA5}">
                          <a16:colId xmlns:a16="http://schemas.microsoft.com/office/drawing/2014/main" val="3675860519"/>
                        </a:ext>
                      </a:extLst>
                    </a:gridCol>
                  </a:tblGrid>
                  <a:tr h="156153">
                    <a:tc>
                      <a:txBody>
                        <a:bodyPr/>
                        <a:lstStyle/>
                        <a:p>
                          <a:pPr algn="ctr"/>
                          <a:r>
                            <a:rPr lang="en-CA" sz="2000" dirty="0">
                              <a:latin typeface="Arial" panose="020B0604020202020204" pitchFamily="34" charset="0"/>
                              <a:cs typeface="Arial" panose="020B0604020202020204" pitchFamily="34" charset="0"/>
                            </a:rPr>
                            <a:t>Location</a:t>
                          </a:r>
                          <a:endParaRPr lang="en-US" sz="2000" dirty="0">
                            <a:latin typeface="Arial" panose="020B0604020202020204" pitchFamily="34" charset="0"/>
                            <a:cs typeface="Arial" panose="020B0604020202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2</m:t>
                                    </m:r>
                                  </m:e>
                                  <m:sup>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sup>
                                </m:sSup>
                              </m:oMath>
                            </m:oMathPara>
                          </a14:m>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t>……</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2</m:t>
                                    </m:r>
                                  </m:e>
                                  <m:sup>
                                    <m:r>
                                      <a:rPr lang="en-US" sz="2000" b="0" i="1" smtClean="0">
                                        <a:latin typeface="Cambria Math" panose="02040503050406030204" pitchFamily="18" charset="0"/>
                                        <a:ea typeface="Cambria Math" panose="02040503050406030204" pitchFamily="18" charset="0"/>
                                      </a:rPr>
                                      <m:t>3</m:t>
                                    </m:r>
                                  </m:sup>
                                </m:sSup>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2</m:t>
                                    </m:r>
                                  </m:e>
                                  <m:sup>
                                    <m:r>
                                      <a:rPr lang="en-US" sz="2000" b="0" i="1" smtClean="0">
                                        <a:latin typeface="Cambria Math" panose="02040503050406030204" pitchFamily="18" charset="0"/>
                                        <a:ea typeface="Cambria Math" panose="02040503050406030204" pitchFamily="18" charset="0"/>
                                      </a:rPr>
                                      <m:t>2</m:t>
                                    </m:r>
                                  </m:sup>
                                </m:sSup>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2</m:t>
                                    </m:r>
                                  </m:e>
                                  <m:sup>
                                    <m:r>
                                      <a:rPr lang="en-US" sz="2000" b="0" i="1" smtClean="0">
                                        <a:latin typeface="Cambria Math" panose="02040503050406030204" pitchFamily="18" charset="0"/>
                                        <a:ea typeface="Cambria Math" panose="02040503050406030204" pitchFamily="18" charset="0"/>
                                      </a:rPr>
                                      <m:t>1</m:t>
                                    </m:r>
                                  </m:sup>
                                </m:sSup>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2</m:t>
                                    </m:r>
                                  </m:e>
                                  <m:sup>
                                    <m:r>
                                      <a:rPr lang="en-US" sz="2000" b="0" i="1" smtClean="0">
                                        <a:latin typeface="Cambria Math" panose="02040503050406030204" pitchFamily="18" charset="0"/>
                                        <a:ea typeface="Cambria Math" panose="02040503050406030204" pitchFamily="18" charset="0"/>
                                      </a:rPr>
                                      <m:t>0</m:t>
                                    </m:r>
                                  </m:sup>
                                </m:sSup>
                              </m:oMath>
                            </m:oMathPara>
                          </a14:m>
                          <a:endParaRPr lang="en-US" sz="2000" dirty="0"/>
                        </a:p>
                      </a:txBody>
                      <a:tcPr/>
                    </a:tc>
                    <a:extLst>
                      <a:ext uri="{0D108BD9-81ED-4DB2-BD59-A6C34878D82A}">
                        <a16:rowId xmlns:a16="http://schemas.microsoft.com/office/drawing/2014/main" val="923305426"/>
                      </a:ext>
                    </a:extLst>
                  </a:tr>
                  <a:tr h="370840">
                    <a:tc>
                      <a:txBody>
                        <a:bodyPr/>
                        <a:lstStyle/>
                        <a:p>
                          <a:pPr algn="ctr"/>
                          <a:r>
                            <a:rPr lang="en-US" sz="2000" dirty="0">
                              <a:latin typeface="Arial" panose="020B0604020202020204" pitchFamily="34" charset="0"/>
                              <a:cs typeface="Arial" panose="020B0604020202020204" pitchFamily="34" charset="0"/>
                            </a:rPr>
                            <a:t>Value</a:t>
                          </a:r>
                        </a:p>
                      </a:txBody>
                      <a:tcPr/>
                    </a:tc>
                    <a:tc>
                      <a:txBody>
                        <a:bodyPr/>
                        <a:lstStyle/>
                        <a:p>
                          <a:pPr algn="ctr"/>
                          <a:r>
                            <a:rPr lang="en-US" sz="20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t>……</a:t>
                          </a:r>
                          <a:endParaRPr lang="en-US" sz="2000" dirty="0"/>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0</a:t>
                          </a:r>
                        </a:p>
                      </a:txBody>
                      <a:tcPr/>
                    </a:tc>
                    <a:extLst>
                      <a:ext uri="{0D108BD9-81ED-4DB2-BD59-A6C34878D82A}">
                        <a16:rowId xmlns:a16="http://schemas.microsoft.com/office/drawing/2014/main" val="1578179715"/>
                      </a:ext>
                    </a:extLst>
                  </a:tr>
                </a:tbl>
              </a:graphicData>
            </a:graphic>
          </p:graphicFrame>
        </mc:Choice>
        <mc:Fallback xmlns="">
          <p:graphicFrame>
            <p:nvGraphicFramePr>
              <p:cNvPr id="9" name="Table 8">
                <a:extLst>
                  <a:ext uri="{FF2B5EF4-FFF2-40B4-BE49-F238E27FC236}">
                    <a16:creationId xmlns:a16="http://schemas.microsoft.com/office/drawing/2014/main" id="{C1836387-C211-4AB9-98C4-69F37D7EEF4C}"/>
                  </a:ext>
                </a:extLst>
              </p:cNvPr>
              <p:cNvGraphicFramePr>
                <a:graphicFrameLocks noGrp="1"/>
              </p:cNvGraphicFramePr>
              <p:nvPr>
                <p:extLst>
                  <p:ext uri="{D42A27DB-BD31-4B8C-83A1-F6EECF244321}">
                    <p14:modId xmlns:p14="http://schemas.microsoft.com/office/powerpoint/2010/main" val="25605053"/>
                  </p:ext>
                </p:extLst>
              </p:nvPr>
            </p:nvGraphicFramePr>
            <p:xfrm>
              <a:off x="1524000" y="2785866"/>
              <a:ext cx="7258478" cy="792480"/>
            </p:xfrm>
            <a:graphic>
              <a:graphicData uri="http://schemas.openxmlformats.org/drawingml/2006/table">
                <a:tbl>
                  <a:tblPr/>
                  <a:tblGrid>
                    <a:gridCol w="1266240">
                      <a:extLst>
                        <a:ext uri="{9D8B030D-6E8A-4147-A177-3AD203B41FA5}">
                          <a16:colId xmlns:a16="http://schemas.microsoft.com/office/drawing/2014/main" val="1756878466"/>
                        </a:ext>
                      </a:extLst>
                    </a:gridCol>
                    <a:gridCol w="1173804">
                      <a:extLst>
                        <a:ext uri="{9D8B030D-6E8A-4147-A177-3AD203B41FA5}">
                          <a16:colId xmlns:a16="http://schemas.microsoft.com/office/drawing/2014/main" val="1944803285"/>
                        </a:ext>
                      </a:extLst>
                    </a:gridCol>
                    <a:gridCol w="1549941">
                      <a:extLst>
                        <a:ext uri="{9D8B030D-6E8A-4147-A177-3AD203B41FA5}">
                          <a16:colId xmlns:a16="http://schemas.microsoft.com/office/drawing/2014/main" val="2226369306"/>
                        </a:ext>
                      </a:extLst>
                    </a:gridCol>
                    <a:gridCol w="1005191">
                      <a:extLst>
                        <a:ext uri="{9D8B030D-6E8A-4147-A177-3AD203B41FA5}">
                          <a16:colId xmlns:a16="http://schemas.microsoft.com/office/drawing/2014/main" val="3362124400"/>
                        </a:ext>
                      </a:extLst>
                    </a:gridCol>
                    <a:gridCol w="823609">
                      <a:extLst>
                        <a:ext uri="{9D8B030D-6E8A-4147-A177-3AD203B41FA5}">
                          <a16:colId xmlns:a16="http://schemas.microsoft.com/office/drawing/2014/main" val="3581065382"/>
                        </a:ext>
                      </a:extLst>
                    </a:gridCol>
                    <a:gridCol w="732817">
                      <a:extLst>
                        <a:ext uri="{9D8B030D-6E8A-4147-A177-3AD203B41FA5}">
                          <a16:colId xmlns:a16="http://schemas.microsoft.com/office/drawing/2014/main" val="1537091971"/>
                        </a:ext>
                      </a:extLst>
                    </a:gridCol>
                    <a:gridCol w="706876">
                      <a:extLst>
                        <a:ext uri="{9D8B030D-6E8A-4147-A177-3AD203B41FA5}">
                          <a16:colId xmlns:a16="http://schemas.microsoft.com/office/drawing/2014/main" val="3675860519"/>
                        </a:ext>
                      </a:extLst>
                    </a:gridCol>
                  </a:tblGrid>
                  <a:tr h="396240">
                    <a:tc>
                      <a:txBody>
                        <a:bodyPr/>
                        <a:lstStyle/>
                        <a:p>
                          <a:pPr algn="ctr"/>
                          <a:r>
                            <a:rPr lang="en-CA" sz="2000" dirty="0">
                              <a:latin typeface="Arial" panose="020B0604020202020204" pitchFamily="34" charset="0"/>
                              <a:cs typeface="Arial" panose="020B0604020202020204" pitchFamily="34" charset="0"/>
                            </a:rPr>
                            <a:t>Location</a:t>
                          </a:r>
                          <a:endParaRPr lang="en-US" sz="2000" dirty="0">
                            <a:latin typeface="Arial" panose="020B0604020202020204" pitchFamily="34" charset="0"/>
                            <a:cs typeface="Arial" panose="020B0604020202020204" pitchFamily="34" charset="0"/>
                          </a:endParaRPr>
                        </a:p>
                      </a:txBody>
                      <a:tcPr/>
                    </a:tc>
                    <a:tc>
                      <a:txBody>
                        <a:bodyPr/>
                        <a:lstStyle/>
                        <a:p>
                          <a:endParaRPr lang="zh-TW"/>
                        </a:p>
                      </a:txBody>
                      <a:tcPr>
                        <a:blipFill>
                          <a:blip r:embed="rId4"/>
                          <a:stretch>
                            <a:fillRect l="-109375" t="-6061" r="-413021" b="-12727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t>……</a:t>
                          </a:r>
                          <a:endParaRPr lang="en-US" sz="2000" dirty="0"/>
                        </a:p>
                      </a:txBody>
                      <a:tcPr/>
                    </a:tc>
                    <a:tc>
                      <a:txBody>
                        <a:bodyPr/>
                        <a:lstStyle/>
                        <a:p>
                          <a:endParaRPr lang="zh-TW"/>
                        </a:p>
                      </a:txBody>
                      <a:tcPr>
                        <a:blipFill>
                          <a:blip r:embed="rId4"/>
                          <a:stretch>
                            <a:fillRect l="-398182" t="-6061" r="-226061" b="-127273"/>
                          </a:stretch>
                        </a:blipFill>
                      </a:tcPr>
                    </a:tc>
                    <a:tc>
                      <a:txBody>
                        <a:bodyPr/>
                        <a:lstStyle/>
                        <a:p>
                          <a:endParaRPr lang="zh-TW"/>
                        </a:p>
                      </a:txBody>
                      <a:tcPr>
                        <a:blipFill>
                          <a:blip r:embed="rId4"/>
                          <a:stretch>
                            <a:fillRect l="-608889" t="-6061" r="-176296" b="-127273"/>
                          </a:stretch>
                        </a:blipFill>
                      </a:tcPr>
                    </a:tc>
                    <a:tc>
                      <a:txBody>
                        <a:bodyPr/>
                        <a:lstStyle/>
                        <a:p>
                          <a:endParaRPr lang="zh-TW"/>
                        </a:p>
                      </a:txBody>
                      <a:tcPr>
                        <a:blipFill>
                          <a:blip r:embed="rId4"/>
                          <a:stretch>
                            <a:fillRect l="-797500" t="-6061" r="-98333" b="-127273"/>
                          </a:stretch>
                        </a:blipFill>
                      </a:tcPr>
                    </a:tc>
                    <a:tc>
                      <a:txBody>
                        <a:bodyPr/>
                        <a:lstStyle/>
                        <a:p>
                          <a:endParaRPr lang="zh-TW"/>
                        </a:p>
                      </a:txBody>
                      <a:tcPr>
                        <a:blipFill>
                          <a:blip r:embed="rId4"/>
                          <a:stretch>
                            <a:fillRect l="-928448" t="-6061" r="-1724" b="-127273"/>
                          </a:stretch>
                        </a:blipFill>
                      </a:tcPr>
                    </a:tc>
                    <a:extLst>
                      <a:ext uri="{0D108BD9-81ED-4DB2-BD59-A6C34878D82A}">
                        <a16:rowId xmlns:a16="http://schemas.microsoft.com/office/drawing/2014/main" val="923305426"/>
                      </a:ext>
                    </a:extLst>
                  </a:tr>
                  <a:tr h="396240">
                    <a:tc>
                      <a:txBody>
                        <a:bodyPr/>
                        <a:lstStyle/>
                        <a:p>
                          <a:pPr algn="ctr"/>
                          <a:r>
                            <a:rPr lang="en-US" sz="2000" dirty="0">
                              <a:latin typeface="Arial" panose="020B0604020202020204" pitchFamily="34" charset="0"/>
                              <a:cs typeface="Arial" panose="020B0604020202020204" pitchFamily="34" charset="0"/>
                            </a:rPr>
                            <a:t>Value</a:t>
                          </a:r>
                        </a:p>
                      </a:txBody>
                      <a:tcPr/>
                    </a:tc>
                    <a:tc>
                      <a:txBody>
                        <a:bodyPr/>
                        <a:lstStyle/>
                        <a:p>
                          <a:pPr algn="ctr"/>
                          <a:r>
                            <a:rPr lang="en-US" sz="20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t>……</a:t>
                          </a:r>
                          <a:endParaRPr lang="en-US" sz="2000" dirty="0"/>
                        </a:p>
                      </a:txBody>
                      <a:tcPr/>
                    </a:tc>
                    <a:tc>
                      <a:txBody>
                        <a:bodyPr/>
                        <a:lstStyle/>
                        <a:p>
                          <a:pPr algn="ctr"/>
                          <a:r>
                            <a:rPr lang="en-US" sz="2000" dirty="0"/>
                            <a:t>1</a:t>
                          </a:r>
                        </a:p>
                      </a:txBody>
                      <a:tcPr/>
                    </a:tc>
                    <a:tc>
                      <a:txBody>
                        <a:bodyPr/>
                        <a:lstStyle/>
                        <a:p>
                          <a:pPr algn="ctr"/>
                          <a:r>
                            <a:rPr lang="en-US" sz="2000" dirty="0"/>
                            <a:t>1</a:t>
                          </a:r>
                        </a:p>
                      </a:txBody>
                      <a:tcPr/>
                    </a:tc>
                    <a:tc>
                      <a:txBody>
                        <a:bodyPr/>
                        <a:lstStyle/>
                        <a:p>
                          <a:pPr algn="ctr"/>
                          <a:r>
                            <a:rPr lang="en-US" sz="2000" dirty="0"/>
                            <a:t>0</a:t>
                          </a:r>
                        </a:p>
                      </a:txBody>
                      <a:tcPr/>
                    </a:tc>
                    <a:tc>
                      <a:txBody>
                        <a:bodyPr/>
                        <a:lstStyle/>
                        <a:p>
                          <a:pPr algn="ctr"/>
                          <a:r>
                            <a:rPr lang="en-US" sz="2000" dirty="0"/>
                            <a:t>0</a:t>
                          </a:r>
                        </a:p>
                      </a:txBody>
                      <a:tcPr/>
                    </a:tc>
                    <a:extLst>
                      <a:ext uri="{0D108BD9-81ED-4DB2-BD59-A6C34878D82A}">
                        <a16:rowId xmlns:a16="http://schemas.microsoft.com/office/drawing/2014/main" val="1578179715"/>
                      </a:ext>
                    </a:extLst>
                  </a:tr>
                </a:tbl>
              </a:graphicData>
            </a:graphic>
          </p:graphicFrame>
        </mc:Fallback>
      </mc:AlternateContent>
      <p:sp>
        <p:nvSpPr>
          <p:cNvPr id="10" name="TextBox 9">
            <a:extLst>
              <a:ext uri="{FF2B5EF4-FFF2-40B4-BE49-F238E27FC236}">
                <a16:creationId xmlns:a16="http://schemas.microsoft.com/office/drawing/2014/main" id="{F10FA6F4-BD47-410A-B5FC-2DEC5A4196AE}"/>
              </a:ext>
            </a:extLst>
          </p:cNvPr>
          <p:cNvSpPr txBox="1"/>
          <p:nvPr/>
        </p:nvSpPr>
        <p:spPr>
          <a:xfrm>
            <a:off x="1524000" y="3799051"/>
            <a:ext cx="442448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r>
              <a:rPr lang="en-US" dirty="0">
                <a:solidFill>
                  <a:srgbClr val="000000"/>
                </a:solidFill>
                <a:latin typeface="Arial" charset="0"/>
                <a:ea typeface="新細明體" pitchFamily="18" charset="-120"/>
                <a:cs typeface="Arial" charset="0"/>
              </a:rPr>
              <a:t>e</a:t>
            </a:r>
            <a:r>
              <a:rPr kumimoji="0" lang="en-US" b="0" i="0" u="none" strike="noStrike" kern="1200" cap="none" spc="0" normalizeH="0" noProof="0" dirty="0">
                <a:ln>
                  <a:noFill/>
                </a:ln>
                <a:solidFill>
                  <a:srgbClr val="000000"/>
                </a:solidFill>
                <a:effectLst/>
                <a:uLnTx/>
                <a:uFillTx/>
                <a:latin typeface="Arial" charset="0"/>
                <a:ea typeface="新細明體" pitchFamily="18" charset="-120"/>
                <a:cs typeface="Arial" charset="0"/>
              </a:rPr>
              <a:t>x:</a:t>
            </a:r>
            <a:r>
              <a:rPr lang="zh-TW" altLang="en-US" dirty="0">
                <a:solidFill>
                  <a:srgbClr val="000000"/>
                </a:solidFill>
                <a:latin typeface="Arial" charset="0"/>
                <a:ea typeface="新細明體" pitchFamily="18" charset="-120"/>
                <a:cs typeface="Arial" charset="0"/>
              </a:rPr>
              <a:t> </a:t>
            </a:r>
            <a:r>
              <a:rPr kumimoji="0" lang="en-US" b="0" i="0" u="none" strike="noStrike" kern="1200" cap="none" spc="0" normalizeH="0" noProof="0" dirty="0">
                <a:ln>
                  <a:noFill/>
                </a:ln>
                <a:solidFill>
                  <a:srgbClr val="000000"/>
                </a:solidFill>
                <a:effectLst/>
                <a:uLnTx/>
                <a:uFillTx/>
                <a:latin typeface="Arial" charset="0"/>
                <a:ea typeface="新細明體" pitchFamily="18" charset="-120"/>
                <a:cs typeface="Arial" charset="0"/>
              </a:rPr>
              <a:t>3(4’b0011)</a:t>
            </a:r>
            <a:r>
              <a:rPr kumimoji="0" lang="zh-TW" altLang="en-US" b="0" i="0" u="none" strike="noStrike" kern="1200" cap="none" spc="0" normalizeH="0" noProof="0" dirty="0">
                <a:ln>
                  <a:noFill/>
                </a:ln>
                <a:solidFill>
                  <a:srgbClr val="000000"/>
                </a:solidFill>
                <a:effectLst/>
                <a:uLnTx/>
                <a:uFillTx/>
                <a:latin typeface="Arial" charset="0"/>
                <a:ea typeface="新細明體" pitchFamily="18" charset="-120"/>
                <a:cs typeface="Arial" charset="0"/>
              </a:rPr>
              <a:t> </a:t>
            </a:r>
            <a:r>
              <a:rPr kumimoji="0" lang="en-US" altLang="zh-TW" b="0" i="0" u="none" strike="noStrike" kern="1200" cap="none" spc="0" normalizeH="0" noProof="0" dirty="0">
                <a:ln>
                  <a:noFill/>
                </a:ln>
                <a:solidFill>
                  <a:srgbClr val="000000"/>
                </a:solidFill>
                <a:effectLst/>
                <a:uLnTx/>
                <a:uFillTx/>
                <a:latin typeface="Arial" charset="0"/>
                <a:ea typeface="新細明體" pitchFamily="18" charset="-120"/>
                <a:cs typeface="Arial" charset="0"/>
                <a:sym typeface="Wingdings" panose="05000000000000000000" pitchFamily="2" charset="2"/>
              </a:rPr>
              <a:t></a:t>
            </a:r>
            <a:r>
              <a:rPr kumimoji="0" lang="zh-TW" altLang="en-US" b="0" i="0" u="none" strike="noStrike" kern="1200" cap="none" spc="0" normalizeH="0" noProof="0" dirty="0">
                <a:ln>
                  <a:noFill/>
                </a:ln>
                <a:solidFill>
                  <a:srgbClr val="000000"/>
                </a:solidFill>
                <a:effectLst/>
                <a:uLnTx/>
                <a:uFillTx/>
                <a:latin typeface="Arial" charset="0"/>
                <a:ea typeface="新細明體" pitchFamily="18" charset="-120"/>
                <a:cs typeface="Arial" charset="0"/>
                <a:sym typeface="Wingdings" panose="05000000000000000000" pitchFamily="2" charset="2"/>
              </a:rPr>
              <a:t> </a:t>
            </a:r>
            <a:r>
              <a:rPr kumimoji="0" lang="en-US" altLang="zh-TW" b="0" i="0" u="none" strike="noStrike" kern="1200" cap="none" spc="0" normalizeH="0" noProof="0" dirty="0">
                <a:ln>
                  <a:noFill/>
                </a:ln>
                <a:solidFill>
                  <a:srgbClr val="000000"/>
                </a:solidFill>
                <a:effectLst/>
                <a:uLnTx/>
                <a:uFillTx/>
                <a:latin typeface="Arial" charset="0"/>
                <a:ea typeface="新細明體" pitchFamily="18" charset="-120"/>
                <a:cs typeface="Arial" charset="0"/>
                <a:sym typeface="Wingdings" panose="05000000000000000000" pitchFamily="2" charset="2"/>
              </a:rPr>
              <a:t>+2</a:t>
            </a:r>
            <a:r>
              <a:rPr kumimoji="0" lang="en-US" altLang="zh-TW" b="0" i="0" u="none" strike="noStrike" kern="1200" cap="none" spc="0" normalizeH="0" baseline="30000" noProof="0" dirty="0">
                <a:ln>
                  <a:noFill/>
                </a:ln>
                <a:solidFill>
                  <a:srgbClr val="000000"/>
                </a:solidFill>
                <a:effectLst/>
                <a:uLnTx/>
                <a:uFillTx/>
                <a:latin typeface="Arial" charset="0"/>
                <a:ea typeface="新細明體" pitchFamily="18" charset="-120"/>
                <a:cs typeface="Arial" charset="0"/>
                <a:sym typeface="Wingdings" panose="05000000000000000000" pitchFamily="2" charset="2"/>
              </a:rPr>
              <a:t>1 </a:t>
            </a:r>
            <a:r>
              <a:rPr lang="en-US" altLang="zh-TW" dirty="0">
                <a:solidFill>
                  <a:srgbClr val="000000"/>
                </a:solidFill>
                <a:latin typeface="Arial" charset="0"/>
                <a:ea typeface="新細明體" pitchFamily="18" charset="-120"/>
                <a:cs typeface="Arial" charset="0"/>
                <a:sym typeface="Wingdings" panose="05000000000000000000" pitchFamily="2" charset="2"/>
              </a:rPr>
              <a:t>AWE  5(4’b0</a:t>
            </a:r>
            <a:r>
              <a:rPr lang="en-US" altLang="zh-TW" dirty="0">
                <a:solidFill>
                  <a:srgbClr val="FF0000"/>
                </a:solidFill>
                <a:latin typeface="Arial" charset="0"/>
                <a:ea typeface="新細明體" pitchFamily="18" charset="-120"/>
                <a:cs typeface="Arial" charset="0"/>
                <a:sym typeface="Wingdings" panose="05000000000000000000" pitchFamily="2" charset="2"/>
              </a:rPr>
              <a:t>10</a:t>
            </a:r>
            <a:r>
              <a:rPr lang="en-US" altLang="zh-TW" dirty="0">
                <a:solidFill>
                  <a:srgbClr val="000000"/>
                </a:solidFill>
                <a:latin typeface="Arial" charset="0"/>
                <a:ea typeface="新細明體" pitchFamily="18" charset="-120"/>
                <a:cs typeface="Arial" charset="0"/>
                <a:sym typeface="Wingdings" panose="05000000000000000000" pitchFamily="2" charset="2"/>
              </a:rPr>
              <a:t>1)</a:t>
            </a:r>
            <a:endParaRPr kumimoji="0" lang="en-US" b="0" i="0" u="none" strike="noStrike" kern="1200" cap="none" spc="0" normalizeH="0" noProof="0" dirty="0">
              <a:ln>
                <a:noFill/>
              </a:ln>
              <a:solidFill>
                <a:srgbClr val="000000"/>
              </a:solidFill>
              <a:effectLst/>
              <a:uLnTx/>
              <a:uFillTx/>
              <a:latin typeface="Arial" charset="0"/>
              <a:ea typeface="新細明體" pitchFamily="18" charset="-120"/>
              <a:cs typeface="Arial" charset="0"/>
            </a:endParaRPr>
          </a:p>
        </p:txBody>
      </p:sp>
      <p:sp>
        <p:nvSpPr>
          <p:cNvPr id="11" name="Content Placeholder 2">
            <a:extLst>
              <a:ext uri="{FF2B5EF4-FFF2-40B4-BE49-F238E27FC236}">
                <a16:creationId xmlns:a16="http://schemas.microsoft.com/office/drawing/2014/main" id="{B6F68AA4-BF45-4D29-B5CE-99E94D5C4AF1}"/>
              </a:ext>
            </a:extLst>
          </p:cNvPr>
          <p:cNvSpPr txBox="1">
            <a:spLocks/>
          </p:cNvSpPr>
          <p:nvPr/>
        </p:nvSpPr>
        <p:spPr>
          <a:xfrm>
            <a:off x="1295400" y="4483423"/>
            <a:ext cx="9973733" cy="9932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Ø"/>
            </a:pPr>
            <a:r>
              <a:rPr lang="en-US" b="1" i="1" dirty="0"/>
              <a:t>Bit Error Model: (channel)</a:t>
            </a:r>
          </a:p>
          <a:p>
            <a:pPr algn="l"/>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0 </a:t>
            </a:r>
            <a:r>
              <a:rPr lang="en-US" sz="2000" dirty="0">
                <a:latin typeface="Arial" panose="020B0604020202020204" pitchFamily="34" charset="0"/>
                <a:cs typeface="Arial" panose="020B0604020202020204" pitchFamily="34" charset="0"/>
                <a:sym typeface="Wingdings" panose="05000000000000000000" pitchFamily="2" charset="2"/>
              </a:rPr>
              <a:t> 1  ,   1  0</a:t>
            </a:r>
            <a:endParaRPr lang="en-US" sz="2000" dirty="0">
              <a:latin typeface="Arial" panose="020B0604020202020204" pitchFamily="34" charset="0"/>
              <a:cs typeface="Arial" panose="020B0604020202020204" pitchFamily="34" charset="0"/>
            </a:endParaRPr>
          </a:p>
        </p:txBody>
      </p:sp>
      <p:sp>
        <p:nvSpPr>
          <p:cNvPr id="13" name="TextBox 9">
            <a:extLst>
              <a:ext uri="{FF2B5EF4-FFF2-40B4-BE49-F238E27FC236}">
                <a16:creationId xmlns:a16="http://schemas.microsoft.com/office/drawing/2014/main" id="{7A81554E-DBCE-4753-8C07-6A3C5398F080}"/>
              </a:ext>
            </a:extLst>
          </p:cNvPr>
          <p:cNvSpPr txBox="1"/>
          <p:nvPr/>
        </p:nvSpPr>
        <p:spPr>
          <a:xfrm>
            <a:off x="1524000" y="5536624"/>
            <a:ext cx="6382989"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r>
              <a:rPr lang="en-US" dirty="0">
                <a:solidFill>
                  <a:srgbClr val="000000"/>
                </a:solidFill>
                <a:latin typeface="Arial" charset="0"/>
                <a:ea typeface="新細明體" pitchFamily="18" charset="-120"/>
                <a:cs typeface="Arial" charset="0"/>
              </a:rPr>
              <a:t>e</a:t>
            </a:r>
            <a:r>
              <a:rPr kumimoji="0" lang="en-US" b="0" i="0" u="none" strike="noStrike" kern="1200" cap="none" spc="0" normalizeH="0" noProof="0" dirty="0">
                <a:ln>
                  <a:noFill/>
                </a:ln>
                <a:solidFill>
                  <a:srgbClr val="000000"/>
                </a:solidFill>
                <a:effectLst/>
                <a:uLnTx/>
                <a:uFillTx/>
                <a:latin typeface="Arial" charset="0"/>
                <a:ea typeface="新細明體" pitchFamily="18" charset="-120"/>
                <a:cs typeface="Arial" charset="0"/>
              </a:rPr>
              <a:t>x:</a:t>
            </a:r>
            <a:r>
              <a:rPr lang="zh-TW" altLang="en-US" dirty="0">
                <a:solidFill>
                  <a:srgbClr val="000000"/>
                </a:solidFill>
                <a:latin typeface="Arial" charset="0"/>
                <a:ea typeface="新細明體" pitchFamily="18" charset="-120"/>
                <a:cs typeface="Arial" charset="0"/>
              </a:rPr>
              <a:t> </a:t>
            </a:r>
            <a:r>
              <a:rPr kumimoji="0" lang="en-US" b="0" i="0" u="none" strike="noStrike" kern="1200" cap="none" spc="0" normalizeH="0" noProof="0" dirty="0">
                <a:ln>
                  <a:noFill/>
                </a:ln>
                <a:solidFill>
                  <a:srgbClr val="000000"/>
                </a:solidFill>
                <a:effectLst/>
                <a:uLnTx/>
                <a:uFillTx/>
                <a:latin typeface="Arial" charset="0"/>
                <a:ea typeface="新細明體" pitchFamily="18" charset="-120"/>
                <a:cs typeface="Arial" charset="0"/>
              </a:rPr>
              <a:t>3(4’b0011)</a:t>
            </a:r>
            <a:r>
              <a:rPr kumimoji="0" lang="zh-TW" altLang="en-US" b="0" i="0" u="none" strike="noStrike" kern="1200" cap="none" spc="0" normalizeH="0" noProof="0" dirty="0">
                <a:ln>
                  <a:noFill/>
                </a:ln>
                <a:solidFill>
                  <a:srgbClr val="000000"/>
                </a:solidFill>
                <a:effectLst/>
                <a:uLnTx/>
                <a:uFillTx/>
                <a:latin typeface="Arial" charset="0"/>
                <a:ea typeface="新細明體" pitchFamily="18" charset="-120"/>
                <a:cs typeface="Arial" charset="0"/>
              </a:rPr>
              <a:t> </a:t>
            </a:r>
            <a:r>
              <a:rPr kumimoji="0" lang="en-US" altLang="zh-TW" b="0" i="0" u="none" strike="noStrike" kern="1200" cap="none" spc="0" normalizeH="0" noProof="0" dirty="0">
                <a:ln>
                  <a:noFill/>
                </a:ln>
                <a:solidFill>
                  <a:srgbClr val="000000"/>
                </a:solidFill>
                <a:effectLst/>
                <a:uLnTx/>
                <a:uFillTx/>
                <a:latin typeface="Arial" charset="0"/>
                <a:ea typeface="新細明體" pitchFamily="18" charset="-120"/>
                <a:cs typeface="Arial" charset="0"/>
                <a:sym typeface="Wingdings" panose="05000000000000000000" pitchFamily="2" charset="2"/>
              </a:rPr>
              <a:t></a:t>
            </a:r>
            <a:r>
              <a:rPr kumimoji="0" lang="zh-TW" altLang="en-US" b="0" i="0" u="none" strike="noStrike" kern="1200" cap="none" spc="0" normalizeH="0" noProof="0" dirty="0">
                <a:ln>
                  <a:noFill/>
                </a:ln>
                <a:solidFill>
                  <a:srgbClr val="000000"/>
                </a:solidFill>
                <a:effectLst/>
                <a:uLnTx/>
                <a:uFillTx/>
                <a:latin typeface="Arial" charset="0"/>
                <a:ea typeface="新細明體" pitchFamily="18" charset="-120"/>
                <a:cs typeface="Arial" charset="0"/>
                <a:sym typeface="Wingdings" panose="05000000000000000000" pitchFamily="2" charset="2"/>
              </a:rPr>
              <a:t> </a:t>
            </a:r>
            <a:r>
              <a:rPr lang="en-US" altLang="zh-TW" dirty="0">
                <a:solidFill>
                  <a:srgbClr val="000000"/>
                </a:solidFill>
                <a:latin typeface="Arial" charset="0"/>
                <a:ea typeface="新細明體" pitchFamily="18" charset="-120"/>
                <a:cs typeface="Arial" charset="0"/>
                <a:sym typeface="Wingdings" panose="05000000000000000000" pitchFamily="2" charset="2"/>
              </a:rPr>
              <a:t>bit error occur on second bit  1(4’b0</a:t>
            </a:r>
            <a:r>
              <a:rPr lang="en-US" altLang="zh-TW" dirty="0">
                <a:solidFill>
                  <a:schemeClr val="tx1"/>
                </a:solidFill>
                <a:latin typeface="Arial" charset="0"/>
                <a:ea typeface="新細明體" pitchFamily="18" charset="-120"/>
                <a:cs typeface="Arial" charset="0"/>
                <a:sym typeface="Wingdings" panose="05000000000000000000" pitchFamily="2" charset="2"/>
              </a:rPr>
              <a:t>0</a:t>
            </a:r>
            <a:r>
              <a:rPr lang="en-US" altLang="zh-TW" dirty="0">
                <a:solidFill>
                  <a:srgbClr val="FF0000"/>
                </a:solidFill>
                <a:latin typeface="Arial" charset="0"/>
                <a:ea typeface="新細明體" pitchFamily="18" charset="-120"/>
                <a:cs typeface="Arial" charset="0"/>
                <a:sym typeface="Wingdings" panose="05000000000000000000" pitchFamily="2" charset="2"/>
              </a:rPr>
              <a:t>0</a:t>
            </a:r>
            <a:r>
              <a:rPr lang="en-US" altLang="zh-TW" dirty="0">
                <a:solidFill>
                  <a:srgbClr val="000000"/>
                </a:solidFill>
                <a:latin typeface="Arial" charset="0"/>
                <a:ea typeface="新細明體" pitchFamily="18" charset="-120"/>
                <a:cs typeface="Arial" charset="0"/>
                <a:sym typeface="Wingdings" panose="05000000000000000000" pitchFamily="2" charset="2"/>
              </a:rPr>
              <a:t>1)</a:t>
            </a:r>
            <a:endParaRPr kumimoji="0" lang="en-US" b="0" i="0" u="none" strike="noStrike" kern="1200" cap="none" spc="0" normalizeH="0" noProof="0" dirty="0">
              <a:ln>
                <a:noFill/>
              </a:ln>
              <a:solidFill>
                <a:srgbClr val="000000"/>
              </a:solidFill>
              <a:effectLst/>
              <a:uLnTx/>
              <a:uFillTx/>
              <a:latin typeface="Arial" charset="0"/>
              <a:ea typeface="新細明體" pitchFamily="18" charset="-120"/>
              <a:cs typeface="Arial" charset="0"/>
            </a:endParaRPr>
          </a:p>
        </p:txBody>
      </p:sp>
      <p:sp>
        <p:nvSpPr>
          <p:cNvPr id="14" name="Slide Number Placeholder 4">
            <a:extLst>
              <a:ext uri="{FF2B5EF4-FFF2-40B4-BE49-F238E27FC236}">
                <a16:creationId xmlns:a16="http://schemas.microsoft.com/office/drawing/2014/main" id="{E7513CE9-ADF2-49EC-9953-B01699E7C80F}"/>
              </a:ext>
            </a:extLst>
          </p:cNvPr>
          <p:cNvSpPr>
            <a:spLocks noGrp="1"/>
          </p:cNvSpPr>
          <p:nvPr>
            <p:ph type="sldNum" idx="11"/>
          </p:nvPr>
        </p:nvSpPr>
        <p:spPr>
          <a:xfrm>
            <a:off x="8686800" y="6248400"/>
            <a:ext cx="283391" cy="461755"/>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8</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Tree>
    <p:extLst>
      <p:ext uri="{BB962C8B-B14F-4D97-AF65-F5344CB8AC3E}">
        <p14:creationId xmlns:p14="http://schemas.microsoft.com/office/powerpoint/2010/main" val="390546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頁尾版面配置區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bg1"/>
                </a:solidFill>
                <a:latin typeface="Arial" panose="020B0604020202020204" pitchFamily="34" charset="0"/>
                <a:ea typeface="新細明體" panose="02020500000000000000" pitchFamily="18" charset="-120"/>
              </a:defRPr>
            </a:lvl1pPr>
            <a:lvl2pPr marL="742950" indent="-285750" eaLnBrk="0" hangingPunct="0">
              <a:defRPr>
                <a:solidFill>
                  <a:schemeClr val="bg1"/>
                </a:solidFill>
                <a:latin typeface="Arial" panose="020B0604020202020204" pitchFamily="34" charset="0"/>
                <a:ea typeface="新細明體" panose="02020500000000000000" pitchFamily="18" charset="-120"/>
              </a:defRPr>
            </a:lvl2pPr>
            <a:lvl3pPr marL="1143000" indent="-228600" eaLnBrk="0" hangingPunct="0">
              <a:defRPr>
                <a:solidFill>
                  <a:schemeClr val="bg1"/>
                </a:solidFill>
                <a:latin typeface="Arial" panose="020B0604020202020204" pitchFamily="34" charset="0"/>
                <a:ea typeface="新細明體" panose="02020500000000000000" pitchFamily="18" charset="-120"/>
              </a:defRPr>
            </a:lvl3pPr>
            <a:lvl4pPr marL="1600200" indent="-228600" eaLnBrk="0" hangingPunct="0">
              <a:defRPr>
                <a:solidFill>
                  <a:schemeClr val="bg1"/>
                </a:solidFill>
                <a:latin typeface="Arial" panose="020B0604020202020204" pitchFamily="34" charset="0"/>
                <a:ea typeface="新細明體" panose="02020500000000000000" pitchFamily="18" charset="-120"/>
              </a:defRPr>
            </a:lvl4pPr>
            <a:lvl5pPr marL="2057400" indent="-228600" eaLnBrk="0" hangingPunct="0">
              <a:defRPr>
                <a:solidFill>
                  <a:schemeClr val="bg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buClr>
                <a:srgbClr val="000000"/>
              </a:buClr>
              <a:buSzPct val="100000"/>
              <a:buFont typeface="Times New Roman" panose="02020603050405020304" pitchFamily="18" charset="0"/>
              <a:defRPr>
                <a:solidFill>
                  <a:schemeClr val="bg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r>
              <a:rPr kumimoji="0" lang="en-US" altLang="zh-TW" sz="1000" b="0" i="0" u="none" strike="noStrike" kern="1200" cap="none" spc="0" normalizeH="0" baseline="0" noProof="0" dirty="0">
                <a:ln>
                  <a:noFill/>
                </a:ln>
                <a:solidFill>
                  <a:srgbClr val="003366"/>
                </a:solidFill>
                <a:effectLst/>
                <a:uLnTx/>
                <a:uFillTx/>
                <a:latin typeface="Rockwell Extra Bold" panose="02060903040505020403" pitchFamily="18" charset="0"/>
                <a:ea typeface="新細明體" panose="02020500000000000000" pitchFamily="18" charset="-120"/>
                <a:cs typeface="+mn-cs"/>
              </a:rPr>
              <a:t>Electronic Engineering, National Changhua University of Education</a:t>
            </a:r>
          </a:p>
        </p:txBody>
      </p:sp>
      <p:sp>
        <p:nvSpPr>
          <p:cNvPr id="19" name="標題 1">
            <a:extLst>
              <a:ext uri="{FF2B5EF4-FFF2-40B4-BE49-F238E27FC236}">
                <a16:creationId xmlns:a16="http://schemas.microsoft.com/office/drawing/2014/main" id="{77B929BD-20EF-45D8-90CB-1D574635E028}"/>
              </a:ext>
            </a:extLst>
          </p:cNvPr>
          <p:cNvSpPr>
            <a:spLocks noGrp="1"/>
          </p:cNvSpPr>
          <p:nvPr>
            <p:ph type="title"/>
          </p:nvPr>
        </p:nvSpPr>
        <p:spPr>
          <a:xfrm>
            <a:off x="1084728" y="450850"/>
            <a:ext cx="7583022" cy="1189038"/>
          </a:xfrm>
        </p:spPr>
        <p:txBody>
          <a:bodyPr>
            <a:normAutofit/>
          </a:bodyPr>
          <a:lstStyle/>
          <a:p>
            <a:r>
              <a:rPr lang="en-US" altLang="zh-TW" dirty="0"/>
              <a:t>Previous Work(2/3)</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864C6B9A-78A0-49E5-A1E9-1C0456A1EEDD}"/>
                  </a:ext>
                </a:extLst>
              </p:cNvPr>
              <p:cNvSpPr txBox="1">
                <a:spLocks/>
              </p:cNvSpPr>
              <p:nvPr/>
            </p:nvSpPr>
            <p:spPr>
              <a:xfrm>
                <a:off x="1258888" y="1734344"/>
                <a:ext cx="7772400" cy="325643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buFont typeface="Wingdings" panose="05000000000000000000" pitchFamily="2" charset="2"/>
                  <a:buChar char="Ø"/>
                </a:pPr>
                <a:r>
                  <a:rPr lang="en-US" b="1" i="1" dirty="0"/>
                  <a:t>AN codes:</a:t>
                </a:r>
              </a:p>
              <a:p>
                <a:pPr algn="l"/>
                <a:r>
                  <a:rPr lang="en-US" sz="2000" dirty="0"/>
                  <a:t>   </a:t>
                </a:r>
                <a:r>
                  <a:rPr lang="en-US" sz="1800" dirty="0">
                    <a:latin typeface="Arial" panose="020B0604020202020204" pitchFamily="34" charset="0"/>
                    <a:cs typeface="Arial" panose="020B0604020202020204" pitchFamily="34" charset="0"/>
                  </a:rPr>
                  <a:t>Take </a:t>
                </a:r>
                <a:r>
                  <a:rPr lang="en-US" sz="1800" i="1" dirty="0">
                    <a:latin typeface="Arial" panose="020B0604020202020204" pitchFamily="34" charset="0"/>
                    <a:cs typeface="Arial" panose="020B0604020202020204" pitchFamily="34" charset="0"/>
                  </a:rPr>
                  <a:t>A=13 </a:t>
                </a:r>
                <a:r>
                  <a:rPr lang="en-US" sz="1800" dirty="0">
                    <a:latin typeface="Arial" panose="020B0604020202020204" pitchFamily="34" charset="0"/>
                    <a:cs typeface="Arial" panose="020B0604020202020204" pitchFamily="34" charset="0"/>
                  </a:rPr>
                  <a:t>for example</a:t>
                </a:r>
              </a:p>
              <a:p>
                <a:pPr algn="l"/>
                <a:r>
                  <a:rPr lang="en-US" sz="1800" dirty="0">
                    <a:latin typeface="Arial" panose="020B0604020202020204" pitchFamily="34" charset="0"/>
                    <a:cs typeface="Arial" panose="020B0604020202020204" pitchFamily="34" charset="0"/>
                  </a:rPr>
                  <a:t>    Data </a:t>
                </a:r>
                <a:r>
                  <a:rPr lang="en-US" sz="1800" i="1" dirty="0">
                    <a:latin typeface="Arial" panose="020B0604020202020204" pitchFamily="34" charset="0"/>
                    <a:cs typeface="Arial" panose="020B0604020202020204" pitchFamily="34" charset="0"/>
                  </a:rPr>
                  <a:t>N = 0,1,2,3,4.</a:t>
                </a:r>
              </a:p>
              <a:p>
                <a:pPr algn="l"/>
                <a:r>
                  <a:rPr lang="en-US" sz="1800" dirty="0">
                    <a:latin typeface="Arial" panose="020B0604020202020204" pitchFamily="34" charset="0"/>
                    <a:cs typeface="Arial" panose="020B0604020202020204" pitchFamily="34" charset="0"/>
                  </a:rPr>
                  <a:t>    Encode: C</a:t>
                </a:r>
                <a:r>
                  <a:rPr lang="zh-TW" altLang="en-US" sz="1800" dirty="0">
                    <a:latin typeface="Arial" panose="020B0604020202020204" pitchFamily="34" charset="0"/>
                    <a:cs typeface="Arial" panose="020B0604020202020204" pitchFamily="34" charset="0"/>
                  </a:rPr>
                  <a:t> </a:t>
                </a:r>
                <a:r>
                  <a:rPr lang="en-US" altLang="zh-TW" sz="1800" dirty="0">
                    <a:latin typeface="Arial" panose="020B0604020202020204" pitchFamily="34" charset="0"/>
                    <a:cs typeface="Arial" panose="020B0604020202020204" pitchFamily="34" charset="0"/>
                  </a:rPr>
                  <a:t>= </a:t>
                </a:r>
                <a:r>
                  <a:rPr lang="en-US" altLang="zh-TW" sz="1800" i="1" dirty="0">
                    <a:latin typeface="Arial" panose="020B0604020202020204" pitchFamily="34" charset="0"/>
                    <a:cs typeface="Arial" panose="020B0604020202020204" pitchFamily="34" charset="0"/>
                  </a:rPr>
                  <a:t>AN =0,13,26,39,52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𝐶</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𝐶</m:t>
                    </m:r>
                    <m:r>
                      <a:rPr lang="en-US" sz="1800" i="1">
                        <a:latin typeface="Cambria Math" panose="02040503050406030204" pitchFamily="18" charset="0"/>
                      </a:rPr>
                      <m:t>+</m:t>
                    </m:r>
                    <m:r>
                      <a:rPr lang="en-US" sz="1800" i="1">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𝐴𝑄</m:t>
                    </m:r>
                    <m:r>
                      <a:rPr lang="en-US" sz="1800" b="0" i="1" smtClean="0">
                        <a:latin typeface="Cambria Math" panose="02040503050406030204" pitchFamily="18" charset="0"/>
                      </a:rPr>
                      <m:t>+</m:t>
                    </m:r>
                    <m:r>
                      <a:rPr lang="en-US" sz="1800" b="0" i="1" smtClean="0">
                        <a:latin typeface="Cambria Math" panose="02040503050406030204" pitchFamily="18" charset="0"/>
                      </a:rPr>
                      <m:t>𝑅</m:t>
                    </m:r>
                  </m:oMath>
                </a14:m>
                <a:endParaRPr lang="en-US" sz="1800" b="0" i="1" dirty="0">
                  <a:latin typeface="Arial" panose="020B0604020202020204" pitchFamily="34" charset="0"/>
                </a:endParaRPr>
              </a:p>
              <a:p>
                <a:pPr algn="l"/>
                <a:r>
                  <a:rPr lang="en-US" sz="1800" i="1" dirty="0">
                    <a:latin typeface="Arial" panose="020B0604020202020204" pitchFamily="34" charset="0"/>
                  </a:rPr>
                  <a:t>    </a:t>
                </a:r>
                <a:r>
                  <a:rPr lang="en-US" sz="1800" dirty="0">
                    <a:latin typeface="Arial" panose="020B0604020202020204" pitchFamily="34" charset="0"/>
                  </a:rPr>
                  <a:t>Decode</a:t>
                </a:r>
                <a:r>
                  <a:rPr lang="en-US" sz="1800" i="1" dirty="0">
                    <a:latin typeface="Arial" panose="020B0604020202020204" pitchFamily="34" charset="0"/>
                  </a:rPr>
                  <a:t>: </a:t>
                </a:r>
                <a14:m>
                  <m:oMath xmlns:m="http://schemas.openxmlformats.org/officeDocument/2006/math">
                    <m:sSup>
                      <m:sSupPr>
                        <m:ctrlPr>
                          <a:rPr lang="en-US" altLang="zh-TW" sz="1800" i="1" smtClean="0">
                            <a:latin typeface="Cambria Math" panose="02040503050406030204" pitchFamily="18" charset="0"/>
                          </a:rPr>
                        </m:ctrlPr>
                      </m:sSupPr>
                      <m:e>
                        <m:r>
                          <a:rPr lang="en-US" altLang="zh-TW" sz="1800" i="1">
                            <a:latin typeface="Cambria Math" panose="02040503050406030204" pitchFamily="18" charset="0"/>
                          </a:rPr>
                          <m:t>𝐶</m:t>
                        </m:r>
                      </m:e>
                      <m:sup>
                        <m:r>
                          <a:rPr lang="en-US" altLang="zh-TW" sz="1800" i="1">
                            <a:latin typeface="Cambria Math" panose="02040503050406030204" pitchFamily="18" charset="0"/>
                          </a:rPr>
                          <m:t>′</m:t>
                        </m:r>
                      </m:sup>
                    </m:sSup>
                  </m:oMath>
                </a14:m>
                <a:r>
                  <a:rPr lang="en-US" sz="1800" b="0" i="1" dirty="0">
                    <a:latin typeface="Arial" panose="020B0604020202020204" pitchFamily="34" charset="0"/>
                  </a:rPr>
                  <a:t> </a:t>
                </a:r>
                <a:r>
                  <a:rPr lang="en-US" sz="1800" b="0" dirty="0">
                    <a:latin typeface="Arial" panose="020B0604020202020204" pitchFamily="34" charset="0"/>
                  </a:rPr>
                  <a:t>mod </a:t>
                </a:r>
                <a:r>
                  <a:rPr lang="en-US" sz="1800" b="0" i="1" dirty="0">
                    <a:latin typeface="Arial" panose="020B0604020202020204" pitchFamily="34" charset="0"/>
                  </a:rPr>
                  <a:t>A = </a:t>
                </a:r>
                <a:r>
                  <a:rPr lang="en-US" sz="1800" b="0" dirty="0">
                    <a:latin typeface="Arial" panose="020B0604020202020204" pitchFamily="34" charset="0"/>
                  </a:rPr>
                  <a:t>R</a:t>
                </a:r>
              </a:p>
              <a:p>
                <a:pPr algn="l"/>
                <a:r>
                  <a:rPr lang="en-US" sz="1800" b="0" i="1" dirty="0">
                    <a:latin typeface="Arial" panose="020B0604020202020204" pitchFamily="34" charset="0"/>
                  </a:rPr>
                  <a:t>	    </a:t>
                </a:r>
                <a:r>
                  <a:rPr lang="en-US" sz="1800" b="0" dirty="0">
                    <a:latin typeface="Arial" panose="020B0604020202020204" pitchFamily="34" charset="0"/>
                  </a:rPr>
                  <a:t>if R = 0 </a:t>
                </a:r>
                <a:r>
                  <a:rPr lang="en-US" sz="1800" b="0" i="1" dirty="0">
                    <a:latin typeface="Arial" panose="020B0604020202020204" pitchFamily="34" charset="0"/>
                    <a:sym typeface="Wingdings" panose="05000000000000000000" pitchFamily="2" charset="2"/>
                  </a:rPr>
                  <a:t>  </a:t>
                </a:r>
                <a:r>
                  <a:rPr lang="en-US" sz="1800" b="0" dirty="0">
                    <a:latin typeface="Arial" panose="020B0604020202020204" pitchFamily="34" charset="0"/>
                    <a:sym typeface="Wingdings" panose="05000000000000000000" pitchFamily="2" charset="2"/>
                  </a:rPr>
                  <a:t>output</a:t>
                </a:r>
                <a:r>
                  <a:rPr lang="zh-TW" altLang="en-US" sz="1800" b="0" dirty="0">
                    <a:latin typeface="Arial" panose="020B0604020202020204" pitchFamily="34" charset="0"/>
                    <a:sym typeface="Wingdings" panose="05000000000000000000" pitchFamily="2" charset="2"/>
                  </a:rPr>
                  <a:t> </a:t>
                </a:r>
                <a:r>
                  <a:rPr lang="en-US" sz="1800" b="0" dirty="0">
                    <a:latin typeface="Arial" panose="020B0604020202020204" pitchFamily="34" charset="0"/>
                    <a:sym typeface="Wingdings" panose="05000000000000000000" pitchFamily="2" charset="2"/>
                  </a:rPr>
                  <a:t>result</a:t>
                </a:r>
              </a:p>
              <a:p>
                <a:pPr algn="l"/>
                <a:r>
                  <a:rPr lang="en-US" sz="1800" b="0" dirty="0">
                    <a:latin typeface="Arial" panose="020B0604020202020204" pitchFamily="34" charset="0"/>
                  </a:rPr>
                  <a:t>	    if R </a:t>
                </a:r>
                <a14:m>
                  <m:oMath xmlns:m="http://schemas.openxmlformats.org/officeDocument/2006/math">
                    <m:r>
                      <a:rPr lang="en-US" sz="1800" b="0" i="1" smtClean="0">
                        <a:latin typeface="Cambria Math" panose="02040503050406030204" pitchFamily="18" charset="0"/>
                        <a:ea typeface="Cambria Math" panose="02040503050406030204" pitchFamily="18" charset="0"/>
                      </a:rPr>
                      <m:t>≠</m:t>
                    </m:r>
                  </m:oMath>
                </a14:m>
                <a:r>
                  <a:rPr lang="en-US" sz="1800" b="0" dirty="0">
                    <a:latin typeface="Arial" panose="020B0604020202020204" pitchFamily="34" charset="0"/>
                  </a:rPr>
                  <a:t> 0 </a:t>
                </a:r>
                <a:r>
                  <a:rPr lang="en-US" sz="1800" b="0" dirty="0">
                    <a:latin typeface="Arial" panose="020B0604020202020204" pitchFamily="34" charset="0"/>
                    <a:sym typeface="Wingdings" panose="05000000000000000000" pitchFamily="2" charset="2"/>
                  </a:rPr>
                  <a:t>  </a:t>
                </a:r>
                <a:r>
                  <a:rPr lang="en-US" sz="1800" dirty="0">
                    <a:latin typeface="Arial" panose="020B0604020202020204" pitchFamily="34" charset="0"/>
                    <a:sym typeface="Wingdings" panose="05000000000000000000" pitchFamily="2" charset="2"/>
                  </a:rPr>
                  <a:t>Using </a:t>
                </a:r>
                <a:r>
                  <a:rPr lang="en-US" sz="1800" b="0" dirty="0">
                    <a:latin typeface="Arial" panose="020B0604020202020204" pitchFamily="34" charset="0"/>
                    <a:sym typeface="Wingdings" panose="05000000000000000000" pitchFamily="2" charset="2"/>
                  </a:rPr>
                  <a:t>Galois Field to correct error  </a:t>
                </a:r>
                <a:r>
                  <a:rPr lang="en-US" altLang="zh-TW" sz="1800" dirty="0">
                    <a:latin typeface="Arial" panose="020B0604020202020204" pitchFamily="34" charset="0"/>
                    <a:sym typeface="Wingdings" panose="05000000000000000000" pitchFamily="2" charset="2"/>
                  </a:rPr>
                  <a:t>output</a:t>
                </a:r>
                <a:r>
                  <a:rPr lang="zh-TW" altLang="en-US" sz="1800" dirty="0">
                    <a:latin typeface="Arial" panose="020B0604020202020204" pitchFamily="34" charset="0"/>
                    <a:sym typeface="Wingdings" panose="05000000000000000000" pitchFamily="2" charset="2"/>
                  </a:rPr>
                  <a:t> </a:t>
                </a:r>
                <a:r>
                  <a:rPr lang="en-US" altLang="zh-TW" sz="1800" dirty="0">
                    <a:latin typeface="Arial" panose="020B0604020202020204" pitchFamily="34" charset="0"/>
                    <a:sym typeface="Wingdings" panose="05000000000000000000" pitchFamily="2" charset="2"/>
                  </a:rPr>
                  <a:t>result</a:t>
                </a:r>
                <a:endParaRPr lang="en-US" sz="1800" b="0" dirty="0">
                  <a:latin typeface="Arial" panose="020B0604020202020204" pitchFamily="34" charset="0"/>
                </a:endParaRPr>
              </a:p>
            </p:txBody>
          </p:sp>
        </mc:Choice>
        <mc:Fallback xmlns="">
          <p:sp>
            <p:nvSpPr>
              <p:cNvPr id="11" name="Content Placeholder 2">
                <a:extLst>
                  <a:ext uri="{FF2B5EF4-FFF2-40B4-BE49-F238E27FC236}">
                    <a16:creationId xmlns:a16="http://schemas.microsoft.com/office/drawing/2014/main" id="{864C6B9A-78A0-49E5-A1E9-1C0456A1EEDD}"/>
                  </a:ext>
                </a:extLst>
              </p:cNvPr>
              <p:cNvSpPr txBox="1">
                <a:spLocks noRot="1" noChangeAspect="1" noMove="1" noResize="1" noEditPoints="1" noAdjustHandles="1" noChangeArrowheads="1" noChangeShapeType="1" noTextEdit="1"/>
              </p:cNvSpPr>
              <p:nvPr/>
            </p:nvSpPr>
            <p:spPr>
              <a:xfrm>
                <a:off x="1258888" y="1734344"/>
                <a:ext cx="7772400" cy="3256434"/>
              </a:xfrm>
              <a:prstGeom prst="rect">
                <a:avLst/>
              </a:prstGeom>
              <a:blipFill>
                <a:blip r:embed="rId3"/>
                <a:stretch>
                  <a:fillRect l="-1098" t="-243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6">
                <a:extLst>
                  <a:ext uri="{FF2B5EF4-FFF2-40B4-BE49-F238E27FC236}">
                    <a16:creationId xmlns:a16="http://schemas.microsoft.com/office/drawing/2014/main" id="{1FD3646B-3BDA-4647-AC08-C44196EDEE61}"/>
                  </a:ext>
                </a:extLst>
              </p:cNvPr>
              <p:cNvGraphicFramePr>
                <a:graphicFrameLocks noGrp="1"/>
              </p:cNvGraphicFramePr>
              <p:nvPr>
                <p:extLst>
                  <p:ext uri="{D42A27DB-BD31-4B8C-83A1-F6EECF244321}">
                    <p14:modId xmlns:p14="http://schemas.microsoft.com/office/powerpoint/2010/main" val="2502668327"/>
                  </p:ext>
                </p:extLst>
              </p:nvPr>
            </p:nvGraphicFramePr>
            <p:xfrm>
              <a:off x="609600" y="5083632"/>
              <a:ext cx="8229600" cy="795973"/>
            </p:xfrm>
            <a:graphic>
              <a:graphicData uri="http://schemas.openxmlformats.org/drawingml/2006/table">
                <a:tbl>
                  <a:tblPr/>
                  <a:tblGrid>
                    <a:gridCol w="609600">
                      <a:extLst>
                        <a:ext uri="{9D8B030D-6E8A-4147-A177-3AD203B41FA5}">
                          <a16:colId xmlns:a16="http://schemas.microsoft.com/office/drawing/2014/main" val="3215868803"/>
                        </a:ext>
                      </a:extLst>
                    </a:gridCol>
                    <a:gridCol w="685800">
                      <a:extLst>
                        <a:ext uri="{9D8B030D-6E8A-4147-A177-3AD203B41FA5}">
                          <a16:colId xmlns:a16="http://schemas.microsoft.com/office/drawing/2014/main" val="2323963307"/>
                        </a:ext>
                      </a:extLst>
                    </a:gridCol>
                    <a:gridCol w="685800">
                      <a:extLst>
                        <a:ext uri="{9D8B030D-6E8A-4147-A177-3AD203B41FA5}">
                          <a16:colId xmlns:a16="http://schemas.microsoft.com/office/drawing/2014/main" val="2999066708"/>
                        </a:ext>
                      </a:extLst>
                    </a:gridCol>
                    <a:gridCol w="609600">
                      <a:extLst>
                        <a:ext uri="{9D8B030D-6E8A-4147-A177-3AD203B41FA5}">
                          <a16:colId xmlns:a16="http://schemas.microsoft.com/office/drawing/2014/main" val="1749229949"/>
                        </a:ext>
                      </a:extLst>
                    </a:gridCol>
                    <a:gridCol w="685800">
                      <a:extLst>
                        <a:ext uri="{9D8B030D-6E8A-4147-A177-3AD203B41FA5}">
                          <a16:colId xmlns:a16="http://schemas.microsoft.com/office/drawing/2014/main" val="2090612368"/>
                        </a:ext>
                      </a:extLst>
                    </a:gridCol>
                    <a:gridCol w="685800">
                      <a:extLst>
                        <a:ext uri="{9D8B030D-6E8A-4147-A177-3AD203B41FA5}">
                          <a16:colId xmlns:a16="http://schemas.microsoft.com/office/drawing/2014/main" val="126425386"/>
                        </a:ext>
                      </a:extLst>
                    </a:gridCol>
                    <a:gridCol w="609600">
                      <a:extLst>
                        <a:ext uri="{9D8B030D-6E8A-4147-A177-3AD203B41FA5}">
                          <a16:colId xmlns:a16="http://schemas.microsoft.com/office/drawing/2014/main" val="2067891249"/>
                        </a:ext>
                      </a:extLst>
                    </a:gridCol>
                    <a:gridCol w="609600">
                      <a:extLst>
                        <a:ext uri="{9D8B030D-6E8A-4147-A177-3AD203B41FA5}">
                          <a16:colId xmlns:a16="http://schemas.microsoft.com/office/drawing/2014/main" val="3963018329"/>
                        </a:ext>
                      </a:extLst>
                    </a:gridCol>
                    <a:gridCol w="609600">
                      <a:extLst>
                        <a:ext uri="{9D8B030D-6E8A-4147-A177-3AD203B41FA5}">
                          <a16:colId xmlns:a16="http://schemas.microsoft.com/office/drawing/2014/main" val="2134758903"/>
                        </a:ext>
                      </a:extLst>
                    </a:gridCol>
                    <a:gridCol w="609600">
                      <a:extLst>
                        <a:ext uri="{9D8B030D-6E8A-4147-A177-3AD203B41FA5}">
                          <a16:colId xmlns:a16="http://schemas.microsoft.com/office/drawing/2014/main" val="3493993317"/>
                        </a:ext>
                      </a:extLst>
                    </a:gridCol>
                    <a:gridCol w="609600">
                      <a:extLst>
                        <a:ext uri="{9D8B030D-6E8A-4147-A177-3AD203B41FA5}">
                          <a16:colId xmlns:a16="http://schemas.microsoft.com/office/drawing/2014/main" val="1509206185"/>
                        </a:ext>
                      </a:extLst>
                    </a:gridCol>
                    <a:gridCol w="609600">
                      <a:extLst>
                        <a:ext uri="{9D8B030D-6E8A-4147-A177-3AD203B41FA5}">
                          <a16:colId xmlns:a16="http://schemas.microsoft.com/office/drawing/2014/main" val="3807589848"/>
                        </a:ext>
                      </a:extLst>
                    </a:gridCol>
                    <a:gridCol w="609600">
                      <a:extLst>
                        <a:ext uri="{9D8B030D-6E8A-4147-A177-3AD203B41FA5}">
                          <a16:colId xmlns:a16="http://schemas.microsoft.com/office/drawing/2014/main" val="3073702963"/>
                        </a:ext>
                      </a:extLst>
                    </a:gridCol>
                  </a:tblGrid>
                  <a:tr h="370840">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5</m:t>
                                    </m:r>
                                  </m:sup>
                                </m:sSup>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4</m:t>
                                    </m:r>
                                  </m:sup>
                                </m:sSup>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3</m:t>
                                    </m:r>
                                  </m:sup>
                                </m:sSup>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2</m:t>
                                    </m:r>
                                  </m:sup>
                                </m:sSup>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1</m:t>
                                    </m:r>
                                  </m:sup>
                                </m:sSup>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0</m:t>
                                    </m:r>
                                  </m:sup>
                                </m:sSup>
                              </m:oMath>
                            </m:oMathPara>
                          </a14:m>
                          <a:endParaRPr lang="en-US" sz="2000" dirty="0"/>
                        </a:p>
                      </a:txBody>
                      <a:tcPr/>
                    </a:tc>
                    <a:tc>
                      <a:txBody>
                        <a:bodyPr/>
                        <a:lstStyle/>
                        <a:p>
                          <a:pPr algn="ctr"/>
                          <a:r>
                            <a:rPr lang="en-US" altLang="zh-TW" sz="2000" dirty="0"/>
                            <a:t>0</a:t>
                          </a:r>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0</m:t>
                                    </m:r>
                                  </m:sup>
                                </m:sSup>
                              </m:oMath>
                            </m:oMathPara>
                          </a14:m>
                          <a:endParaRPr lang="en-US" sz="2000" dirty="0"/>
                        </a:p>
                      </a:txBody>
                      <a:tcPr/>
                    </a:tc>
                    <a:tc>
                      <a:txBody>
                        <a:bodyPr/>
                        <a:lstStyle/>
                        <a:p>
                          <a:pPr algn="ctr"/>
                          <a14:m>
                            <m:oMathPara xmlns:m="http://schemas.openxmlformats.org/officeDocument/2006/math">
                              <m:oMathParaPr>
                                <m:jc m:val="center"/>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1</m:t>
                                    </m:r>
                                  </m:sup>
                                </m:sSup>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2</m:t>
                                    </m:r>
                                  </m:sup>
                                </m:sSup>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3</m:t>
                                    </m:r>
                                  </m:sup>
                                </m:sSup>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4</m:t>
                                    </m:r>
                                  </m:sup>
                                </m:sSup>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5</m:t>
                                    </m:r>
                                  </m:sup>
                                </m:sSup>
                              </m:oMath>
                            </m:oMathPara>
                          </a14:m>
                          <a:endParaRPr lang="en-US" sz="2000" dirty="0"/>
                        </a:p>
                      </a:txBody>
                      <a:tcPr/>
                    </a:tc>
                    <a:extLst>
                      <a:ext uri="{0D108BD9-81ED-4DB2-BD59-A6C34878D82A}">
                        <a16:rowId xmlns:a16="http://schemas.microsoft.com/office/drawing/2014/main" val="1239757200"/>
                      </a:ext>
                    </a:extLst>
                  </a:tr>
                  <a:tr h="370840">
                    <a:tc>
                      <a:txBody>
                        <a:bodyPr/>
                        <a:lstStyle/>
                        <a:p>
                          <a:pPr algn="ctr"/>
                          <a:r>
                            <a:rPr lang="en-US" sz="2000" dirty="0"/>
                            <a:t>7</a:t>
                          </a:r>
                        </a:p>
                      </a:txBody>
                      <a:tcPr/>
                    </a:tc>
                    <a:tc>
                      <a:txBody>
                        <a:bodyPr/>
                        <a:lstStyle/>
                        <a:p>
                          <a:pPr algn="ctr"/>
                          <a:r>
                            <a:rPr lang="en-US" sz="2000" dirty="0"/>
                            <a:t>10</a:t>
                          </a:r>
                        </a:p>
                      </a:txBody>
                      <a:tcPr/>
                    </a:tc>
                    <a:tc>
                      <a:txBody>
                        <a:bodyPr/>
                        <a:lstStyle/>
                        <a:p>
                          <a:pPr algn="ctr"/>
                          <a:r>
                            <a:rPr lang="en-US" sz="2000" dirty="0"/>
                            <a:t>5</a:t>
                          </a:r>
                        </a:p>
                      </a:txBody>
                      <a:tcPr/>
                    </a:tc>
                    <a:tc>
                      <a:txBody>
                        <a:bodyPr/>
                        <a:lstStyle/>
                        <a:p>
                          <a:pPr algn="ctr"/>
                          <a:r>
                            <a:rPr lang="en-US" sz="2000" dirty="0"/>
                            <a:t>9</a:t>
                          </a:r>
                        </a:p>
                      </a:txBody>
                      <a:tcPr/>
                    </a:tc>
                    <a:tc>
                      <a:txBody>
                        <a:bodyPr/>
                        <a:lstStyle/>
                        <a:p>
                          <a:pPr algn="ctr"/>
                          <a:r>
                            <a:rPr lang="en-US" sz="2000" dirty="0"/>
                            <a:t>11</a:t>
                          </a:r>
                        </a:p>
                      </a:txBody>
                      <a:tcPr/>
                    </a:tc>
                    <a:tc>
                      <a:txBody>
                        <a:bodyPr/>
                        <a:lstStyle/>
                        <a:p>
                          <a:pPr algn="ctr"/>
                          <a:r>
                            <a:rPr lang="en-US" sz="2000" dirty="0"/>
                            <a:t>12</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2</a:t>
                          </a:r>
                        </a:p>
                      </a:txBody>
                      <a:tcPr/>
                    </a:tc>
                    <a:tc>
                      <a:txBody>
                        <a:bodyPr/>
                        <a:lstStyle/>
                        <a:p>
                          <a:pPr algn="ctr"/>
                          <a:r>
                            <a:rPr lang="en-US" sz="2000" dirty="0"/>
                            <a:t>4</a:t>
                          </a:r>
                        </a:p>
                      </a:txBody>
                      <a:tcPr/>
                    </a:tc>
                    <a:tc>
                      <a:txBody>
                        <a:bodyPr/>
                        <a:lstStyle/>
                        <a:p>
                          <a:pPr algn="ctr"/>
                          <a:r>
                            <a:rPr lang="en-US" sz="2000" dirty="0"/>
                            <a:t>8</a:t>
                          </a:r>
                        </a:p>
                      </a:txBody>
                      <a:tcPr/>
                    </a:tc>
                    <a:tc>
                      <a:txBody>
                        <a:bodyPr/>
                        <a:lstStyle/>
                        <a:p>
                          <a:pPr algn="ctr"/>
                          <a:r>
                            <a:rPr lang="en-US" sz="2000" dirty="0"/>
                            <a:t>3</a:t>
                          </a:r>
                        </a:p>
                      </a:txBody>
                      <a:tcPr/>
                    </a:tc>
                    <a:tc>
                      <a:txBody>
                        <a:bodyPr/>
                        <a:lstStyle/>
                        <a:p>
                          <a:pPr algn="ctr"/>
                          <a:r>
                            <a:rPr lang="en-US" sz="2000" dirty="0"/>
                            <a:t>6</a:t>
                          </a:r>
                        </a:p>
                      </a:txBody>
                      <a:tcPr/>
                    </a:tc>
                    <a:extLst>
                      <a:ext uri="{0D108BD9-81ED-4DB2-BD59-A6C34878D82A}">
                        <a16:rowId xmlns:a16="http://schemas.microsoft.com/office/drawing/2014/main" val="294238657"/>
                      </a:ext>
                    </a:extLst>
                  </a:tr>
                </a:tbl>
              </a:graphicData>
            </a:graphic>
          </p:graphicFrame>
        </mc:Choice>
        <mc:Fallback xmlns="">
          <p:graphicFrame>
            <p:nvGraphicFramePr>
              <p:cNvPr id="12" name="Table 6">
                <a:extLst>
                  <a:ext uri="{FF2B5EF4-FFF2-40B4-BE49-F238E27FC236}">
                    <a16:creationId xmlns:a16="http://schemas.microsoft.com/office/drawing/2014/main" id="{1FD3646B-3BDA-4647-AC08-C44196EDEE61}"/>
                  </a:ext>
                </a:extLst>
              </p:cNvPr>
              <p:cNvGraphicFramePr>
                <a:graphicFrameLocks noGrp="1"/>
              </p:cNvGraphicFramePr>
              <p:nvPr>
                <p:extLst>
                  <p:ext uri="{D42A27DB-BD31-4B8C-83A1-F6EECF244321}">
                    <p14:modId xmlns:p14="http://schemas.microsoft.com/office/powerpoint/2010/main" val="2502668327"/>
                  </p:ext>
                </p:extLst>
              </p:nvPr>
            </p:nvGraphicFramePr>
            <p:xfrm>
              <a:off x="609600" y="5083632"/>
              <a:ext cx="8229600" cy="795973"/>
            </p:xfrm>
            <a:graphic>
              <a:graphicData uri="http://schemas.openxmlformats.org/drawingml/2006/table">
                <a:tbl>
                  <a:tblPr/>
                  <a:tblGrid>
                    <a:gridCol w="609600">
                      <a:extLst>
                        <a:ext uri="{9D8B030D-6E8A-4147-A177-3AD203B41FA5}">
                          <a16:colId xmlns:a16="http://schemas.microsoft.com/office/drawing/2014/main" val="3215868803"/>
                        </a:ext>
                      </a:extLst>
                    </a:gridCol>
                    <a:gridCol w="685800">
                      <a:extLst>
                        <a:ext uri="{9D8B030D-6E8A-4147-A177-3AD203B41FA5}">
                          <a16:colId xmlns:a16="http://schemas.microsoft.com/office/drawing/2014/main" val="2323963307"/>
                        </a:ext>
                      </a:extLst>
                    </a:gridCol>
                    <a:gridCol w="685800">
                      <a:extLst>
                        <a:ext uri="{9D8B030D-6E8A-4147-A177-3AD203B41FA5}">
                          <a16:colId xmlns:a16="http://schemas.microsoft.com/office/drawing/2014/main" val="2999066708"/>
                        </a:ext>
                      </a:extLst>
                    </a:gridCol>
                    <a:gridCol w="609600">
                      <a:extLst>
                        <a:ext uri="{9D8B030D-6E8A-4147-A177-3AD203B41FA5}">
                          <a16:colId xmlns:a16="http://schemas.microsoft.com/office/drawing/2014/main" val="1749229949"/>
                        </a:ext>
                      </a:extLst>
                    </a:gridCol>
                    <a:gridCol w="685800">
                      <a:extLst>
                        <a:ext uri="{9D8B030D-6E8A-4147-A177-3AD203B41FA5}">
                          <a16:colId xmlns:a16="http://schemas.microsoft.com/office/drawing/2014/main" val="2090612368"/>
                        </a:ext>
                      </a:extLst>
                    </a:gridCol>
                    <a:gridCol w="685800">
                      <a:extLst>
                        <a:ext uri="{9D8B030D-6E8A-4147-A177-3AD203B41FA5}">
                          <a16:colId xmlns:a16="http://schemas.microsoft.com/office/drawing/2014/main" val="126425386"/>
                        </a:ext>
                      </a:extLst>
                    </a:gridCol>
                    <a:gridCol w="609600">
                      <a:extLst>
                        <a:ext uri="{9D8B030D-6E8A-4147-A177-3AD203B41FA5}">
                          <a16:colId xmlns:a16="http://schemas.microsoft.com/office/drawing/2014/main" val="2067891249"/>
                        </a:ext>
                      </a:extLst>
                    </a:gridCol>
                    <a:gridCol w="609600">
                      <a:extLst>
                        <a:ext uri="{9D8B030D-6E8A-4147-A177-3AD203B41FA5}">
                          <a16:colId xmlns:a16="http://schemas.microsoft.com/office/drawing/2014/main" val="3963018329"/>
                        </a:ext>
                      </a:extLst>
                    </a:gridCol>
                    <a:gridCol w="609600">
                      <a:extLst>
                        <a:ext uri="{9D8B030D-6E8A-4147-A177-3AD203B41FA5}">
                          <a16:colId xmlns:a16="http://schemas.microsoft.com/office/drawing/2014/main" val="2134758903"/>
                        </a:ext>
                      </a:extLst>
                    </a:gridCol>
                    <a:gridCol w="609600">
                      <a:extLst>
                        <a:ext uri="{9D8B030D-6E8A-4147-A177-3AD203B41FA5}">
                          <a16:colId xmlns:a16="http://schemas.microsoft.com/office/drawing/2014/main" val="3493993317"/>
                        </a:ext>
                      </a:extLst>
                    </a:gridCol>
                    <a:gridCol w="609600">
                      <a:extLst>
                        <a:ext uri="{9D8B030D-6E8A-4147-A177-3AD203B41FA5}">
                          <a16:colId xmlns:a16="http://schemas.microsoft.com/office/drawing/2014/main" val="1509206185"/>
                        </a:ext>
                      </a:extLst>
                    </a:gridCol>
                    <a:gridCol w="609600">
                      <a:extLst>
                        <a:ext uri="{9D8B030D-6E8A-4147-A177-3AD203B41FA5}">
                          <a16:colId xmlns:a16="http://schemas.microsoft.com/office/drawing/2014/main" val="3807589848"/>
                        </a:ext>
                      </a:extLst>
                    </a:gridCol>
                    <a:gridCol w="609600">
                      <a:extLst>
                        <a:ext uri="{9D8B030D-6E8A-4147-A177-3AD203B41FA5}">
                          <a16:colId xmlns:a16="http://schemas.microsoft.com/office/drawing/2014/main" val="3073702963"/>
                        </a:ext>
                      </a:extLst>
                    </a:gridCol>
                  </a:tblGrid>
                  <a:tr h="399733">
                    <a:tc>
                      <a:txBody>
                        <a:bodyPr/>
                        <a:lstStyle/>
                        <a:p>
                          <a:endParaRPr lang="zh-TW"/>
                        </a:p>
                      </a:txBody>
                      <a:tcPr>
                        <a:blipFill>
                          <a:blip r:embed="rId4"/>
                          <a:stretch>
                            <a:fillRect l="-2000" t="-6061" r="-1253000" b="-128788"/>
                          </a:stretch>
                        </a:blipFill>
                      </a:tcPr>
                    </a:tc>
                    <a:tc>
                      <a:txBody>
                        <a:bodyPr/>
                        <a:lstStyle/>
                        <a:p>
                          <a:endParaRPr lang="zh-TW"/>
                        </a:p>
                      </a:txBody>
                      <a:tcPr>
                        <a:blipFill>
                          <a:blip r:embed="rId4"/>
                          <a:stretch>
                            <a:fillRect l="-90265" t="-6061" r="-1008850" b="-128788"/>
                          </a:stretch>
                        </a:blipFill>
                      </a:tcPr>
                    </a:tc>
                    <a:tc>
                      <a:txBody>
                        <a:bodyPr/>
                        <a:lstStyle/>
                        <a:p>
                          <a:endParaRPr lang="zh-TW"/>
                        </a:p>
                      </a:txBody>
                      <a:tcPr>
                        <a:blipFill>
                          <a:blip r:embed="rId4"/>
                          <a:stretch>
                            <a:fillRect l="-191964" t="-6061" r="-917857" b="-128788"/>
                          </a:stretch>
                        </a:blipFill>
                      </a:tcPr>
                    </a:tc>
                    <a:tc>
                      <a:txBody>
                        <a:bodyPr/>
                        <a:lstStyle/>
                        <a:p>
                          <a:endParaRPr lang="zh-TW"/>
                        </a:p>
                      </a:txBody>
                      <a:tcPr>
                        <a:blipFill>
                          <a:blip r:embed="rId4"/>
                          <a:stretch>
                            <a:fillRect l="-327000" t="-6061" r="-928000" b="-128788"/>
                          </a:stretch>
                        </a:blipFill>
                      </a:tcPr>
                    </a:tc>
                    <a:tc>
                      <a:txBody>
                        <a:bodyPr/>
                        <a:lstStyle/>
                        <a:p>
                          <a:endParaRPr lang="zh-TW"/>
                        </a:p>
                      </a:txBody>
                      <a:tcPr>
                        <a:blipFill>
                          <a:blip r:embed="rId4"/>
                          <a:stretch>
                            <a:fillRect l="-377876" t="-6061" r="-721239" b="-128788"/>
                          </a:stretch>
                        </a:blipFill>
                      </a:tcPr>
                    </a:tc>
                    <a:tc>
                      <a:txBody>
                        <a:bodyPr/>
                        <a:lstStyle/>
                        <a:p>
                          <a:endParaRPr lang="zh-TW"/>
                        </a:p>
                      </a:txBody>
                      <a:tcPr>
                        <a:blipFill>
                          <a:blip r:embed="rId4"/>
                          <a:stretch>
                            <a:fillRect l="-482143" t="-6061" r="-627679" b="-128788"/>
                          </a:stretch>
                        </a:blipFill>
                      </a:tcPr>
                    </a:tc>
                    <a:tc>
                      <a:txBody>
                        <a:bodyPr/>
                        <a:lstStyle/>
                        <a:p>
                          <a:pPr algn="ctr"/>
                          <a:r>
                            <a:rPr lang="en-US" altLang="zh-TW" sz="2000" dirty="0"/>
                            <a:t>0</a:t>
                          </a:r>
                          <a:endParaRPr lang="en-US" sz="2000" dirty="0"/>
                        </a:p>
                      </a:txBody>
                      <a:tcPr/>
                    </a:tc>
                    <a:tc>
                      <a:txBody>
                        <a:bodyPr/>
                        <a:lstStyle/>
                        <a:p>
                          <a:endParaRPr lang="zh-TW"/>
                        </a:p>
                      </a:txBody>
                      <a:tcPr>
                        <a:blipFill>
                          <a:blip r:embed="rId4"/>
                          <a:stretch>
                            <a:fillRect l="-752000" t="-6061" r="-503000" b="-128788"/>
                          </a:stretch>
                        </a:blipFill>
                      </a:tcPr>
                    </a:tc>
                    <a:tc>
                      <a:txBody>
                        <a:bodyPr/>
                        <a:lstStyle/>
                        <a:p>
                          <a:endParaRPr lang="zh-TW"/>
                        </a:p>
                      </a:txBody>
                      <a:tcPr>
                        <a:blipFill>
                          <a:blip r:embed="rId4"/>
                          <a:stretch>
                            <a:fillRect l="-852000" t="-6061" r="-403000" b="-128788"/>
                          </a:stretch>
                        </a:blipFill>
                      </a:tcPr>
                    </a:tc>
                    <a:tc>
                      <a:txBody>
                        <a:bodyPr/>
                        <a:lstStyle/>
                        <a:p>
                          <a:endParaRPr lang="zh-TW"/>
                        </a:p>
                      </a:txBody>
                      <a:tcPr>
                        <a:blipFill>
                          <a:blip r:embed="rId4"/>
                          <a:stretch>
                            <a:fillRect l="-952000" t="-6061" r="-303000" b="-128788"/>
                          </a:stretch>
                        </a:blipFill>
                      </a:tcPr>
                    </a:tc>
                    <a:tc>
                      <a:txBody>
                        <a:bodyPr/>
                        <a:lstStyle/>
                        <a:p>
                          <a:endParaRPr lang="zh-TW"/>
                        </a:p>
                      </a:txBody>
                      <a:tcPr>
                        <a:blipFill>
                          <a:blip r:embed="rId4"/>
                          <a:stretch>
                            <a:fillRect l="-1052000" t="-6061" r="-203000" b="-128788"/>
                          </a:stretch>
                        </a:blipFill>
                      </a:tcPr>
                    </a:tc>
                    <a:tc>
                      <a:txBody>
                        <a:bodyPr/>
                        <a:lstStyle/>
                        <a:p>
                          <a:endParaRPr lang="zh-TW"/>
                        </a:p>
                      </a:txBody>
                      <a:tcPr>
                        <a:blipFill>
                          <a:blip r:embed="rId4"/>
                          <a:stretch>
                            <a:fillRect l="-1152000" t="-6061" r="-103000" b="-128788"/>
                          </a:stretch>
                        </a:blipFill>
                      </a:tcPr>
                    </a:tc>
                    <a:tc>
                      <a:txBody>
                        <a:bodyPr/>
                        <a:lstStyle/>
                        <a:p>
                          <a:endParaRPr lang="zh-TW"/>
                        </a:p>
                      </a:txBody>
                      <a:tcPr>
                        <a:blipFill>
                          <a:blip r:embed="rId4"/>
                          <a:stretch>
                            <a:fillRect l="-1252000" t="-6061" r="-3000" b="-128788"/>
                          </a:stretch>
                        </a:blipFill>
                      </a:tcPr>
                    </a:tc>
                    <a:extLst>
                      <a:ext uri="{0D108BD9-81ED-4DB2-BD59-A6C34878D82A}">
                        <a16:rowId xmlns:a16="http://schemas.microsoft.com/office/drawing/2014/main" val="1239757200"/>
                      </a:ext>
                    </a:extLst>
                  </a:tr>
                  <a:tr h="396240">
                    <a:tc>
                      <a:txBody>
                        <a:bodyPr/>
                        <a:lstStyle/>
                        <a:p>
                          <a:pPr algn="ctr"/>
                          <a:r>
                            <a:rPr lang="en-US" sz="2000" dirty="0"/>
                            <a:t>7</a:t>
                          </a:r>
                        </a:p>
                      </a:txBody>
                      <a:tcPr/>
                    </a:tc>
                    <a:tc>
                      <a:txBody>
                        <a:bodyPr/>
                        <a:lstStyle/>
                        <a:p>
                          <a:pPr algn="ctr"/>
                          <a:r>
                            <a:rPr lang="en-US" sz="2000" dirty="0"/>
                            <a:t>10</a:t>
                          </a:r>
                        </a:p>
                      </a:txBody>
                      <a:tcPr/>
                    </a:tc>
                    <a:tc>
                      <a:txBody>
                        <a:bodyPr/>
                        <a:lstStyle/>
                        <a:p>
                          <a:pPr algn="ctr"/>
                          <a:r>
                            <a:rPr lang="en-US" sz="2000" dirty="0"/>
                            <a:t>5</a:t>
                          </a:r>
                        </a:p>
                      </a:txBody>
                      <a:tcPr/>
                    </a:tc>
                    <a:tc>
                      <a:txBody>
                        <a:bodyPr/>
                        <a:lstStyle/>
                        <a:p>
                          <a:pPr algn="ctr"/>
                          <a:r>
                            <a:rPr lang="en-US" sz="2000" dirty="0"/>
                            <a:t>9</a:t>
                          </a:r>
                        </a:p>
                      </a:txBody>
                      <a:tcPr/>
                    </a:tc>
                    <a:tc>
                      <a:txBody>
                        <a:bodyPr/>
                        <a:lstStyle/>
                        <a:p>
                          <a:pPr algn="ctr"/>
                          <a:r>
                            <a:rPr lang="en-US" sz="2000" dirty="0"/>
                            <a:t>11</a:t>
                          </a:r>
                        </a:p>
                      </a:txBody>
                      <a:tcPr/>
                    </a:tc>
                    <a:tc>
                      <a:txBody>
                        <a:bodyPr/>
                        <a:lstStyle/>
                        <a:p>
                          <a:pPr algn="ctr"/>
                          <a:r>
                            <a:rPr lang="en-US" sz="2000" dirty="0"/>
                            <a:t>12</a:t>
                          </a:r>
                        </a:p>
                      </a:txBody>
                      <a:tcPr/>
                    </a:tc>
                    <a:tc>
                      <a:txBody>
                        <a:bodyPr/>
                        <a:lstStyle/>
                        <a:p>
                          <a:pPr algn="ctr"/>
                          <a:r>
                            <a:rPr lang="en-US" sz="2000" dirty="0"/>
                            <a:t>0</a:t>
                          </a:r>
                        </a:p>
                      </a:txBody>
                      <a:tcPr/>
                    </a:tc>
                    <a:tc>
                      <a:txBody>
                        <a:bodyPr/>
                        <a:lstStyle/>
                        <a:p>
                          <a:pPr algn="ctr"/>
                          <a:r>
                            <a:rPr lang="en-US" sz="2000" dirty="0"/>
                            <a:t>1</a:t>
                          </a:r>
                        </a:p>
                      </a:txBody>
                      <a:tcPr/>
                    </a:tc>
                    <a:tc>
                      <a:txBody>
                        <a:bodyPr/>
                        <a:lstStyle/>
                        <a:p>
                          <a:pPr algn="ctr"/>
                          <a:r>
                            <a:rPr lang="en-US" sz="2000" dirty="0"/>
                            <a:t>2</a:t>
                          </a:r>
                        </a:p>
                      </a:txBody>
                      <a:tcPr/>
                    </a:tc>
                    <a:tc>
                      <a:txBody>
                        <a:bodyPr/>
                        <a:lstStyle/>
                        <a:p>
                          <a:pPr algn="ctr"/>
                          <a:r>
                            <a:rPr lang="en-US" sz="2000" dirty="0"/>
                            <a:t>4</a:t>
                          </a:r>
                        </a:p>
                      </a:txBody>
                      <a:tcPr/>
                    </a:tc>
                    <a:tc>
                      <a:txBody>
                        <a:bodyPr/>
                        <a:lstStyle/>
                        <a:p>
                          <a:pPr algn="ctr"/>
                          <a:r>
                            <a:rPr lang="en-US" sz="2000" dirty="0"/>
                            <a:t>8</a:t>
                          </a:r>
                        </a:p>
                      </a:txBody>
                      <a:tcPr/>
                    </a:tc>
                    <a:tc>
                      <a:txBody>
                        <a:bodyPr/>
                        <a:lstStyle/>
                        <a:p>
                          <a:pPr algn="ctr"/>
                          <a:r>
                            <a:rPr lang="en-US" sz="2000" dirty="0"/>
                            <a:t>3</a:t>
                          </a:r>
                        </a:p>
                      </a:txBody>
                      <a:tcPr/>
                    </a:tc>
                    <a:tc>
                      <a:txBody>
                        <a:bodyPr/>
                        <a:lstStyle/>
                        <a:p>
                          <a:pPr algn="ctr"/>
                          <a:r>
                            <a:rPr lang="en-US" sz="2000" dirty="0"/>
                            <a:t>6</a:t>
                          </a:r>
                        </a:p>
                      </a:txBody>
                      <a:tcPr/>
                    </a:tc>
                    <a:extLst>
                      <a:ext uri="{0D108BD9-81ED-4DB2-BD59-A6C34878D82A}">
                        <a16:rowId xmlns:a16="http://schemas.microsoft.com/office/drawing/2014/main" val="294238657"/>
                      </a:ext>
                    </a:extLst>
                  </a:tr>
                </a:tbl>
              </a:graphicData>
            </a:graphic>
          </p:graphicFrame>
        </mc:Fallback>
      </mc:AlternateContent>
      <p:sp>
        <p:nvSpPr>
          <p:cNvPr id="13" name="TextBox 7">
            <a:extLst>
              <a:ext uri="{FF2B5EF4-FFF2-40B4-BE49-F238E27FC236}">
                <a16:creationId xmlns:a16="http://schemas.microsoft.com/office/drawing/2014/main" id="{D081E5E6-4F4B-453F-86E6-52FD2A940555}"/>
              </a:ext>
            </a:extLst>
          </p:cNvPr>
          <p:cNvSpPr txBox="1"/>
          <p:nvPr/>
        </p:nvSpPr>
        <p:spPr>
          <a:xfrm>
            <a:off x="2393938" y="5981640"/>
            <a:ext cx="4964602" cy="400110"/>
          </a:xfrm>
          <a:prstGeom prst="rect">
            <a:avLst/>
          </a:prstGeom>
          <a:noFill/>
        </p:spPr>
        <p:txBody>
          <a:bodyPr wrap="square" rtlCol="0">
            <a:spAutoFit/>
          </a:bodyPr>
          <a:lstStyle/>
          <a:p>
            <a:pPr algn="ctr"/>
            <a:r>
              <a:rPr lang="en-US" altLang="zh-TW" sz="1800" b="0" i="0" u="none" strike="noStrike" baseline="0" dirty="0">
                <a:solidFill>
                  <a:srgbClr val="000000"/>
                </a:solidFill>
                <a:latin typeface="Arial" panose="020B0604020202020204" pitchFamily="34" charset="0"/>
                <a:cs typeface="Arial" panose="020B0604020202020204" pitchFamily="34" charset="0"/>
              </a:rPr>
              <a:t>Galois Field </a:t>
            </a:r>
            <a:r>
              <a:rPr lang="en-US" sz="2000" dirty="0">
                <a:solidFill>
                  <a:schemeClr val="tx1"/>
                </a:solidFill>
                <a:latin typeface="Arial" panose="020B0604020202020204" pitchFamily="34" charset="0"/>
                <a:cs typeface="Arial" panose="020B0604020202020204" pitchFamily="34" charset="0"/>
              </a:rPr>
              <a:t>for A=13</a:t>
            </a:r>
          </a:p>
        </p:txBody>
      </p:sp>
      <p:sp>
        <p:nvSpPr>
          <p:cNvPr id="7" name="Slide Number Placeholder 4">
            <a:extLst>
              <a:ext uri="{FF2B5EF4-FFF2-40B4-BE49-F238E27FC236}">
                <a16:creationId xmlns:a16="http://schemas.microsoft.com/office/drawing/2014/main" id="{8E604588-2FBE-4F5C-86DB-085DCE16633A}"/>
              </a:ext>
            </a:extLst>
          </p:cNvPr>
          <p:cNvSpPr>
            <a:spLocks noGrp="1"/>
          </p:cNvSpPr>
          <p:nvPr>
            <p:ph type="sldNum" idx="11"/>
          </p:nvPr>
        </p:nvSpPr>
        <p:spPr>
          <a:xfrm>
            <a:off x="8686800" y="6248400"/>
            <a:ext cx="283391" cy="461755"/>
          </a:xfrm>
        </p:spPr>
        <p:txBody>
          <a:bodyPr/>
          <a:lstStyle/>
          <a:p>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fld id="{D8E0B664-3981-4573-A795-A6F6DD62C84F}" type="slidenum">
              <a:rPr kumimoji="0" lang="en-US" altLang="zh-TW" sz="1400" b="1" i="0" u="none" strike="noStrike" kern="1200" cap="none" spc="0" normalizeH="0" baseline="0" noProof="0" smtClean="0">
                <a:ln>
                  <a:noFill/>
                </a:ln>
                <a:solidFill>
                  <a:srgbClr val="000000"/>
                </a:solidFill>
                <a:effectLst/>
                <a:uLnTx/>
                <a:uFillTx/>
                <a:latin typeface="Arial Black" pitchFamily="34" charset="0"/>
                <a:ea typeface="新細明體" pitchFamily="18" charset="-120"/>
                <a:cs typeface="+mn-cs"/>
              </a:rPr>
              <a:pPr marL="0" marR="0" lvl="0" indent="0" algn="r" defTabSz="914400" rtl="0" eaLnBrk="1" fontAlgn="base" latinLnBrk="0" hangingPunct="1">
                <a:lnSpc>
                  <a:spcPct val="100000"/>
                </a:lnSpc>
                <a:spcBef>
                  <a:spcPct val="0"/>
                </a:spcBef>
                <a:spcAft>
                  <a:spcPct val="0"/>
                </a:spcAft>
                <a:buClr>
                  <a:srgbClr val="000000"/>
                </a:buClr>
                <a:buSzPct val="100000"/>
                <a:buFont typeface="Times New Roman" pitchFamily="18" charset="0"/>
                <a:buNone/>
                <a:tabLst/>
                <a:defRPr/>
              </a:pPr>
              <a:t>9</a:t>
            </a:fld>
            <a:endParaRPr kumimoji="0" lang="en-US" altLang="zh-TW" sz="1400" b="1" i="0" u="none" strike="noStrike" kern="1200" cap="none" spc="0" normalizeH="0" baseline="0" noProof="0" dirty="0">
              <a:ln>
                <a:noFill/>
              </a:ln>
              <a:solidFill>
                <a:srgbClr val="000000"/>
              </a:solidFill>
              <a:effectLst/>
              <a:uLnTx/>
              <a:uFillTx/>
              <a:latin typeface="Arial Black" pitchFamily="34" charset="0"/>
              <a:ea typeface="新細明體" pitchFamily="18" charset="-120"/>
              <a:cs typeface="+mn-cs"/>
            </a:endParaRPr>
          </a:p>
        </p:txBody>
      </p:sp>
    </p:spTree>
    <p:extLst>
      <p:ext uri="{BB962C8B-B14F-4D97-AF65-F5344CB8AC3E}">
        <p14:creationId xmlns:p14="http://schemas.microsoft.com/office/powerpoint/2010/main" val="728978984"/>
      </p:ext>
    </p:extLst>
  </p:cSld>
  <p:clrMapOvr>
    <a:masterClrMapping/>
  </p:clrMapOvr>
</p:sld>
</file>

<file path=ppt/theme/theme1.xml><?xml version="1.0" encoding="utf-8"?>
<a:theme xmlns:a="http://schemas.openxmlformats.org/drawingml/2006/main" name="學長專題">
  <a:themeElements>
    <a:clrScheme name="學長專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學長專題">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zh-TW" altLang="en-US" sz="1800" b="0" i="0" u="none" strike="noStrike" cap="none" normalizeH="0" baseline="0" smtClean="0">
            <a:ln>
              <a:noFill/>
            </a:ln>
            <a:solidFill>
              <a:schemeClr val="bg1"/>
            </a:solidFill>
            <a:effectLst/>
            <a:latin typeface="Arial" charset="0"/>
            <a:ea typeface="新細明體" pitchFamily="18" charset="-12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zh-TW" altLang="en-US" sz="1800" b="0" i="0" u="none" strike="noStrike" cap="none" normalizeH="0" baseline="0" smtClean="0">
            <a:ln>
              <a:noFill/>
            </a:ln>
            <a:solidFill>
              <a:schemeClr val="bg1"/>
            </a:solidFill>
            <a:effectLst/>
            <a:latin typeface="Arial" charset="0"/>
            <a:ea typeface="新細明體" pitchFamily="18" charset="-120"/>
            <a:cs typeface="Arial" charset="0"/>
          </a:defRPr>
        </a:defPPr>
      </a:lstStyle>
    </a:lnDef>
  </a:objectDefaults>
  <a:extraClrSchemeLst>
    <a:extraClrScheme>
      <a:clrScheme name="學長專題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學長專題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學長專題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學長專題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學長專題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學長專題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學長專題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zh-TW" altLang="en-US" sz="1800" b="0" i="0" u="none" strike="noStrike" cap="none" normalizeH="0" baseline="0" smtClean="0">
            <a:ln>
              <a:noFill/>
            </a:ln>
            <a:solidFill>
              <a:schemeClr val="bg1"/>
            </a:solidFill>
            <a:effectLst/>
            <a:latin typeface="Arial" charset="0"/>
            <a:ea typeface="新細明體" pitchFamily="18" charset="-12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zh-TW" altLang="en-US" sz="1800" b="0" i="0" u="none" strike="noStrike" cap="none" normalizeH="0" baseline="0" smtClean="0">
            <a:ln>
              <a:noFill/>
            </a:ln>
            <a:solidFill>
              <a:schemeClr val="bg1"/>
            </a:solidFill>
            <a:effectLst/>
            <a:latin typeface="Arial" charset="0"/>
            <a:ea typeface="新細明體" pitchFamily="18" charset="-120"/>
            <a:cs typeface="Arial" charset="0"/>
          </a:defRPr>
        </a:defPPr>
      </a:lstStyle>
    </a:lnDef>
  </a:objectDefaults>
  <a:extraClrSchemeLst>
    <a:extraClrScheme>
      <a:clrScheme name="預設簡報設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學長專題</Template>
  <TotalTime>43328</TotalTime>
  <Words>2999</Words>
  <Application>Microsoft Office PowerPoint</Application>
  <PresentationFormat>如螢幕大小 (4:3)</PresentationFormat>
  <Paragraphs>365</Paragraphs>
  <Slides>22</Slides>
  <Notes>22</Notes>
  <HiddenSlides>0</HiddenSlides>
  <MMClips>0</MMClips>
  <ScaleCrop>false</ScaleCrop>
  <HeadingPairs>
    <vt:vector size="6" baseType="variant">
      <vt:variant>
        <vt:lpstr>使用字型</vt:lpstr>
      </vt:variant>
      <vt:variant>
        <vt:i4>11</vt:i4>
      </vt:variant>
      <vt:variant>
        <vt:lpstr>佈景主題</vt:lpstr>
      </vt:variant>
      <vt:variant>
        <vt:i4>2</vt:i4>
      </vt:variant>
      <vt:variant>
        <vt:lpstr>投影片標題</vt:lpstr>
      </vt:variant>
      <vt:variant>
        <vt:i4>22</vt:i4>
      </vt:variant>
    </vt:vector>
  </HeadingPairs>
  <TitlesOfParts>
    <vt:vector size="35" baseType="lpstr">
      <vt:lpstr>微軟正黑體</vt:lpstr>
      <vt:lpstr>新細明體</vt:lpstr>
      <vt:lpstr>新細明體</vt:lpstr>
      <vt:lpstr>標楷體</vt:lpstr>
      <vt:lpstr>Arial</vt:lpstr>
      <vt:lpstr>Arial Black</vt:lpstr>
      <vt:lpstr>Calibri</vt:lpstr>
      <vt:lpstr>Cambria Math</vt:lpstr>
      <vt:lpstr>Rockwell Extra Bold</vt:lpstr>
      <vt:lpstr>Times New Roman</vt:lpstr>
      <vt:lpstr>Wingdings</vt:lpstr>
      <vt:lpstr>學長專題</vt:lpstr>
      <vt:lpstr>預設簡報設計</vt:lpstr>
      <vt:lpstr>Reliable Security: Double Error Correction for AN Codes in Encryption Systems</vt:lpstr>
      <vt:lpstr>PowerPoint 簡報</vt:lpstr>
      <vt:lpstr>PowerPoint 簡報</vt:lpstr>
      <vt:lpstr>Introduction(1/3)</vt:lpstr>
      <vt:lpstr>Introduction(2/3)</vt:lpstr>
      <vt:lpstr>Introduction(3/3)</vt:lpstr>
      <vt:lpstr>PowerPoint 簡報</vt:lpstr>
      <vt:lpstr>Previous Work(1/3)</vt:lpstr>
      <vt:lpstr>Previous Work(2/3)</vt:lpstr>
      <vt:lpstr>Previous Work(3/3)</vt:lpstr>
      <vt:lpstr>PowerPoint 簡報</vt:lpstr>
      <vt:lpstr>Proposed Technique(1/3)</vt:lpstr>
      <vt:lpstr>Proposed Technique(2/3)</vt:lpstr>
      <vt:lpstr>Proposed Technique(3/3)</vt:lpstr>
      <vt:lpstr>PowerPoint 簡報</vt:lpstr>
      <vt:lpstr>Experimental Results(1/3)</vt:lpstr>
      <vt:lpstr>Experimental Results(2/3)</vt:lpstr>
      <vt:lpstr>Experimental Results(3/3)</vt:lpstr>
      <vt:lpstr>PowerPoint 簡報</vt:lpstr>
      <vt:lpstr>Reference</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victor Liu</cp:lastModifiedBy>
  <cp:revision>1127</cp:revision>
  <cp:lastPrinted>1601-01-01T00:00:00Z</cp:lastPrinted>
  <dcterms:created xsi:type="dcterms:W3CDTF">1601-01-01T00:00:00Z</dcterms:created>
  <dcterms:modified xsi:type="dcterms:W3CDTF">2025-05-28T12:32:21Z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