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72" r:id="rId12"/>
    <p:sldId id="274" r:id="rId13"/>
    <p:sldId id="275" r:id="rId14"/>
    <p:sldId id="276" r:id="rId15"/>
    <p:sldId id="283" r:id="rId16"/>
    <p:sldId id="277" r:id="rId17"/>
    <p:sldId id="278" r:id="rId18"/>
    <p:sldId id="279" r:id="rId19"/>
    <p:sldId id="280" r:id="rId20"/>
    <p:sldId id="282" r:id="rId21"/>
    <p:sldId id="28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4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1886-678C-1C4A-9459-E952452E151A}" type="datetimeFigureOut">
              <a:rPr lang="en-US" smtClean="0"/>
              <a:t>3/25/13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7D1D9-4421-0C42-97B0-C8801A76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73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1886-678C-1C4A-9459-E952452E151A}" type="datetimeFigureOut">
              <a:rPr lang="en-US" smtClean="0"/>
              <a:t>3/25/13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7D1D9-4421-0C42-97B0-C8801A76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7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1886-678C-1C4A-9459-E952452E151A}" type="datetimeFigureOut">
              <a:rPr lang="en-US" smtClean="0"/>
              <a:t>3/25/13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7D1D9-4421-0C42-97B0-C8801A76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30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1886-678C-1C4A-9459-E952452E151A}" type="datetimeFigureOut">
              <a:rPr lang="en-US" smtClean="0"/>
              <a:t>3/25/13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7D1D9-4421-0C42-97B0-C8801A76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50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1886-678C-1C4A-9459-E952452E151A}" type="datetimeFigureOut">
              <a:rPr lang="en-US" smtClean="0"/>
              <a:t>3/25/13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7D1D9-4421-0C42-97B0-C8801A76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64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1886-678C-1C4A-9459-E952452E151A}" type="datetimeFigureOut">
              <a:rPr lang="en-US" smtClean="0"/>
              <a:t>3/25/13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7D1D9-4421-0C42-97B0-C8801A76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07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1886-678C-1C4A-9459-E952452E151A}" type="datetimeFigureOut">
              <a:rPr lang="en-US" smtClean="0"/>
              <a:t>3/25/13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7D1D9-4421-0C42-97B0-C8801A76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0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1886-678C-1C4A-9459-E952452E151A}" type="datetimeFigureOut">
              <a:rPr lang="en-US" smtClean="0"/>
              <a:t>3/25/13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7D1D9-4421-0C42-97B0-C8801A76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9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1886-678C-1C4A-9459-E952452E151A}" type="datetimeFigureOut">
              <a:rPr lang="en-US" smtClean="0"/>
              <a:t>3/25/13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7D1D9-4421-0C42-97B0-C8801A76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56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1886-678C-1C4A-9459-E952452E151A}" type="datetimeFigureOut">
              <a:rPr lang="en-US" smtClean="0"/>
              <a:t>3/25/13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7D1D9-4421-0C42-97B0-C8801A76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77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1886-678C-1C4A-9459-E952452E151A}" type="datetimeFigureOut">
              <a:rPr lang="en-US" smtClean="0"/>
              <a:t>3/25/13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7D1D9-4421-0C42-97B0-C8801A76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492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51886-678C-1C4A-9459-E952452E151A}" type="datetimeFigureOut">
              <a:rPr lang="en-US" smtClean="0"/>
              <a:t>3/25/13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7D1D9-4421-0C42-97B0-C8801A76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09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HT" dirty="0"/>
              <a:t>Web 2.0 </a:t>
            </a:r>
            <a:r>
              <a:rPr lang="zh-CHT" altLang="en-US" dirty="0"/>
              <a:t>應用技術</a:t>
            </a:r>
            <a:r>
              <a:rPr lang="en-US" altLang="zh-CHT" dirty="0"/>
              <a:t>-CSS, JavaScript </a:t>
            </a:r>
            <a:r>
              <a:rPr lang="zh-CHT" altLang="en-US" dirty="0"/>
              <a:t>及 </a:t>
            </a:r>
            <a:r>
              <a:rPr lang="en-US" altLang="zh-CHT" dirty="0"/>
              <a:t>HTML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CM310.1-03-2013-C</a:t>
            </a:r>
          </a:p>
          <a:p>
            <a:r>
              <a:rPr lang="en-US" dirty="0">
                <a:solidFill>
                  <a:schemeClr val="tx1"/>
                </a:solidFill>
              </a:rPr>
              <a:t>Lesson </a:t>
            </a:r>
            <a:r>
              <a:rPr lang="en-US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F227-F1AF-4A4E-90BD-608F8AA3EB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23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 basic plugin </a:t>
            </a:r>
            <a:r>
              <a:rPr lang="fr-FR" dirty="0" err="1" smtClean="0"/>
              <a:t>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this keyword within the new plugin refers to the jQuery object on which the plugin is being called:</a:t>
            </a:r>
          </a:p>
          <a:p>
            <a:pPr marL="0" indent="0">
              <a:buNone/>
            </a:pPr>
            <a:r>
              <a:rPr lang="en-US" dirty="0" smtClean="0"/>
              <a:t>	$</a:t>
            </a:r>
            <a:r>
              <a:rPr lang="en-US" dirty="0" smtClean="0"/>
              <a:t>.</a:t>
            </a:r>
            <a:r>
              <a:rPr lang="en-US" dirty="0" err="1" smtClean="0"/>
              <a:t>fn.myNewPlugin</a:t>
            </a:r>
            <a:r>
              <a:rPr lang="en-US" dirty="0" smtClean="0"/>
              <a:t> = function() {</a:t>
            </a:r>
          </a:p>
          <a:p>
            <a:pPr marL="0" indent="0">
              <a:buNone/>
            </a:pPr>
            <a:r>
              <a:rPr lang="en-US" dirty="0" smtClean="0"/>
              <a:t>		/</a:t>
            </a:r>
            <a:r>
              <a:rPr lang="en-US" dirty="0" smtClean="0"/>
              <a:t>/do </a:t>
            </a:r>
            <a:r>
              <a:rPr lang="en-US" dirty="0" err="1" smtClean="0"/>
              <a:t>sth</a:t>
            </a:r>
            <a:r>
              <a:rPr lang="en-US" dirty="0" smtClean="0"/>
              <a:t> with #target (this)</a:t>
            </a:r>
          </a:p>
          <a:p>
            <a:pPr marL="0" indent="0">
              <a:buNone/>
            </a:pPr>
            <a:r>
              <a:rPr lang="en-US" dirty="0" smtClean="0"/>
              <a:t>		return </a:t>
            </a:r>
            <a:r>
              <a:rPr lang="en-US" dirty="0" smtClean="0"/>
              <a:t>this;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$</a:t>
            </a:r>
            <a:r>
              <a:rPr lang="en-US" dirty="0" smtClean="0"/>
              <a:t>('#target'). </a:t>
            </a:r>
            <a:r>
              <a:rPr lang="en-US" dirty="0" err="1" smtClean="0"/>
              <a:t>myNewPlugin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Also, return "this" to let it support chaining.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807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Make a plugin to support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Let it support the collection target, use </a:t>
            </a:r>
            <a:r>
              <a:rPr lang="en-US" dirty="0" err="1" smtClean="0"/>
              <a:t>this.each</a:t>
            </a:r>
            <a:r>
              <a:rPr lang="en-US" dirty="0" smtClean="0"/>
              <a:t>() to do so:</a:t>
            </a:r>
          </a:p>
          <a:p>
            <a:pPr marL="0" indent="0">
              <a:buNone/>
            </a:pPr>
            <a:r>
              <a:rPr lang="en-US" dirty="0" smtClean="0"/>
              <a:t>	$</a:t>
            </a:r>
            <a:r>
              <a:rPr lang="en-US" dirty="0" smtClean="0"/>
              <a:t>.</a:t>
            </a:r>
            <a:r>
              <a:rPr lang="en-US" dirty="0" err="1" smtClean="0"/>
              <a:t>fn.myNewPlugin</a:t>
            </a:r>
            <a:r>
              <a:rPr lang="en-US" dirty="0" smtClean="0"/>
              <a:t> = function() {</a:t>
            </a:r>
          </a:p>
          <a:p>
            <a:pPr marL="0" indent="0">
              <a:buNone/>
            </a:pPr>
            <a:r>
              <a:rPr lang="en-US" dirty="0" smtClean="0"/>
              <a:t>		return </a:t>
            </a:r>
            <a:r>
              <a:rPr lang="en-US" dirty="0" err="1" smtClean="0"/>
              <a:t>this.each</a:t>
            </a:r>
            <a:r>
              <a:rPr lang="en-US" dirty="0" smtClean="0"/>
              <a:t>(function(){</a:t>
            </a:r>
          </a:p>
          <a:p>
            <a:pPr marL="0" indent="0">
              <a:buNone/>
            </a:pPr>
            <a:r>
              <a:rPr lang="en-US" dirty="0" smtClean="0"/>
              <a:t>			/</a:t>
            </a:r>
            <a:r>
              <a:rPr lang="en-US" dirty="0" smtClean="0"/>
              <a:t>/do something</a:t>
            </a:r>
          </a:p>
          <a:p>
            <a:pPr marL="0" indent="0">
              <a:buNone/>
            </a:pPr>
            <a:r>
              <a:rPr lang="en-US" dirty="0" smtClean="0"/>
              <a:t>		}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$</a:t>
            </a:r>
            <a:r>
              <a:rPr lang="en-US" dirty="0" smtClean="0"/>
              <a:t>('.target'). </a:t>
            </a:r>
            <a:r>
              <a:rPr lang="en-US" dirty="0" err="1" smtClean="0"/>
              <a:t>myNewPlugin</a:t>
            </a:r>
            <a:r>
              <a:rPr lang="en-US" dirty="0" smtClean="0"/>
              <a:t>(</a:t>
            </a:r>
            <a:r>
              <a:rPr lang="en-US" dirty="0" smtClean="0"/>
              <a:t>);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7972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it private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This has the effect of creating a "private" scope that allows us to extend jQuery using the dollar symbol without having to risk the possibility that the dollar has been overwritten by another library:</a:t>
            </a:r>
          </a:p>
          <a:p>
            <a:pPr marL="0" indent="0">
              <a:buNone/>
            </a:pPr>
            <a:r>
              <a:rPr lang="en-US" dirty="0" smtClean="0"/>
              <a:t>(function($){</a:t>
            </a:r>
          </a:p>
          <a:p>
            <a:pPr marL="0" indent="0">
              <a:buNone/>
            </a:pPr>
            <a:r>
              <a:rPr lang="en-US" dirty="0" smtClean="0"/>
              <a:t>	$</a:t>
            </a:r>
            <a:r>
              <a:rPr lang="en-US" dirty="0" smtClean="0"/>
              <a:t>.</a:t>
            </a:r>
            <a:r>
              <a:rPr lang="en-US" dirty="0" err="1" smtClean="0"/>
              <a:t>fn.myNewPlugin</a:t>
            </a:r>
            <a:r>
              <a:rPr lang="en-US" dirty="0" smtClean="0"/>
              <a:t> = function() {</a:t>
            </a:r>
          </a:p>
          <a:p>
            <a:pPr marL="0" indent="0">
              <a:buNone/>
            </a:pPr>
            <a:r>
              <a:rPr lang="en-US" dirty="0" smtClean="0"/>
              <a:t>		return </a:t>
            </a:r>
            <a:r>
              <a:rPr lang="en-US" dirty="0" err="1" smtClean="0"/>
              <a:t>this.each</a:t>
            </a:r>
            <a:r>
              <a:rPr lang="en-US" dirty="0" smtClean="0"/>
              <a:t>(function(){</a:t>
            </a:r>
          </a:p>
          <a:p>
            <a:pPr marL="0" indent="0">
              <a:buNone/>
            </a:pPr>
            <a:r>
              <a:rPr lang="en-US" dirty="0" smtClean="0"/>
              <a:t>			/</a:t>
            </a:r>
            <a:r>
              <a:rPr lang="en-US" dirty="0" smtClean="0"/>
              <a:t>/ do something</a:t>
            </a:r>
          </a:p>
          <a:p>
            <a:pPr marL="0" indent="0">
              <a:buNone/>
            </a:pPr>
            <a:r>
              <a:rPr lang="en-US" dirty="0" smtClean="0"/>
              <a:t>		}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})(jQuery);</a:t>
            </a:r>
          </a:p>
          <a:p>
            <a:pPr marL="0" indent="0">
              <a:buNone/>
            </a:pPr>
            <a:r>
              <a:rPr lang="en-US" dirty="0" smtClean="0"/>
              <a:t>$('.target'). </a:t>
            </a:r>
            <a:r>
              <a:rPr lang="en-US" dirty="0" err="1" smtClean="0"/>
              <a:t>myNewPlugin</a:t>
            </a:r>
            <a:r>
              <a:rPr lang="en-US" dirty="0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301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Link Location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smtClean="0"/>
              <a:t>a </a:t>
            </a:r>
            <a:r>
              <a:rPr lang="en-US" dirty="0" err="1" smtClean="0"/>
              <a:t>href</a:t>
            </a:r>
            <a:r>
              <a:rPr lang="en-US" dirty="0" smtClean="0"/>
              <a:t>="</a:t>
            </a:r>
            <a:r>
              <a:rPr lang="en-US" dirty="0" err="1" smtClean="0"/>
              <a:t>page.html</a:t>
            </a:r>
            <a:r>
              <a:rPr lang="en-US" dirty="0" smtClean="0"/>
              <a:t>"&gt;Foo&lt;/a&gt; &lt;a </a:t>
            </a:r>
            <a:r>
              <a:rPr lang="en-US" dirty="0" err="1" smtClean="0"/>
              <a:t>href</a:t>
            </a:r>
            <a:r>
              <a:rPr lang="en-US" dirty="0" smtClean="0"/>
              <a:t>="</a:t>
            </a:r>
            <a:r>
              <a:rPr lang="en-US" dirty="0" err="1" smtClean="0"/>
              <a:t>page.html</a:t>
            </a:r>
            <a:r>
              <a:rPr lang="en-US" dirty="0" smtClean="0"/>
              <a:t>"&gt;Foo (</a:t>
            </a:r>
            <a:r>
              <a:rPr lang="en-US" dirty="0" err="1" smtClean="0"/>
              <a:t>page.html</a:t>
            </a:r>
            <a:r>
              <a:rPr lang="en-US" dirty="0" smtClean="0"/>
              <a:t>)&lt;/a&gt;</a:t>
            </a:r>
          </a:p>
          <a:p>
            <a:pPr marL="0" indent="0">
              <a:buNone/>
            </a:pPr>
            <a:r>
              <a:rPr lang="en-US" dirty="0" smtClean="0"/>
              <a:t>(function($){</a:t>
            </a:r>
          </a:p>
          <a:p>
            <a:pPr marL="0" indent="0">
              <a:buNone/>
            </a:pPr>
            <a:r>
              <a:rPr lang="en-US" dirty="0" smtClean="0"/>
              <a:t>	$</a:t>
            </a:r>
            <a:r>
              <a:rPr lang="en-US" dirty="0" smtClean="0"/>
              <a:t>.</a:t>
            </a:r>
            <a:r>
              <a:rPr lang="en-US" dirty="0" err="1" smtClean="0"/>
              <a:t>fn.showLinkLocation</a:t>
            </a:r>
            <a:r>
              <a:rPr lang="en-US" dirty="0" smtClean="0"/>
              <a:t> = function() {</a:t>
            </a:r>
          </a:p>
          <a:p>
            <a:pPr marL="0" indent="0">
              <a:buNone/>
            </a:pPr>
            <a:r>
              <a:rPr lang="en-US" dirty="0" smtClean="0"/>
              <a:t>		return </a:t>
            </a:r>
            <a:r>
              <a:rPr lang="en-US" dirty="0" err="1" smtClean="0"/>
              <a:t>this.filter</a:t>
            </a:r>
            <a:r>
              <a:rPr lang="en-US" dirty="0" smtClean="0"/>
              <a:t>('a').append(function(){</a:t>
            </a:r>
          </a:p>
          <a:p>
            <a:pPr marL="0" indent="0">
              <a:buNone/>
            </a:pPr>
            <a:r>
              <a:rPr lang="en-US" dirty="0" smtClean="0"/>
              <a:t>			return </a:t>
            </a:r>
            <a:r>
              <a:rPr lang="en-US" dirty="0" smtClean="0"/>
              <a:t>' (' + </a:t>
            </a:r>
            <a:r>
              <a:rPr lang="en-US" dirty="0" err="1" smtClean="0"/>
              <a:t>this.href</a:t>
            </a:r>
            <a:r>
              <a:rPr lang="en-US" dirty="0" smtClean="0"/>
              <a:t> + ')';</a:t>
            </a:r>
          </a:p>
          <a:p>
            <a:pPr marL="0" indent="0">
              <a:buNone/>
            </a:pPr>
            <a:r>
              <a:rPr lang="en-US" dirty="0" smtClean="0"/>
              <a:t>		}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r>
              <a:rPr lang="en-US" dirty="0" smtClean="0"/>
              <a:t>)(jQuery)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 smtClean="0"/>
              <a:t>('a'). </a:t>
            </a:r>
            <a:r>
              <a:rPr lang="en-US" dirty="0" err="1" smtClean="0"/>
              <a:t>showLinkLocation</a:t>
            </a:r>
            <a:r>
              <a:rPr lang="en-US" dirty="0" smtClean="0"/>
              <a:t>()</a:t>
            </a:r>
            <a:r>
              <a:rPr lang="en-US" dirty="0" smtClean="0"/>
              <a:t>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0807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Slideshow</a:t>
            </a:r>
            <a:r>
              <a:rPr lang="pl-PL" dirty="0" smtClean="0"/>
              <a:t> </a:t>
            </a:r>
            <a:r>
              <a:rPr lang="pl-PL" dirty="0" err="1" smtClean="0"/>
              <a:t>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(function($){</a:t>
            </a:r>
          </a:p>
          <a:p>
            <a:pPr marL="0" indent="0">
              <a:buNone/>
            </a:pPr>
            <a:r>
              <a:rPr lang="en-US" dirty="0" smtClean="0"/>
              <a:t>	$</a:t>
            </a:r>
            <a:r>
              <a:rPr lang="en-US" dirty="0" smtClean="0"/>
              <a:t>.</a:t>
            </a:r>
            <a:r>
              <a:rPr lang="en-US" dirty="0" err="1" smtClean="0"/>
              <a:t>fn.slideshow</a:t>
            </a:r>
            <a:r>
              <a:rPr lang="en-US" dirty="0" smtClean="0"/>
              <a:t> = function(){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smtClean="0"/>
              <a:t>$slideshow = $(this);</a:t>
            </a:r>
          </a:p>
          <a:p>
            <a:pPr marL="0" indent="0">
              <a:buNone/>
            </a:pPr>
            <a:r>
              <a:rPr lang="en-US" dirty="0" smtClean="0"/>
              <a:t>		$</a:t>
            </a:r>
            <a:r>
              <a:rPr lang="en-US" dirty="0" err="1" smtClean="0"/>
              <a:t>slideshow.find</a:t>
            </a:r>
            <a:r>
              <a:rPr lang="en-US" dirty="0" smtClean="0"/>
              <a:t>('li').hide();</a:t>
            </a:r>
          </a:p>
          <a:p>
            <a:pPr marL="0" indent="0">
              <a:buNone/>
            </a:pPr>
            <a:r>
              <a:rPr lang="en-US" dirty="0" smtClean="0"/>
              <a:t>		$</a:t>
            </a:r>
            <a:r>
              <a:rPr lang="en-US" dirty="0" err="1" smtClean="0"/>
              <a:t>slideshow.find</a:t>
            </a:r>
            <a:r>
              <a:rPr lang="en-US" dirty="0" smtClean="0"/>
              <a:t>('</a:t>
            </a:r>
            <a:r>
              <a:rPr lang="en-US" dirty="0" err="1" smtClean="0"/>
              <a:t>li:first</a:t>
            </a:r>
            <a:r>
              <a:rPr lang="en-US" dirty="0" smtClean="0"/>
              <a:t>').</a:t>
            </a:r>
            <a:r>
              <a:rPr lang="en-US" dirty="0" err="1" smtClean="0"/>
              <a:t>fadeIn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smtClean="0"/>
              <a:t>rotate = function(){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smtClean="0"/>
              <a:t>$current = $</a:t>
            </a:r>
            <a:r>
              <a:rPr lang="en-US" dirty="0" err="1" smtClean="0"/>
              <a:t>slideshow.find</a:t>
            </a:r>
            <a:r>
              <a:rPr lang="en-US" dirty="0" smtClean="0"/>
              <a:t>('</a:t>
            </a:r>
            <a:r>
              <a:rPr lang="en-US" dirty="0" err="1" smtClean="0"/>
              <a:t>li:visible</a:t>
            </a:r>
            <a:r>
              <a:rPr lang="en-US" dirty="0" smtClean="0"/>
              <a:t>');</a:t>
            </a:r>
          </a:p>
          <a:p>
            <a:pPr marL="0" indent="0">
              <a:buNone/>
            </a:pPr>
            <a:r>
              <a:rPr lang="en-US" dirty="0" smtClean="0"/>
              <a:t>			$</a:t>
            </a:r>
            <a:r>
              <a:rPr lang="en-US" dirty="0" err="1" smtClean="0"/>
              <a:t>current.hide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smtClean="0"/>
              <a:t>$</a:t>
            </a:r>
            <a:r>
              <a:rPr lang="en-US" dirty="0" err="1" smtClean="0"/>
              <a:t>next_li</a:t>
            </a:r>
            <a:r>
              <a:rPr lang="en-US" dirty="0" smtClean="0"/>
              <a:t> = $</a:t>
            </a:r>
            <a:r>
              <a:rPr lang="en-US" dirty="0" err="1" smtClean="0"/>
              <a:t>current.next</a:t>
            </a:r>
            <a:r>
              <a:rPr lang="en-US" dirty="0" smtClean="0"/>
              <a:t>('li');</a:t>
            </a:r>
          </a:p>
          <a:p>
            <a:pPr marL="0" indent="0">
              <a:buNone/>
            </a:pPr>
            <a:r>
              <a:rPr lang="en-US" dirty="0" smtClean="0"/>
              <a:t>			if</a:t>
            </a:r>
            <a:r>
              <a:rPr lang="en-US" dirty="0"/>
              <a:t>( $</a:t>
            </a:r>
            <a:r>
              <a:rPr lang="en-US" dirty="0" err="1"/>
              <a:t>next_li.length</a:t>
            </a:r>
            <a:r>
              <a:rPr lang="en-US" dirty="0"/>
              <a:t> == 0 ){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/>
              <a:t>	$</a:t>
            </a:r>
            <a:r>
              <a:rPr lang="en-US" dirty="0" err="1"/>
              <a:t>next_li</a:t>
            </a:r>
            <a:r>
              <a:rPr lang="en-US" dirty="0"/>
              <a:t> = $</a:t>
            </a:r>
            <a:r>
              <a:rPr lang="en-US" dirty="0" err="1"/>
              <a:t>slideshow.find</a:t>
            </a:r>
            <a:r>
              <a:rPr lang="en-US" dirty="0"/>
              <a:t>('</a:t>
            </a:r>
            <a:r>
              <a:rPr lang="en-US" dirty="0" err="1"/>
              <a:t>li:first</a:t>
            </a:r>
            <a:r>
              <a:rPr lang="en-US" dirty="0"/>
              <a:t>');</a:t>
            </a:r>
          </a:p>
          <a:p>
            <a:pPr marL="0" indent="0">
              <a:buNone/>
            </a:pPr>
            <a:r>
              <a:rPr lang="en-US" dirty="0" smtClean="0"/>
              <a:t>			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	$</a:t>
            </a:r>
            <a:r>
              <a:rPr lang="en-US" dirty="0" err="1"/>
              <a:t>next_li.fadeIn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		}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8895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Slideshow</a:t>
            </a:r>
            <a:r>
              <a:rPr lang="pl-PL" dirty="0"/>
              <a:t> </a:t>
            </a:r>
            <a:r>
              <a:rPr lang="pl-PL" dirty="0" err="1" smtClean="0"/>
              <a:t>plugin</a:t>
            </a:r>
            <a:r>
              <a:rPr lang="pl-PL" dirty="0" smtClean="0"/>
              <a:t> (</a:t>
            </a:r>
            <a:r>
              <a:rPr lang="pl-PL" dirty="0" err="1" smtClean="0"/>
              <a:t>cont</a:t>
            </a:r>
            <a:r>
              <a:rPr lang="pl-PL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        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/>
              <a:t>$</a:t>
            </a:r>
            <a:r>
              <a:rPr lang="en-US" sz="2000" dirty="0" err="1"/>
              <a:t>btn</a:t>
            </a:r>
            <a:r>
              <a:rPr lang="en-US" sz="2000" dirty="0"/>
              <a:t> = $("&lt;button&gt;rotate&lt;/button&gt;").click(rotate);</a:t>
            </a:r>
          </a:p>
          <a:p>
            <a:pPr marL="0" indent="0"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setInterval</a:t>
            </a:r>
            <a:r>
              <a:rPr lang="en-US" sz="2000" dirty="0"/>
              <a:t>(rotate, 3000);</a:t>
            </a:r>
          </a:p>
          <a:p>
            <a:pPr marL="0" indent="0">
              <a:buNone/>
            </a:pPr>
            <a:r>
              <a:rPr lang="en-US" sz="2000" dirty="0" smtClean="0"/>
              <a:t>		return </a:t>
            </a:r>
            <a:r>
              <a:rPr lang="en-US" sz="2000" dirty="0"/>
              <a:t>$</a:t>
            </a:r>
            <a:r>
              <a:rPr lang="en-US" sz="2000" dirty="0" err="1"/>
              <a:t>slideshow.append</a:t>
            </a:r>
            <a:r>
              <a:rPr lang="en-US" sz="2000" dirty="0"/>
              <a:t>($</a:t>
            </a:r>
            <a:r>
              <a:rPr lang="en-US" sz="2000" dirty="0" err="1"/>
              <a:t>btn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 smtClean="0"/>
              <a:t>	}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})(jQuery);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6102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 - with an 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A plugin with an option:</a:t>
            </a:r>
          </a:p>
          <a:p>
            <a:pPr marL="0" indent="0">
              <a:buNone/>
            </a:pPr>
            <a:r>
              <a:rPr lang="en-US" dirty="0" smtClean="0"/>
              <a:t>(function($) {</a:t>
            </a:r>
          </a:p>
          <a:p>
            <a:pPr marL="0" indent="0">
              <a:buNone/>
            </a:pPr>
            <a:r>
              <a:rPr lang="en-US" dirty="0" smtClean="0"/>
              <a:t>	$</a:t>
            </a:r>
            <a:r>
              <a:rPr lang="en-US" dirty="0" smtClean="0"/>
              <a:t>.</a:t>
            </a:r>
            <a:r>
              <a:rPr lang="en-US" dirty="0" err="1" smtClean="0"/>
              <a:t>fn.slideshow</a:t>
            </a:r>
            <a:r>
              <a:rPr lang="en-US" dirty="0" smtClean="0"/>
              <a:t> = function(interval){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smtClean="0"/>
              <a:t>$slideshow = $(this);</a:t>
            </a:r>
          </a:p>
          <a:p>
            <a:pPr marL="0" indent="0">
              <a:buNone/>
            </a:pPr>
            <a:r>
              <a:rPr lang="en-US" dirty="0" smtClean="0"/>
              <a:t>		/</a:t>
            </a:r>
            <a:r>
              <a:rPr lang="en-US" dirty="0" smtClean="0"/>
              <a:t>/ ...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setInterval</a:t>
            </a:r>
            <a:r>
              <a:rPr lang="en-US" dirty="0" smtClean="0"/>
              <a:t>(rotate, interval );</a:t>
            </a:r>
          </a:p>
          <a:p>
            <a:pPr marL="0" indent="0">
              <a:buNone/>
            </a:pPr>
            <a:r>
              <a:rPr lang="en-US" dirty="0" smtClean="0"/>
              <a:t>		return </a:t>
            </a:r>
            <a:r>
              <a:rPr lang="en-US" dirty="0" smtClean="0"/>
              <a:t>$</a:t>
            </a:r>
            <a:r>
              <a:rPr lang="en-US" dirty="0" err="1" smtClean="0"/>
              <a:t>slideshow.append</a:t>
            </a:r>
            <a:r>
              <a:rPr lang="en-US" dirty="0" smtClean="0"/>
              <a:t>($</a:t>
            </a:r>
            <a:r>
              <a:rPr lang="en-US" dirty="0" err="1" smtClean="0"/>
              <a:t>btn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})(jQuery);</a:t>
            </a:r>
          </a:p>
          <a:p>
            <a:pPr marL="0" indent="0">
              <a:buNone/>
            </a:pPr>
            <a:r>
              <a:rPr lang="en-US" dirty="0" smtClean="0"/>
              <a:t>$('#slideshow').slideshow(3000);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419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Advance - with options /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A plugin with options / configuration using object:</a:t>
            </a:r>
          </a:p>
          <a:p>
            <a:pPr marL="0" indent="0">
              <a:buNone/>
            </a:pPr>
            <a:r>
              <a:rPr lang="en-US" dirty="0" smtClean="0"/>
              <a:t>(function($) {</a:t>
            </a:r>
          </a:p>
          <a:p>
            <a:pPr marL="0" indent="0">
              <a:buNone/>
            </a:pPr>
            <a:r>
              <a:rPr lang="en-US" dirty="0" smtClean="0"/>
              <a:t>	$</a:t>
            </a:r>
            <a:r>
              <a:rPr lang="en-US" dirty="0" smtClean="0"/>
              <a:t>.</a:t>
            </a:r>
            <a:r>
              <a:rPr lang="en-US" dirty="0" err="1" smtClean="0"/>
              <a:t>fn.slideshow</a:t>
            </a:r>
            <a:r>
              <a:rPr lang="en-US" dirty="0" smtClean="0"/>
              <a:t> = function(opts){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smtClean="0"/>
              <a:t>$slideshow = $(this);</a:t>
            </a:r>
          </a:p>
          <a:p>
            <a:pPr marL="0" indent="0">
              <a:buNone/>
            </a:pPr>
            <a:r>
              <a:rPr lang="en-US" dirty="0" smtClean="0"/>
              <a:t>		/</a:t>
            </a:r>
            <a:r>
              <a:rPr lang="en-US" dirty="0" smtClean="0"/>
              <a:t>/ ....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smtClean="0"/>
              <a:t>$</a:t>
            </a:r>
            <a:r>
              <a:rPr lang="en-US" dirty="0" err="1" smtClean="0"/>
              <a:t>btn</a:t>
            </a:r>
            <a:r>
              <a:rPr lang="en-US" dirty="0" smtClean="0"/>
              <a:t> = $("&lt;button&gt;" + </a:t>
            </a:r>
            <a:r>
              <a:rPr lang="en-US" dirty="0" err="1" smtClean="0"/>
              <a:t>opts.btnText</a:t>
            </a:r>
            <a:r>
              <a:rPr lang="en-US" dirty="0" smtClean="0"/>
              <a:t> + "&lt;/button&gt;").click(rotate);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setInterval</a:t>
            </a:r>
            <a:r>
              <a:rPr lang="en-US" dirty="0" smtClean="0"/>
              <a:t>(rotate, </a:t>
            </a:r>
            <a:r>
              <a:rPr lang="en-US" dirty="0" err="1" smtClean="0"/>
              <a:t>opts.interval</a:t>
            </a:r>
            <a:r>
              <a:rPr lang="en-US" dirty="0" smtClean="0"/>
              <a:t> );</a:t>
            </a:r>
          </a:p>
          <a:p>
            <a:pPr marL="0" indent="0">
              <a:buNone/>
            </a:pPr>
            <a:r>
              <a:rPr lang="en-US" dirty="0" smtClean="0"/>
              <a:t>		return </a:t>
            </a:r>
            <a:r>
              <a:rPr lang="en-US" dirty="0" smtClean="0"/>
              <a:t>$</a:t>
            </a:r>
            <a:r>
              <a:rPr lang="en-US" dirty="0" err="1" smtClean="0"/>
              <a:t>slideshow.append</a:t>
            </a:r>
            <a:r>
              <a:rPr lang="en-US" dirty="0" smtClean="0"/>
              <a:t>($</a:t>
            </a:r>
            <a:r>
              <a:rPr lang="en-US" dirty="0" err="1" smtClean="0"/>
              <a:t>btn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})(jQuery);</a:t>
            </a:r>
          </a:p>
          <a:p>
            <a:pPr marL="0" indent="0">
              <a:buNone/>
            </a:pPr>
            <a:r>
              <a:rPr lang="en-US" dirty="0" smtClean="0"/>
              <a:t>$('#slideshow').slideshow( { interval: 3000 , </a:t>
            </a:r>
            <a:r>
              <a:rPr lang="en-US" dirty="0" err="1" smtClean="0"/>
              <a:t>btnText</a:t>
            </a:r>
            <a:r>
              <a:rPr lang="en-US" dirty="0" smtClean="0"/>
              <a:t> : "next" } 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874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Advance - options with default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jQuery built-in function $.extend helps your to merge objects</a:t>
            </a:r>
          </a:p>
          <a:p>
            <a:pPr marL="0" indent="0">
              <a:buNone/>
            </a:pPr>
            <a:r>
              <a:rPr lang="en-US" dirty="0" smtClean="0"/>
              <a:t>(function($) {</a:t>
            </a:r>
          </a:p>
          <a:p>
            <a:pPr marL="0" indent="0">
              <a:buNone/>
            </a:pPr>
            <a:r>
              <a:rPr lang="en-US" dirty="0" smtClean="0"/>
              <a:t>	$</a:t>
            </a:r>
            <a:r>
              <a:rPr lang="en-US" dirty="0" smtClean="0"/>
              <a:t>.</a:t>
            </a:r>
            <a:r>
              <a:rPr lang="en-US" dirty="0" err="1" smtClean="0"/>
              <a:t>fn.slideshow</a:t>
            </a:r>
            <a:r>
              <a:rPr lang="en-US" dirty="0" smtClean="0"/>
              <a:t> = function(options){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smtClean="0"/>
              <a:t>opts = $.extend( {interval: 3000 , </a:t>
            </a:r>
            <a:r>
              <a:rPr lang="en-US" dirty="0" err="1" smtClean="0"/>
              <a:t>btnText</a:t>
            </a:r>
            <a:r>
              <a:rPr lang="en-US" dirty="0" smtClean="0"/>
              <a:t> : "next" }, options);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smtClean="0"/>
              <a:t>$slideshow = $(this);</a:t>
            </a:r>
          </a:p>
          <a:p>
            <a:pPr marL="0" indent="0">
              <a:buNone/>
            </a:pPr>
            <a:r>
              <a:rPr lang="en-US" dirty="0" smtClean="0"/>
              <a:t>	/</a:t>
            </a:r>
            <a:r>
              <a:rPr lang="en-US" dirty="0" smtClean="0"/>
              <a:t>/ ....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smtClean="0"/>
              <a:t>$</a:t>
            </a:r>
            <a:r>
              <a:rPr lang="en-US" dirty="0" err="1" smtClean="0"/>
              <a:t>btn</a:t>
            </a:r>
            <a:r>
              <a:rPr lang="en-US" dirty="0" smtClean="0"/>
              <a:t> = $("&lt;button&gt;" + </a:t>
            </a:r>
            <a:r>
              <a:rPr lang="en-US" dirty="0" err="1" smtClean="0"/>
              <a:t>opts.btnText</a:t>
            </a:r>
            <a:r>
              <a:rPr lang="en-US" dirty="0" smtClean="0"/>
              <a:t> + "&lt;/button&gt;").click(rotate);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setInterval</a:t>
            </a:r>
            <a:r>
              <a:rPr lang="en-US" dirty="0" smtClean="0"/>
              <a:t>(rotate, </a:t>
            </a:r>
            <a:r>
              <a:rPr lang="en-US" dirty="0" err="1" smtClean="0"/>
              <a:t>opts.interval</a:t>
            </a:r>
            <a:r>
              <a:rPr lang="en-US" dirty="0" smtClean="0"/>
              <a:t> );</a:t>
            </a:r>
          </a:p>
          <a:p>
            <a:pPr marL="0" indent="0">
              <a:buNone/>
            </a:pPr>
            <a:r>
              <a:rPr lang="en-US" dirty="0" smtClean="0"/>
              <a:t>	return </a:t>
            </a:r>
            <a:r>
              <a:rPr lang="en-US" dirty="0" smtClean="0"/>
              <a:t>$</a:t>
            </a:r>
            <a:r>
              <a:rPr lang="en-US" dirty="0" err="1" smtClean="0"/>
              <a:t>slideshow.append</a:t>
            </a:r>
            <a:r>
              <a:rPr lang="en-US" dirty="0" smtClean="0"/>
              <a:t>($</a:t>
            </a:r>
            <a:r>
              <a:rPr lang="en-US" dirty="0" err="1" smtClean="0"/>
              <a:t>btn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})(jQuery);</a:t>
            </a:r>
          </a:p>
          <a:p>
            <a:pPr marL="0" indent="0">
              <a:buNone/>
            </a:pPr>
            <a:r>
              <a:rPr lang="en-US" dirty="0" smtClean="0"/>
              <a:t>$('#slideshow').slideshow( { </a:t>
            </a:r>
            <a:r>
              <a:rPr lang="en-US" dirty="0" err="1" smtClean="0"/>
              <a:t>btnText</a:t>
            </a:r>
            <a:r>
              <a:rPr lang="en-US" dirty="0" smtClean="0"/>
              <a:t> : "next" } 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62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Find jQuery 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“most popular jQuery plugins”</a:t>
            </a:r>
          </a:p>
          <a:p>
            <a:r>
              <a:rPr lang="en-US" dirty="0" smtClean="0"/>
              <a:t>View the source code of a dynamic website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253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Ajax</a:t>
            </a:r>
          </a:p>
          <a:p>
            <a:r>
              <a:rPr lang="en-US" dirty="0" smtClean="0"/>
              <a:t>Form </a:t>
            </a:r>
            <a:r>
              <a:rPr lang="en-US" dirty="0" smtClean="0"/>
              <a:t>Validation</a:t>
            </a:r>
          </a:p>
          <a:p>
            <a:r>
              <a:rPr lang="en-US" dirty="0" smtClean="0"/>
              <a:t>Plugins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5091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smtClean="0"/>
              <a:t>Coda </a:t>
            </a:r>
            <a:r>
              <a:rPr lang="pl-PL" dirty="0" err="1" smtClean="0"/>
              <a:t>Slider</a:t>
            </a:r>
            <a:r>
              <a:rPr lang="pl-PL" dirty="0" smtClean="0"/>
              <a:t> (http://</a:t>
            </a:r>
            <a:r>
              <a:rPr lang="pl-PL" dirty="0" err="1" smtClean="0"/>
              <a:t>kevinbatdorf.github.com</a:t>
            </a:r>
            <a:r>
              <a:rPr lang="pl-PL" dirty="0" smtClean="0"/>
              <a:t>/</a:t>
            </a:r>
            <a:r>
              <a:rPr lang="pl-PL" dirty="0" err="1" smtClean="0"/>
              <a:t>codaslider</a:t>
            </a:r>
            <a:r>
              <a:rPr lang="pl-PL" dirty="0" smtClean="0"/>
              <a:t>/)</a:t>
            </a:r>
          </a:p>
          <a:p>
            <a:r>
              <a:rPr lang="pl-PL" dirty="0" err="1" smtClean="0"/>
              <a:t>easySlider</a:t>
            </a:r>
            <a:r>
              <a:rPr lang="pl-PL" dirty="0" smtClean="0"/>
              <a:t> (http://</a:t>
            </a:r>
            <a:r>
              <a:rPr lang="pl-PL" dirty="0" err="1" smtClean="0"/>
              <a:t>cssglobe.com</a:t>
            </a:r>
            <a:r>
              <a:rPr lang="pl-PL" dirty="0" smtClean="0"/>
              <a:t>/easy-slider-17-numeric-navigation-jquery-slider/)</a:t>
            </a:r>
          </a:p>
          <a:p>
            <a:r>
              <a:rPr lang="pl-PL" dirty="0" smtClean="0"/>
              <a:t>s3Slider (http://www.serie3.info/s3slider/</a:t>
            </a:r>
            <a:r>
              <a:rPr lang="pl-PL" dirty="0" err="1" smtClean="0"/>
              <a:t>index.php</a:t>
            </a:r>
            <a:r>
              <a:rPr lang="pl-PL" dirty="0" smtClean="0"/>
              <a:t>)</a:t>
            </a:r>
          </a:p>
          <a:p>
            <a:r>
              <a:rPr lang="pl-PL" dirty="0" err="1" smtClean="0"/>
              <a:t>CrossSlide</a:t>
            </a:r>
            <a:r>
              <a:rPr lang="pl-PL" dirty="0" smtClean="0"/>
              <a:t> (http://</a:t>
            </a:r>
            <a:r>
              <a:rPr lang="pl-PL" dirty="0" err="1" smtClean="0"/>
              <a:t>tobia.github.com</a:t>
            </a:r>
            <a:r>
              <a:rPr lang="pl-PL" dirty="0" smtClean="0"/>
              <a:t>/</a:t>
            </a:r>
            <a:r>
              <a:rPr lang="pl-PL" dirty="0" err="1" smtClean="0"/>
              <a:t>CrossSlide</a:t>
            </a:r>
            <a:r>
              <a:rPr lang="pl-PL" dirty="0" smtClean="0"/>
              <a:t>/)</a:t>
            </a:r>
          </a:p>
          <a:p>
            <a:r>
              <a:rPr lang="pl-PL" dirty="0" err="1" smtClean="0"/>
              <a:t>simplyScroll</a:t>
            </a:r>
            <a:r>
              <a:rPr lang="pl-PL" dirty="0" smtClean="0"/>
              <a:t> (http://</a:t>
            </a:r>
            <a:r>
              <a:rPr lang="pl-PL" dirty="0" err="1" smtClean="0"/>
              <a:t>logicbox.net</a:t>
            </a:r>
            <a:r>
              <a:rPr lang="pl-PL" dirty="0" smtClean="0"/>
              <a:t>/</a:t>
            </a:r>
            <a:r>
              <a:rPr lang="pl-PL" dirty="0" err="1" smtClean="0"/>
              <a:t>jquery</a:t>
            </a:r>
            <a:r>
              <a:rPr lang="pl-PL" dirty="0" smtClean="0"/>
              <a:t>/</a:t>
            </a:r>
            <a:r>
              <a:rPr lang="pl-PL" dirty="0" err="1" smtClean="0"/>
              <a:t>simplyscroll</a:t>
            </a:r>
            <a:r>
              <a:rPr lang="pl-PL" dirty="0" smtClean="0"/>
              <a:t>/)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529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Photos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ColorBox</a:t>
            </a:r>
            <a:r>
              <a:rPr lang="nl-NL" dirty="0" smtClean="0"/>
              <a:t> (http://</a:t>
            </a:r>
            <a:r>
              <a:rPr lang="nl-NL" dirty="0" err="1" smtClean="0"/>
              <a:t>www.jacklmoore.com</a:t>
            </a:r>
            <a:r>
              <a:rPr lang="nl-NL" dirty="0" smtClean="0"/>
              <a:t>/</a:t>
            </a:r>
            <a:r>
              <a:rPr lang="nl-NL" dirty="0" err="1" smtClean="0"/>
              <a:t>colorbox</a:t>
            </a:r>
            <a:r>
              <a:rPr lang="nl-NL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366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21" y="299428"/>
            <a:ext cx="7562815" cy="6306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6113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validate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Required Fields (*)</a:t>
            </a:r>
          </a:p>
          <a:p>
            <a:r>
              <a:rPr lang="en-US" dirty="0" smtClean="0"/>
              <a:t>Correct Format</a:t>
            </a:r>
          </a:p>
          <a:p>
            <a:r>
              <a:rPr lang="en-US" dirty="0" smtClean="0"/>
              <a:t>Confirmation Fields</a:t>
            </a:r>
          </a:p>
        </p:txBody>
      </p:sp>
    </p:spTree>
    <p:extLst>
      <p:ext uri="{BB962C8B-B14F-4D97-AF65-F5344CB8AC3E}">
        <p14:creationId xmlns:p14="http://schemas.microsoft.com/office/powerpoint/2010/main" val="4087162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Hints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3980678" cy="2131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34" y="3898785"/>
            <a:ext cx="4248244" cy="25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3130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Instant Validation Feedback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39887"/>
            <a:ext cx="7823200" cy="291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5506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Tips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Masking and Reformatting User’s Input</a:t>
            </a:r>
          </a:p>
          <a:p>
            <a:r>
              <a:rPr lang="en-US" dirty="0" smtClean="0"/>
              <a:t>Typecast http://</a:t>
            </a:r>
            <a:r>
              <a:rPr lang="en-US" dirty="0" err="1" smtClean="0"/>
              <a:t>typecast.arapehlivanian.com</a:t>
            </a:r>
            <a:r>
              <a:rPr lang="en-US" dirty="0" smtClean="0"/>
              <a:t>/</a:t>
            </a:r>
            <a:r>
              <a:rPr lang="en-US" dirty="0" err="1" smtClean="0"/>
              <a:t>index.html</a:t>
            </a:r>
            <a:endParaRPr lang="en-US" dirty="0" smtClean="0"/>
          </a:p>
          <a:p>
            <a:r>
              <a:rPr lang="en-US" dirty="0" smtClean="0"/>
              <a:t>jQuery Masked input plugin http://</a:t>
            </a:r>
            <a:r>
              <a:rPr lang="en-US" dirty="0" err="1" smtClean="0"/>
              <a:t>digitalbush.com</a:t>
            </a:r>
            <a:r>
              <a:rPr lang="en-US" dirty="0" smtClean="0"/>
              <a:t>/projects/masked-input-plugin/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594" y="1600200"/>
            <a:ext cx="4397342" cy="411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9609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you</a:t>
            </a:r>
            <a:r>
              <a:rPr lang="tr-TR" dirty="0" smtClean="0"/>
              <a:t> </a:t>
            </a:r>
            <a:r>
              <a:rPr lang="tr-TR" dirty="0" err="1" smtClean="0"/>
              <a:t>human</a:t>
            </a:r>
            <a:r>
              <a:rPr lang="tr-TR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CAPTCHA</a:t>
            </a:r>
          </a:p>
          <a:p>
            <a:r>
              <a:rPr lang="en-US" dirty="0" smtClean="0"/>
              <a:t>Completely Automated Public Turing test to tell Computers and Humans Apart</a:t>
            </a:r>
          </a:p>
          <a:p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600" y="3835400"/>
            <a:ext cx="4102100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917700"/>
            <a:ext cx="41529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1888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jQuery Plugins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201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407</Words>
  <Application>Microsoft Macintosh PowerPoint</Application>
  <PresentationFormat>On-screen Show (4:3)</PresentationFormat>
  <Paragraphs>127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Web 2.0 應用技術-CSS, JavaScript 及 HTML</vt:lpstr>
      <vt:lpstr>Outline</vt:lpstr>
      <vt:lpstr>PowerPoint Presentation</vt:lpstr>
      <vt:lpstr>What to validate</vt:lpstr>
      <vt:lpstr>Help Hints</vt:lpstr>
      <vt:lpstr>Instant Validation Feedback</vt:lpstr>
      <vt:lpstr>Dynamic Tips</vt:lpstr>
      <vt:lpstr>Are you human?</vt:lpstr>
      <vt:lpstr>jQuery Plugins</vt:lpstr>
      <vt:lpstr>A basic plugin template</vt:lpstr>
      <vt:lpstr>Make a plugin to support collections</vt:lpstr>
      <vt:lpstr>Make it private</vt:lpstr>
      <vt:lpstr>Show Link Location Plugin</vt:lpstr>
      <vt:lpstr>Slideshow plugin</vt:lpstr>
      <vt:lpstr>Slideshow plugin (cont.)</vt:lpstr>
      <vt:lpstr>Advance - with an option</vt:lpstr>
      <vt:lpstr>Advance - with options / configuration</vt:lpstr>
      <vt:lpstr>Advance - options with default values</vt:lpstr>
      <vt:lpstr>How to Find jQuery Plugins</vt:lpstr>
      <vt:lpstr>Slider</vt:lpstr>
      <vt:lpstr>Photos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2.0 應用技術-CSS, JavaScript 及 HTML</dc:title>
  <dc:creator>Kai Meng Wong</dc:creator>
  <cp:lastModifiedBy>Kai Meng Wong</cp:lastModifiedBy>
  <cp:revision>11</cp:revision>
  <dcterms:created xsi:type="dcterms:W3CDTF">2013-03-25T07:20:09Z</dcterms:created>
  <dcterms:modified xsi:type="dcterms:W3CDTF">2013-03-25T07:37:23Z</dcterms:modified>
</cp:coreProperties>
</file>