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513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8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93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13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01667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383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812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9214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15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35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981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42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739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628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013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287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3DA2A3-45A7-474B-83B2-71A4E22B0804}" type="datetimeFigureOut">
              <a:rPr lang="es-VE" smtClean="0"/>
              <a:t>07/08/2021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CA6A-0E70-4D07-ABFE-5B9DF0C73A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4521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3835100" y="193641"/>
            <a:ext cx="4658061" cy="16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600" dirty="0" smtClean="0"/>
              <a:t>Agencia de Autos</a:t>
            </a:r>
            <a:endParaRPr lang="es-VE" sz="3600" dirty="0"/>
          </a:p>
        </p:txBody>
      </p:sp>
      <p:sp>
        <p:nvSpPr>
          <p:cNvPr id="14" name="Rectángulo 13"/>
          <p:cNvSpPr/>
          <p:nvPr/>
        </p:nvSpPr>
        <p:spPr>
          <a:xfrm>
            <a:off x="892885" y="3388656"/>
            <a:ext cx="2979868" cy="828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200" dirty="0" err="1" smtClean="0"/>
              <a:t>Leer_datos</a:t>
            </a:r>
            <a:endParaRPr lang="es-VE" sz="3200" dirty="0"/>
          </a:p>
        </p:txBody>
      </p:sp>
      <p:sp>
        <p:nvSpPr>
          <p:cNvPr id="15" name="Rectángulo 14"/>
          <p:cNvSpPr/>
          <p:nvPr/>
        </p:nvSpPr>
        <p:spPr>
          <a:xfrm>
            <a:off x="4674197" y="3388657"/>
            <a:ext cx="2979868" cy="828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Calcular</a:t>
            </a:r>
            <a:endParaRPr lang="es-VE" sz="2800" dirty="0"/>
          </a:p>
        </p:txBody>
      </p:sp>
      <p:sp>
        <p:nvSpPr>
          <p:cNvPr id="19" name="Rectángulo 18"/>
          <p:cNvSpPr/>
          <p:nvPr/>
        </p:nvSpPr>
        <p:spPr>
          <a:xfrm>
            <a:off x="8283387" y="3388656"/>
            <a:ext cx="2979868" cy="828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3200" dirty="0" smtClean="0"/>
              <a:t>Mostrar</a:t>
            </a:r>
            <a:endParaRPr lang="es-VE" sz="3200" dirty="0"/>
          </a:p>
        </p:txBody>
      </p:sp>
      <p:cxnSp>
        <p:nvCxnSpPr>
          <p:cNvPr id="26" name="Conector recto 25"/>
          <p:cNvCxnSpPr>
            <a:stCxn id="14" idx="0"/>
          </p:cNvCxnSpPr>
          <p:nvPr/>
        </p:nvCxnSpPr>
        <p:spPr>
          <a:xfrm flipV="1">
            <a:off x="2382819" y="2592593"/>
            <a:ext cx="0" cy="79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382819" y="2592593"/>
            <a:ext cx="7390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3" idx="2"/>
            <a:endCxn id="15" idx="0"/>
          </p:cNvCxnSpPr>
          <p:nvPr/>
        </p:nvCxnSpPr>
        <p:spPr>
          <a:xfrm>
            <a:off x="6164131" y="1796530"/>
            <a:ext cx="0" cy="159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9791251" y="2592593"/>
            <a:ext cx="0" cy="79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129553" y="4528969"/>
            <a:ext cx="2506532" cy="108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2290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2021-08-07T22:02:37Z</dcterms:created>
  <dcterms:modified xsi:type="dcterms:W3CDTF">2021-08-07T22:14:24Z</dcterms:modified>
</cp:coreProperties>
</file>