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7295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16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1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697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6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7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9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65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52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8E235F-CC9E-40F8-B424-E3628B800572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429025D-46C7-4350-B21F-67B1F7D7438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974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Integração com </a:t>
            </a:r>
            <a:r>
              <a:rPr lang="pt-BR" dirty="0" err="1" smtClean="0"/>
              <a:t>Facebook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Aleff</a:t>
            </a:r>
            <a:r>
              <a:rPr lang="pt-BR" dirty="0" smtClean="0"/>
              <a:t> Kluivert, </a:t>
            </a:r>
            <a:r>
              <a:rPr lang="pt-BR" dirty="0" err="1" smtClean="0"/>
              <a:t>Jailson</a:t>
            </a:r>
            <a:r>
              <a:rPr lang="pt-BR" dirty="0" smtClean="0"/>
              <a:t> França e José Victor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Passo 1: Configurar seu ambiente de desenvolvimento:</a:t>
            </a:r>
            <a:endParaRPr lang="pt-BR" b="1" dirty="0"/>
          </a:p>
        </p:txBody>
      </p:sp>
      <p:pic>
        <p:nvPicPr>
          <p:cNvPr id="1026" name="Picture 2" descr="Resultado de imagem para cocoapod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08" y="2509365"/>
            <a:ext cx="3616481" cy="25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05" y="2728054"/>
            <a:ext cx="50482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4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Passo 2: </a:t>
            </a:r>
            <a:r>
              <a:rPr lang="pt-BR" b="1" dirty="0" err="1" smtClean="0"/>
              <a:t>Bundle</a:t>
            </a:r>
            <a:r>
              <a:rPr lang="pt-BR" b="1" dirty="0" smtClean="0"/>
              <a:t> ID 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11" y="3060893"/>
            <a:ext cx="82200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Passo 3:  Configurar </a:t>
            </a:r>
            <a:r>
              <a:rPr lang="pt-BR" b="1" dirty="0" err="1" smtClean="0"/>
              <a:t>Info.plist</a:t>
            </a:r>
            <a:r>
              <a:rPr lang="pt-BR" b="1" dirty="0" smtClean="0"/>
              <a:t>, com dados sobre o aplicativo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673" y="2850057"/>
            <a:ext cx="3257550" cy="2286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95" y="2861232"/>
            <a:ext cx="4410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Passo 4: Fazer a implementação no </a:t>
            </a:r>
            <a:r>
              <a:rPr lang="pt-BR" b="1" dirty="0" err="1" smtClean="0"/>
              <a:t>AppDelegate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04" y="2286000"/>
            <a:ext cx="560079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Passo 5: Fazer a implementação do botão 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887" y="2767012"/>
            <a:ext cx="5000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11</TotalTime>
  <Words>52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Integração com Facebook</vt:lpstr>
      <vt:lpstr>Passo 1: Configurar seu ambiente de desenvolvimento:</vt:lpstr>
      <vt:lpstr>Passo 2: Bundle ID </vt:lpstr>
      <vt:lpstr>Passo 3:  Configurar Info.plist, com dados sobre o aplicativo</vt:lpstr>
      <vt:lpstr>Passo 4: Fazer a implementação no AppDelegate</vt:lpstr>
      <vt:lpstr>Passo 5: Fazer a implementação do botão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com Facebook</dc:title>
  <dc:creator>Victor Dantas</dc:creator>
  <cp:lastModifiedBy>Victor Dantas</cp:lastModifiedBy>
  <cp:revision>4</cp:revision>
  <dcterms:created xsi:type="dcterms:W3CDTF">2019-12-20T11:20:45Z</dcterms:created>
  <dcterms:modified xsi:type="dcterms:W3CDTF">2019-12-20T11:32:20Z</dcterms:modified>
</cp:coreProperties>
</file>