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Tomorrow" panose="020B0604020202020204" charset="0"/>
      <p:regular r:id="rId18"/>
    </p:embeddedFont>
    <p:embeddedFont>
      <p:font typeface="Tomorrow Semi Bold" panose="020B0604020202020204" charset="0"/>
      <p:regular r:id="rId19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86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Sistema de Cadastro e Cálculo de IMC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Automação do cadastro e cálculo de IMC para a clínica Saúde &amp; Bem-Estar.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85661"/>
            <a:ext cx="312872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9C9C0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por Victor Magalhães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48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Objetivo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Agilizar o cadastro de pacientes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32928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Automatizar o cálculo de IMC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72067" y="445781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Melhorar a organização dos dados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562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Requisitos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76035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Cadastro de pacientes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770537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422583" y="376035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Cálculo automático de IMC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878860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5309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Consulta, edição e </a:t>
            </a:r>
            <a:r>
              <a:rPr lang="pt-BR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exclusão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de registros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2382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Repositório GitHub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82479" y="7287221"/>
            <a:ext cx="13065443" cy="702945"/>
          </a:xfrm>
          <a:prstGeom prst="roundRect">
            <a:avLst>
              <a:gd name="adj" fmla="val 4840"/>
            </a:avLst>
          </a:prstGeom>
          <a:solidFill>
            <a:srgbClr val="272725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7457242"/>
            <a:ext cx="126118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9C9C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https://github.com/victorxmdev/Programacao_Python_SENAI</a:t>
            </a:r>
            <a:endParaRPr lang="en-US" sz="17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9750749-EF78-4D42-8E88-FBE23F61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58827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3FA9B2E-10D7-4056-86F2-67ABA71BBABC}"/>
              </a:ext>
            </a:extLst>
          </p:cNvPr>
          <p:cNvCxnSpPr/>
          <p:nvPr/>
        </p:nvCxnSpPr>
        <p:spPr>
          <a:xfrm flipH="1" flipV="1">
            <a:off x="8110330" y="1351722"/>
            <a:ext cx="2146853" cy="1152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3242" y="3760409"/>
            <a:ext cx="59250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Readme.MD do GitHub</a:t>
            </a:r>
            <a:endParaRPr lang="en-US" sz="445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C21FE0D-7F0B-4BF1-AABF-62B44F53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53" y="347662"/>
            <a:ext cx="6477000" cy="75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Como Funciona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6082189" cy="749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Entrada de dados do paciente via Create 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dados. Cálculo do IMC é </a:t>
            </a:r>
            <a:r>
              <a:rPr lang="pt-BR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efetuado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8022" y="350520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4866084"/>
            <a:ext cx="6082189" cy="749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Consulta de dados via Select * from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no banco de dados</a:t>
            </a:r>
            <a:endParaRPr lang="en-US" sz="17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268022" y="6226969"/>
            <a:ext cx="6082189" cy="8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Atualização e Exclusão via Update e Delete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</a:t>
            </a:r>
            <a:endParaRPr lang="en-US" sz="1750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90507F29-86F9-4F73-8D19-D8C867B7809C}"/>
              </a:ext>
            </a:extLst>
          </p:cNvPr>
          <p:cNvSpPr/>
          <p:nvPr/>
        </p:nvSpPr>
        <p:spPr>
          <a:xfrm>
            <a:off x="2268021" y="3413985"/>
            <a:ext cx="6082189" cy="749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Armazenamento dos dados via Insert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 banco de dados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6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Áreas de Utilização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6592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89274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Clínicas médicas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70927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7" name="Text 4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Consultórios de nutricionistas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52618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1020604" y="497943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Academias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95963"/>
            <a:ext cx="7556421" cy="816531"/>
          </a:xfrm>
          <a:prstGeom prst="roundRect">
            <a:avLst>
              <a:gd name="adj" fmla="val 41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602277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Programas de saúde pública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Personalizar</PresentationFormat>
  <Paragraphs>38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Tomorrow</vt:lpstr>
      <vt:lpstr>Wingdings</vt:lpstr>
      <vt:lpstr>Tomorrow Semi Bold</vt:lpstr>
      <vt:lpstr>Calibri</vt:lpstr>
      <vt:lpstr>Arial</vt:lpstr>
      <vt:lpstr>Tomorrow Bold</vt:lpstr>
      <vt:lpstr>Consolas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Victor Magalhaes</dc:creator>
  <cp:lastModifiedBy>Aluno</cp:lastModifiedBy>
  <cp:revision>4</cp:revision>
  <dcterms:created xsi:type="dcterms:W3CDTF">2025-03-07T19:42:57Z</dcterms:created>
  <dcterms:modified xsi:type="dcterms:W3CDTF">2025-03-07T20:06:14Z</dcterms:modified>
</cp:coreProperties>
</file>