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7" r:id="rId4"/>
  </p:sldMasterIdLst>
  <p:notesMasterIdLst>
    <p:notesMasterId r:id="rId16"/>
  </p:notesMasterIdLst>
  <p:handoutMasterIdLst>
    <p:handoutMasterId r:id="rId17"/>
  </p:handoutMasterIdLst>
  <p:sldIdLst>
    <p:sldId id="284" r:id="rId5"/>
    <p:sldId id="415" r:id="rId6"/>
    <p:sldId id="424" r:id="rId7"/>
    <p:sldId id="420" r:id="rId8"/>
    <p:sldId id="421" r:id="rId9"/>
    <p:sldId id="416" r:id="rId10"/>
    <p:sldId id="417" r:id="rId11"/>
    <p:sldId id="418" r:id="rId12"/>
    <p:sldId id="422" r:id="rId13"/>
    <p:sldId id="423" r:id="rId14"/>
    <p:sldId id="341" r:id="rId15"/>
  </p:sldIdLst>
  <p:sldSz cx="18291175" cy="10298113"/>
  <p:notesSz cx="6889750" cy="1002188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816348" algn="l" rtl="0" fontAlgn="base">
      <a:spcBef>
        <a:spcPct val="0"/>
      </a:spcBef>
      <a:spcAft>
        <a:spcPct val="0"/>
      </a:spcAft>
      <a:defRPr kern="1200">
        <a:solidFill>
          <a:schemeClr val="tx1"/>
        </a:solidFill>
        <a:latin typeface="Arial" charset="0"/>
        <a:ea typeface="+mn-ea"/>
        <a:cs typeface="Arial" charset="0"/>
      </a:defRPr>
    </a:lvl2pPr>
    <a:lvl3pPr marL="1632688" algn="l" rtl="0" fontAlgn="base">
      <a:spcBef>
        <a:spcPct val="0"/>
      </a:spcBef>
      <a:spcAft>
        <a:spcPct val="0"/>
      </a:spcAft>
      <a:defRPr kern="1200">
        <a:solidFill>
          <a:schemeClr val="tx1"/>
        </a:solidFill>
        <a:latin typeface="Arial" charset="0"/>
        <a:ea typeface="+mn-ea"/>
        <a:cs typeface="Arial" charset="0"/>
      </a:defRPr>
    </a:lvl3pPr>
    <a:lvl4pPr marL="2449032" algn="l" rtl="0" fontAlgn="base">
      <a:spcBef>
        <a:spcPct val="0"/>
      </a:spcBef>
      <a:spcAft>
        <a:spcPct val="0"/>
      </a:spcAft>
      <a:defRPr kern="1200">
        <a:solidFill>
          <a:schemeClr val="tx1"/>
        </a:solidFill>
        <a:latin typeface="Arial" charset="0"/>
        <a:ea typeface="+mn-ea"/>
        <a:cs typeface="Arial" charset="0"/>
      </a:defRPr>
    </a:lvl4pPr>
    <a:lvl5pPr marL="3265381" algn="l" rtl="0" fontAlgn="base">
      <a:spcBef>
        <a:spcPct val="0"/>
      </a:spcBef>
      <a:spcAft>
        <a:spcPct val="0"/>
      </a:spcAft>
      <a:defRPr kern="1200">
        <a:solidFill>
          <a:schemeClr val="tx1"/>
        </a:solidFill>
        <a:latin typeface="Arial" charset="0"/>
        <a:ea typeface="+mn-ea"/>
        <a:cs typeface="Arial" charset="0"/>
      </a:defRPr>
    </a:lvl5pPr>
    <a:lvl6pPr marL="4081727" algn="l" defTabSz="1632688" rtl="0" eaLnBrk="1" latinLnBrk="0" hangingPunct="1">
      <a:defRPr kern="1200">
        <a:solidFill>
          <a:schemeClr val="tx1"/>
        </a:solidFill>
        <a:latin typeface="Arial" charset="0"/>
        <a:ea typeface="+mn-ea"/>
        <a:cs typeface="Arial" charset="0"/>
      </a:defRPr>
    </a:lvl6pPr>
    <a:lvl7pPr marL="4898068" algn="l" defTabSz="1632688" rtl="0" eaLnBrk="1" latinLnBrk="0" hangingPunct="1">
      <a:defRPr kern="1200">
        <a:solidFill>
          <a:schemeClr val="tx1"/>
        </a:solidFill>
        <a:latin typeface="Arial" charset="0"/>
        <a:ea typeface="+mn-ea"/>
        <a:cs typeface="Arial" charset="0"/>
      </a:defRPr>
    </a:lvl7pPr>
    <a:lvl8pPr marL="5714415" algn="l" defTabSz="1632688" rtl="0" eaLnBrk="1" latinLnBrk="0" hangingPunct="1">
      <a:defRPr kern="1200">
        <a:solidFill>
          <a:schemeClr val="tx1"/>
        </a:solidFill>
        <a:latin typeface="Arial" charset="0"/>
        <a:ea typeface="+mn-ea"/>
        <a:cs typeface="Arial" charset="0"/>
      </a:defRPr>
    </a:lvl8pPr>
    <a:lvl9pPr marL="6530766" algn="l" defTabSz="1632688"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243">
          <p15:clr>
            <a:srgbClr val="A4A3A4"/>
          </p15:clr>
        </p15:guide>
        <p15:guide id="2" pos="891">
          <p15:clr>
            <a:srgbClr val="A4A3A4"/>
          </p15:clr>
        </p15:guide>
      </p15:sldGuideLst>
    </p:ext>
    <p:ext uri="{2D200454-40CA-4A62-9FC3-DE9A4176ACB9}">
      <p15:notesGuideLst xmlns:p15="http://schemas.microsoft.com/office/powerpoint/2012/main">
        <p15:guide id="1" orient="horz" pos="3157" userDrawn="1">
          <p15:clr>
            <a:srgbClr val="A4A3A4"/>
          </p15:clr>
        </p15:guide>
        <p15:guide id="2" pos="216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ren" initials="OE" lastIdx="21" clrIdx="0"/>
  <p:cmAuthor id="1" name="NH" initials="NH" lastIdx="7" clrIdx="1"/>
  <p:cmAuthor id="2" name="Yoel Goldenberg" initials="YG" lastIdx="3" clrIdx="2"/>
  <p:cmAuthor id="3" name="Tamar Sharir Beiser" initials="TSB" lastIdx="20" clrIdx="3"/>
  <p:cmAuthor id="4" name="Merav Simhi" initials="MS" lastIdx="26" clrIdx="4"/>
  <p:cmAuthor id="5" name="ituser" initials="i" lastIdx="5"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5A0E"/>
    <a:srgbClr val="D0D2D2"/>
    <a:srgbClr val="000000"/>
    <a:srgbClr val="E09220"/>
    <a:srgbClr val="FF0000"/>
    <a:srgbClr val="7134BA"/>
    <a:srgbClr val="C9500D"/>
    <a:srgbClr val="D0D2D3"/>
    <a:srgbClr val="404041"/>
    <a:srgbClr val="D8A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7F7FF9-B2FE-4CD7-8764-38653EC9E143}" v="70" dt="2019-10-22T19:48:14.708"/>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51716" autoAdjust="0"/>
  </p:normalViewPr>
  <p:slideViewPr>
    <p:cSldViewPr snapToGrid="0">
      <p:cViewPr varScale="1">
        <p:scale>
          <a:sx n="28" d="100"/>
          <a:sy n="28" d="100"/>
        </p:scale>
        <p:origin x="2040" y="48"/>
      </p:cViewPr>
      <p:guideLst>
        <p:guide orient="horz" pos="3243"/>
        <p:guide pos="891"/>
      </p:guideLst>
    </p:cSldViewPr>
  </p:slideViewPr>
  <p:outlineViewPr>
    <p:cViewPr>
      <p:scale>
        <a:sx n="33" d="100"/>
        <a:sy n="33" d="100"/>
      </p:scale>
      <p:origin x="0" y="702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490" y="96"/>
      </p:cViewPr>
      <p:guideLst>
        <p:guide orient="horz" pos="3157"/>
        <p:guide pos="2169"/>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5558" cy="501094"/>
          </a:xfrm>
          <a:prstGeom prst="rect">
            <a:avLst/>
          </a:prstGeom>
        </p:spPr>
        <p:txBody>
          <a:bodyPr vert="horz" lIns="93168" tIns="46584" rIns="93168" bIns="46584" rtlCol="0"/>
          <a:lstStyle>
            <a:lvl1pPr algn="l">
              <a:defRPr sz="1200"/>
            </a:lvl1pPr>
          </a:lstStyle>
          <a:p>
            <a:pPr>
              <a:defRPr/>
            </a:pPr>
            <a:endParaRPr lang="en-US" dirty="0"/>
          </a:p>
        </p:txBody>
      </p:sp>
      <p:sp>
        <p:nvSpPr>
          <p:cNvPr id="3" name="Date Placeholder 2"/>
          <p:cNvSpPr>
            <a:spLocks noGrp="1"/>
          </p:cNvSpPr>
          <p:nvPr>
            <p:ph type="dt" sz="quarter" idx="1"/>
          </p:nvPr>
        </p:nvSpPr>
        <p:spPr>
          <a:xfrm>
            <a:off x="3902598" y="1"/>
            <a:ext cx="2985558" cy="501094"/>
          </a:xfrm>
          <a:prstGeom prst="rect">
            <a:avLst/>
          </a:prstGeom>
        </p:spPr>
        <p:txBody>
          <a:bodyPr vert="horz" lIns="93168" tIns="46584" rIns="93168" bIns="46584" rtlCol="0"/>
          <a:lstStyle>
            <a:lvl1pPr algn="r">
              <a:defRPr sz="1200" smtClean="0"/>
            </a:lvl1pPr>
          </a:lstStyle>
          <a:p>
            <a:pPr>
              <a:defRPr/>
            </a:pPr>
            <a:fld id="{E93E9B1A-2685-4074-914D-318E5889D68D}" type="datetimeFigureOut">
              <a:rPr lang="en-US"/>
              <a:pPr>
                <a:defRPr/>
              </a:pPr>
              <a:t>10/18/2019</a:t>
            </a:fld>
            <a:endParaRPr lang="en-US" dirty="0"/>
          </a:p>
        </p:txBody>
      </p:sp>
      <p:sp>
        <p:nvSpPr>
          <p:cNvPr id="4" name="Footer Placeholder 3"/>
          <p:cNvSpPr>
            <a:spLocks noGrp="1"/>
          </p:cNvSpPr>
          <p:nvPr>
            <p:ph type="ftr" sz="quarter" idx="2"/>
          </p:nvPr>
        </p:nvSpPr>
        <p:spPr>
          <a:xfrm>
            <a:off x="0" y="9519055"/>
            <a:ext cx="2985558" cy="501094"/>
          </a:xfrm>
          <a:prstGeom prst="rect">
            <a:avLst/>
          </a:prstGeom>
        </p:spPr>
        <p:txBody>
          <a:bodyPr vert="horz" lIns="93168" tIns="46584" rIns="93168" bIns="46584"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902598" y="9519055"/>
            <a:ext cx="2985558" cy="501094"/>
          </a:xfrm>
          <a:prstGeom prst="rect">
            <a:avLst/>
          </a:prstGeom>
        </p:spPr>
        <p:txBody>
          <a:bodyPr vert="horz" lIns="93168" tIns="46584" rIns="93168" bIns="46584" rtlCol="0" anchor="b"/>
          <a:lstStyle>
            <a:lvl1pPr algn="r">
              <a:defRPr sz="1200" smtClean="0"/>
            </a:lvl1pPr>
          </a:lstStyle>
          <a:p>
            <a:pPr>
              <a:defRPr/>
            </a:pPr>
            <a:fld id="{546AF5E4-0ACE-4C36-8492-A204F58A9F53}" type="slidenum">
              <a:rPr lang="en-US"/>
              <a:pPr>
                <a:defRPr/>
              </a:pPr>
              <a:t>‹#›</a:t>
            </a:fld>
            <a:endParaRPr lang="en-US" dirty="0"/>
          </a:p>
        </p:txBody>
      </p:sp>
    </p:spTree>
    <p:extLst>
      <p:ext uri="{BB962C8B-B14F-4D97-AF65-F5344CB8AC3E}">
        <p14:creationId xmlns:p14="http://schemas.microsoft.com/office/powerpoint/2010/main" val="900492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5558" cy="501094"/>
          </a:xfrm>
          <a:prstGeom prst="rect">
            <a:avLst/>
          </a:prstGeom>
        </p:spPr>
        <p:txBody>
          <a:bodyPr vert="horz" lIns="93168" tIns="46584" rIns="93168" bIns="46584"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02598" y="1"/>
            <a:ext cx="2985558" cy="501094"/>
          </a:xfrm>
          <a:prstGeom prst="rect">
            <a:avLst/>
          </a:prstGeom>
        </p:spPr>
        <p:txBody>
          <a:bodyPr vert="horz" lIns="93168" tIns="46584" rIns="93168" bIns="46584" rtlCol="0"/>
          <a:lstStyle>
            <a:lvl1pPr algn="r" fontAlgn="auto">
              <a:spcBef>
                <a:spcPts val="0"/>
              </a:spcBef>
              <a:spcAft>
                <a:spcPts val="0"/>
              </a:spcAft>
              <a:defRPr sz="1200">
                <a:latin typeface="+mn-lt"/>
                <a:cs typeface="+mn-cs"/>
              </a:defRPr>
            </a:lvl1pPr>
          </a:lstStyle>
          <a:p>
            <a:pPr>
              <a:defRPr/>
            </a:pPr>
            <a:fld id="{4F19585C-2E0B-4420-B258-D9F928A50F64}" type="datetimeFigureOut">
              <a:rPr lang="en-US"/>
              <a:pPr>
                <a:defRPr/>
              </a:pPr>
              <a:t>10/18/2019</a:t>
            </a:fld>
            <a:endParaRPr lang="en-US" dirty="0"/>
          </a:p>
        </p:txBody>
      </p:sp>
      <p:sp>
        <p:nvSpPr>
          <p:cNvPr id="4" name="Slide Image Placeholder 3"/>
          <p:cNvSpPr>
            <a:spLocks noGrp="1" noRot="1" noChangeAspect="1"/>
          </p:cNvSpPr>
          <p:nvPr>
            <p:ph type="sldImg" idx="2"/>
          </p:nvPr>
        </p:nvSpPr>
        <p:spPr>
          <a:xfrm>
            <a:off x="106363" y="750888"/>
            <a:ext cx="6677025" cy="3759200"/>
          </a:xfrm>
          <a:prstGeom prst="rect">
            <a:avLst/>
          </a:prstGeom>
          <a:noFill/>
          <a:ln w="12700">
            <a:solidFill>
              <a:prstClr val="black"/>
            </a:solidFill>
          </a:ln>
        </p:spPr>
        <p:txBody>
          <a:bodyPr vert="horz" lIns="93168" tIns="46584" rIns="93168" bIns="46584" rtlCol="0" anchor="ctr"/>
          <a:lstStyle/>
          <a:p>
            <a:pPr lvl="0"/>
            <a:endParaRPr lang="en-US" noProof="0" dirty="0"/>
          </a:p>
        </p:txBody>
      </p:sp>
      <p:sp>
        <p:nvSpPr>
          <p:cNvPr id="5" name="Notes Placeholder 4"/>
          <p:cNvSpPr>
            <a:spLocks noGrp="1"/>
          </p:cNvSpPr>
          <p:nvPr>
            <p:ph type="body" sz="quarter" idx="3"/>
          </p:nvPr>
        </p:nvSpPr>
        <p:spPr>
          <a:xfrm>
            <a:off x="688975" y="4760398"/>
            <a:ext cx="5511800" cy="4509849"/>
          </a:xfrm>
          <a:prstGeom prst="rect">
            <a:avLst/>
          </a:prstGeom>
        </p:spPr>
        <p:txBody>
          <a:bodyPr vert="horz" lIns="93168" tIns="46584" rIns="93168" bIns="4658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519055"/>
            <a:ext cx="2985558" cy="501094"/>
          </a:xfrm>
          <a:prstGeom prst="rect">
            <a:avLst/>
          </a:prstGeom>
        </p:spPr>
        <p:txBody>
          <a:bodyPr vert="horz" lIns="93168" tIns="46584" rIns="93168" bIns="46584"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02598" y="9519055"/>
            <a:ext cx="2985558" cy="501094"/>
          </a:xfrm>
          <a:prstGeom prst="rect">
            <a:avLst/>
          </a:prstGeom>
        </p:spPr>
        <p:txBody>
          <a:bodyPr vert="horz" lIns="93168" tIns="46584" rIns="93168" bIns="46584" rtlCol="0" anchor="b"/>
          <a:lstStyle>
            <a:lvl1pPr algn="r" fontAlgn="auto">
              <a:spcBef>
                <a:spcPts val="0"/>
              </a:spcBef>
              <a:spcAft>
                <a:spcPts val="0"/>
              </a:spcAft>
              <a:defRPr sz="1200">
                <a:latin typeface="+mn-lt"/>
                <a:cs typeface="+mn-cs"/>
              </a:defRPr>
            </a:lvl1pPr>
          </a:lstStyle>
          <a:p>
            <a:pPr>
              <a:defRPr/>
            </a:pPr>
            <a:fld id="{24DA442A-3246-44B5-AD22-F80ADB16E3FC}" type="slidenum">
              <a:rPr lang="en-US"/>
              <a:pPr>
                <a:defRPr/>
              </a:pPr>
              <a:t>‹#›</a:t>
            </a:fld>
            <a:endParaRPr lang="en-US" dirty="0"/>
          </a:p>
        </p:txBody>
      </p:sp>
    </p:spTree>
    <p:extLst>
      <p:ext uri="{BB962C8B-B14F-4D97-AF65-F5344CB8AC3E}">
        <p14:creationId xmlns:p14="http://schemas.microsoft.com/office/powerpoint/2010/main" val="44207326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2100" kern="1200">
        <a:solidFill>
          <a:schemeClr val="tx1"/>
        </a:solidFill>
        <a:latin typeface="+mn-lt"/>
        <a:ea typeface="+mn-ea"/>
        <a:cs typeface="+mn-cs"/>
      </a:defRPr>
    </a:lvl1pPr>
    <a:lvl2pPr marL="816348" algn="l" rtl="0" eaLnBrk="0" fontAlgn="base" hangingPunct="0">
      <a:spcBef>
        <a:spcPct val="30000"/>
      </a:spcBef>
      <a:spcAft>
        <a:spcPct val="0"/>
      </a:spcAft>
      <a:defRPr sz="2100" kern="1200">
        <a:solidFill>
          <a:schemeClr val="tx1"/>
        </a:solidFill>
        <a:latin typeface="+mn-lt"/>
        <a:ea typeface="+mn-ea"/>
        <a:cs typeface="+mn-cs"/>
      </a:defRPr>
    </a:lvl2pPr>
    <a:lvl3pPr marL="1632688" algn="l" rtl="0" eaLnBrk="0" fontAlgn="base" hangingPunct="0">
      <a:spcBef>
        <a:spcPct val="30000"/>
      </a:spcBef>
      <a:spcAft>
        <a:spcPct val="0"/>
      </a:spcAft>
      <a:defRPr sz="2100" kern="1200">
        <a:solidFill>
          <a:schemeClr val="tx1"/>
        </a:solidFill>
        <a:latin typeface="+mn-lt"/>
        <a:ea typeface="+mn-ea"/>
        <a:cs typeface="+mn-cs"/>
      </a:defRPr>
    </a:lvl3pPr>
    <a:lvl4pPr marL="2449032" algn="l" rtl="0" eaLnBrk="0" fontAlgn="base" hangingPunct="0">
      <a:spcBef>
        <a:spcPct val="30000"/>
      </a:spcBef>
      <a:spcAft>
        <a:spcPct val="0"/>
      </a:spcAft>
      <a:defRPr sz="2100" kern="1200">
        <a:solidFill>
          <a:schemeClr val="tx1"/>
        </a:solidFill>
        <a:latin typeface="+mn-lt"/>
        <a:ea typeface="+mn-ea"/>
        <a:cs typeface="+mn-cs"/>
      </a:defRPr>
    </a:lvl4pPr>
    <a:lvl5pPr marL="3265381" algn="l" rtl="0" eaLnBrk="0" fontAlgn="base" hangingPunct="0">
      <a:spcBef>
        <a:spcPct val="30000"/>
      </a:spcBef>
      <a:spcAft>
        <a:spcPct val="0"/>
      </a:spcAft>
      <a:defRPr sz="2100" kern="1200">
        <a:solidFill>
          <a:schemeClr val="tx1"/>
        </a:solidFill>
        <a:latin typeface="+mn-lt"/>
        <a:ea typeface="+mn-ea"/>
        <a:cs typeface="+mn-cs"/>
      </a:defRPr>
    </a:lvl5pPr>
    <a:lvl6pPr marL="4081727" algn="l" defTabSz="1632688" rtl="0" eaLnBrk="1" latinLnBrk="0" hangingPunct="1">
      <a:defRPr sz="2100" kern="1200">
        <a:solidFill>
          <a:schemeClr val="tx1"/>
        </a:solidFill>
        <a:latin typeface="+mn-lt"/>
        <a:ea typeface="+mn-ea"/>
        <a:cs typeface="+mn-cs"/>
      </a:defRPr>
    </a:lvl6pPr>
    <a:lvl7pPr marL="4898068" algn="l" defTabSz="1632688" rtl="0" eaLnBrk="1" latinLnBrk="0" hangingPunct="1">
      <a:defRPr sz="2100" kern="1200">
        <a:solidFill>
          <a:schemeClr val="tx1"/>
        </a:solidFill>
        <a:latin typeface="+mn-lt"/>
        <a:ea typeface="+mn-ea"/>
        <a:cs typeface="+mn-cs"/>
      </a:defRPr>
    </a:lvl7pPr>
    <a:lvl8pPr marL="5714415" algn="l" defTabSz="1632688" rtl="0" eaLnBrk="1" latinLnBrk="0" hangingPunct="1">
      <a:defRPr sz="2100" kern="1200">
        <a:solidFill>
          <a:schemeClr val="tx1"/>
        </a:solidFill>
        <a:latin typeface="+mn-lt"/>
        <a:ea typeface="+mn-ea"/>
        <a:cs typeface="+mn-cs"/>
      </a:defRPr>
    </a:lvl8pPr>
    <a:lvl9pPr marL="6530766" algn="l" defTabSz="1632688"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tgovernance.co.uk/iso27000-family"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pcisecuritystandards.org/" TargetMode="External"/><Relationship Id="rId5" Type="http://schemas.openxmlformats.org/officeDocument/2006/relationships/hyperlink" Target="https://www.nist.gov/cyberframework" TargetMode="External"/><Relationship Id="rId4" Type="http://schemas.openxmlformats.org/officeDocument/2006/relationships/hyperlink" Target="https://www.cisecurity.org/control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Hope you are enjoying yourself at </a:t>
            </a:r>
            <a:r>
              <a:rPr lang="en-US" dirty="0" err="1"/>
              <a:t>Saintcon</a:t>
            </a:r>
            <a:endParaRPr lang="en-US" dirty="0"/>
          </a:p>
          <a:p>
            <a:r>
              <a:rPr lang="en-US" dirty="0"/>
              <a:t>Welcome to “avoid putting yourself on a sliver platter, Security Frameworks 101”</a:t>
            </a:r>
          </a:p>
          <a:p>
            <a:r>
              <a:rPr lang="en-US" dirty="0"/>
              <a:t>I’m Victor Steven Morales a Sr DevOps Engineer at Nice </a:t>
            </a:r>
            <a:r>
              <a:rPr lang="en-US" dirty="0" err="1"/>
              <a:t>Incontact</a:t>
            </a:r>
            <a:endParaRPr lang="en-US" dirty="0"/>
          </a:p>
          <a:p>
            <a:r>
              <a:rPr lang="en-US" dirty="0"/>
              <a:t>Been in the industry for 10 years now</a:t>
            </a:r>
          </a:p>
          <a:p>
            <a:r>
              <a:rPr lang="en-US" dirty="0" err="1"/>
              <a:t>Devops</a:t>
            </a:r>
            <a:r>
              <a:rPr lang="en-US" dirty="0"/>
              <a:t> engineer, I think I'm in the wrong talk. He isn’t even on the security team</a:t>
            </a:r>
          </a:p>
          <a:p>
            <a:r>
              <a:rPr lang="en-US" dirty="0"/>
              <a:t>In or not. Security is everyone responsibility. We should strive to do our due diligences.   </a:t>
            </a:r>
          </a:p>
          <a:p>
            <a:r>
              <a:rPr lang="en-US" dirty="0"/>
              <a:t>My passion for security has sky rocketed from attending various cyber security conferences and of courses ticking around with various technologies. The best part</a:t>
            </a:r>
          </a:p>
          <a:p>
            <a:r>
              <a:rPr lang="en-US" dirty="0"/>
              <a:t>For the security folks in the room. This will be your role. For the rest of us, its another thing to add to our bucket</a:t>
            </a:r>
          </a:p>
          <a:p>
            <a:r>
              <a:rPr lang="en-US" dirty="0"/>
              <a:t>But I already have all these things in my bucket. I know the feeling. But who else has that much knowledge of their environment. You and your team</a:t>
            </a:r>
          </a:p>
          <a:p>
            <a:r>
              <a:rPr lang="en-US" dirty="0"/>
              <a:t>Because of the lack of time. We can rely on frameworks to give us a baseline. A starting point. Get the conversation going</a:t>
            </a:r>
          </a:p>
        </p:txBody>
      </p:sp>
      <p:sp>
        <p:nvSpPr>
          <p:cNvPr id="4" name="Slide Number Placeholder 3"/>
          <p:cNvSpPr>
            <a:spLocks noGrp="1"/>
          </p:cNvSpPr>
          <p:nvPr>
            <p:ph type="sldNum" sz="quarter" idx="5"/>
          </p:nvPr>
        </p:nvSpPr>
        <p:spPr/>
        <p:txBody>
          <a:bodyPr/>
          <a:lstStyle/>
          <a:p>
            <a:pPr>
              <a:defRPr/>
            </a:pPr>
            <a:fld id="{24DA442A-3246-44B5-AD22-F80ADB16E3FC}" type="slidenum">
              <a:rPr lang="en-US" smtClean="0"/>
              <a:pPr>
                <a:defRPr/>
              </a:pPr>
              <a:t>1</a:t>
            </a:fld>
            <a:endParaRPr lang="en-US" dirty="0"/>
          </a:p>
        </p:txBody>
      </p:sp>
    </p:spTree>
    <p:extLst>
      <p:ext uri="{BB962C8B-B14F-4D97-AF65-F5344CB8AC3E}">
        <p14:creationId xmlns:p14="http://schemas.microsoft.com/office/powerpoint/2010/main" val="9496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100" b="0" i="0" kern="1200" dirty="0">
                <a:solidFill>
                  <a:schemeClr val="tx1"/>
                </a:solidFill>
                <a:effectLst/>
                <a:latin typeface="+mn-lt"/>
                <a:ea typeface="+mn-ea"/>
                <a:cs typeface="+mn-cs"/>
              </a:rPr>
              <a:t>-organizations should follow specific cybersecurity frameworks that will assist them in redefining and reinforcing their IT security and staying vigilant against cyber attacks.</a:t>
            </a:r>
          </a:p>
          <a:p>
            <a:endParaRPr lang="en-US" dirty="0"/>
          </a:p>
          <a:p>
            <a:r>
              <a:rPr lang="en-US" dirty="0"/>
              <a:t>-Let’s make their</a:t>
            </a:r>
            <a:r>
              <a:rPr lang="en-US" baseline="0" dirty="0"/>
              <a:t> life a bit harder</a:t>
            </a:r>
          </a:p>
          <a:p>
            <a:r>
              <a:rPr lang="en-US" baseline="0" dirty="0"/>
              <a:t>-Levels of hackers, let’s raise the bar</a:t>
            </a:r>
            <a:endParaRPr lang="en-US" dirty="0"/>
          </a:p>
        </p:txBody>
      </p:sp>
      <p:sp>
        <p:nvSpPr>
          <p:cNvPr id="4" name="Slide Number Placeholder 3"/>
          <p:cNvSpPr>
            <a:spLocks noGrp="1"/>
          </p:cNvSpPr>
          <p:nvPr>
            <p:ph type="sldNum" sz="quarter" idx="5"/>
          </p:nvPr>
        </p:nvSpPr>
        <p:spPr/>
        <p:txBody>
          <a:bodyPr/>
          <a:lstStyle/>
          <a:p>
            <a:pPr>
              <a:defRPr/>
            </a:pPr>
            <a:fld id="{24DA442A-3246-44B5-AD22-F80ADB16E3FC}" type="slidenum">
              <a:rPr lang="en-US" smtClean="0"/>
              <a:pPr>
                <a:defRPr/>
              </a:pPr>
              <a:t>3</a:t>
            </a:fld>
            <a:endParaRPr lang="en-US" dirty="0"/>
          </a:p>
        </p:txBody>
      </p:sp>
    </p:spTree>
    <p:extLst>
      <p:ext uri="{BB962C8B-B14F-4D97-AF65-F5344CB8AC3E}">
        <p14:creationId xmlns:p14="http://schemas.microsoft.com/office/powerpoint/2010/main" val="2480801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2100" b="0" i="0" kern="1200" dirty="0">
                <a:solidFill>
                  <a:schemeClr val="tx1"/>
                </a:solidFill>
                <a:effectLst/>
                <a:latin typeface="+mn-lt"/>
                <a:ea typeface="+mn-ea"/>
                <a:cs typeface="+mn-cs"/>
              </a:rPr>
              <a:t>What they are</a:t>
            </a:r>
          </a:p>
          <a:p>
            <a:r>
              <a:rPr lang="en-US" sz="2100" b="0" i="0" kern="1200" dirty="0">
                <a:solidFill>
                  <a:schemeClr val="tx1"/>
                </a:solidFill>
                <a:effectLst/>
                <a:latin typeface="+mn-lt"/>
                <a:ea typeface="+mn-ea"/>
                <a:cs typeface="+mn-cs"/>
              </a:rPr>
              <a:t>	-Cybersecurity framework is a predefined set of policies and procedures that are defined by leading cybersecurity organizations to enhance cybersecurity strategies within an enterprise environment, and it is documented for theoretical knowledge and practical implementation procedures.</a:t>
            </a:r>
          </a:p>
          <a:p>
            <a:r>
              <a:rPr lang="en-US" sz="2100" b="0" i="0" kern="1200" dirty="0">
                <a:solidFill>
                  <a:schemeClr val="tx1"/>
                </a:solidFill>
                <a:effectLst/>
                <a:latin typeface="+mn-lt"/>
                <a:ea typeface="+mn-ea"/>
                <a:cs typeface="+mn-cs"/>
              </a:rPr>
              <a:t>	-These frameworks are, at times, designed targeting a specific industry and are built to reduce the unknown vulnerabilities and misconfigurations existing within an enterprise network.</a:t>
            </a:r>
          </a:p>
          <a:p>
            <a:r>
              <a:rPr lang="en-US" sz="2100" b="0" i="0" kern="1200" dirty="0">
                <a:solidFill>
                  <a:schemeClr val="tx1"/>
                </a:solidFill>
                <a:effectLst/>
                <a:latin typeface="+mn-lt"/>
                <a:ea typeface="+mn-ea"/>
                <a:cs typeface="+mn-cs"/>
              </a:rPr>
              <a:t>	-To keep this simple, let's say the cybersecurity framework is a blueprint to enrich your enterprise IT security.</a:t>
            </a:r>
          </a:p>
          <a:p>
            <a:r>
              <a:rPr lang="en-US" sz="2100" b="0" i="0" kern="1200" dirty="0">
                <a:solidFill>
                  <a:schemeClr val="tx1"/>
                </a:solidFill>
                <a:effectLst/>
                <a:latin typeface="+mn-lt"/>
                <a:ea typeface="+mn-ea"/>
                <a:cs typeface="+mn-cs"/>
              </a:rPr>
              <a:t>	-Since these frameworks are well designed and tested under different situations, enterprises can ensure they are reliable.</a:t>
            </a:r>
          </a:p>
          <a:p>
            <a:r>
              <a:rPr lang="en-US" sz="2100" b="0" i="0" kern="1200" dirty="0">
                <a:solidFill>
                  <a:schemeClr val="tx1"/>
                </a:solidFill>
                <a:effectLst/>
                <a:latin typeface="+mn-lt"/>
                <a:ea typeface="+mn-ea"/>
                <a:cs typeface="+mn-cs"/>
              </a:rPr>
              <a:t>Benefits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100" b="0" i="0" kern="1200" dirty="0">
                <a:solidFill>
                  <a:schemeClr val="tx1"/>
                </a:solidFill>
                <a:effectLst/>
                <a:latin typeface="+mn-lt"/>
                <a:ea typeface="+mn-ea"/>
                <a:cs typeface="+mn-cs"/>
              </a:rPr>
              <a:t>	follow specific cybersecurity frameworks that will assist them in redefining and reinforcing their IT security and staying vigilant against cyber attacks</a:t>
            </a:r>
          </a:p>
          <a:p>
            <a:r>
              <a:rPr lang="en-US" sz="2100" b="0" i="0" kern="1200" dirty="0">
                <a:solidFill>
                  <a:schemeClr val="tx1"/>
                </a:solidFill>
                <a:effectLst/>
                <a:latin typeface="+mn-lt"/>
                <a:ea typeface="+mn-ea"/>
                <a:cs typeface="+mn-cs"/>
              </a:rPr>
              <a:t>	Cybersecurity frameworks will upgrade your existing security protocols, and bring in new security layers if there isn't one existing already.</a:t>
            </a:r>
          </a:p>
          <a:p>
            <a:r>
              <a:rPr lang="en-US" sz="2100" b="0" i="0" kern="1200" dirty="0">
                <a:solidFill>
                  <a:schemeClr val="tx1"/>
                </a:solidFill>
                <a:effectLst/>
                <a:latin typeface="+mn-lt"/>
                <a:ea typeface="+mn-ea"/>
                <a:cs typeface="+mn-cs"/>
              </a:rPr>
              <a:t>	These frameworks will also help enterprises understand where their security standards are and how can they improve it.		 </a:t>
            </a:r>
          </a:p>
          <a:p>
            <a:r>
              <a:rPr lang="en-US" sz="2100" b="0" i="0" kern="1200" dirty="0">
                <a:solidFill>
                  <a:schemeClr val="tx1"/>
                </a:solidFill>
                <a:effectLst/>
                <a:latin typeface="+mn-lt"/>
                <a:ea typeface="+mn-ea"/>
                <a:cs typeface="+mn-cs"/>
              </a:rPr>
              <a:t>	That are the basics</a:t>
            </a:r>
          </a:p>
          <a:p>
            <a:r>
              <a:rPr lang="en-US" sz="2100" b="0" i="0" kern="1200" dirty="0">
                <a:solidFill>
                  <a:schemeClr val="tx1"/>
                </a:solidFill>
                <a:effectLst/>
                <a:latin typeface="+mn-lt"/>
                <a:ea typeface="+mn-ea"/>
                <a:cs typeface="+mn-cs"/>
              </a:rPr>
              <a:t>	to become aware of different attack vectors</a:t>
            </a:r>
          </a:p>
          <a:p>
            <a:r>
              <a:rPr lang="en-US" sz="2100" b="0" i="0" kern="1200" dirty="0">
                <a:solidFill>
                  <a:schemeClr val="tx1"/>
                </a:solidFill>
                <a:effectLst/>
                <a:latin typeface="+mn-lt"/>
                <a:ea typeface="+mn-ea"/>
                <a:cs typeface="+mn-cs"/>
              </a:rPr>
              <a:t>	they give you every possible controls and throw at you. </a:t>
            </a:r>
          </a:p>
          <a:p>
            <a:r>
              <a:rPr lang="en-US" sz="2100" b="0" i="0" kern="1200" dirty="0">
                <a:solidFill>
                  <a:schemeClr val="tx1"/>
                </a:solidFill>
                <a:effectLst/>
                <a:latin typeface="+mn-lt"/>
                <a:ea typeface="+mn-ea"/>
                <a:cs typeface="+mn-cs"/>
              </a:rPr>
              <a:t>		what matters</a:t>
            </a:r>
          </a:p>
          <a:p>
            <a:r>
              <a:rPr lang="en-US" sz="2100" b="0" i="0" kern="1200" dirty="0">
                <a:solidFill>
                  <a:schemeClr val="tx1"/>
                </a:solidFill>
                <a:effectLst/>
                <a:latin typeface="+mn-lt"/>
                <a:ea typeface="+mn-ea"/>
                <a:cs typeface="+mn-cs"/>
              </a:rPr>
              <a:t>	 </a:t>
            </a:r>
          </a:p>
          <a:p>
            <a:r>
              <a:rPr lang="en-US" sz="2100" b="0" i="0" kern="1200" dirty="0">
                <a:solidFill>
                  <a:schemeClr val="tx1"/>
                </a:solidFill>
                <a:effectLst/>
                <a:latin typeface="+mn-lt"/>
                <a:ea typeface="+mn-ea"/>
                <a:cs typeface="+mn-cs"/>
              </a:rPr>
              <a:t>What they are not.</a:t>
            </a:r>
          </a:p>
          <a:p>
            <a:r>
              <a:rPr lang="en-US" sz="2100" b="0" i="0" kern="1200" dirty="0">
                <a:solidFill>
                  <a:schemeClr val="tx1"/>
                </a:solidFill>
                <a:effectLst/>
                <a:latin typeface="+mn-lt"/>
                <a:ea typeface="+mn-ea"/>
                <a:cs typeface="+mn-cs"/>
              </a:rPr>
              <a:t>	not a silver bullet</a:t>
            </a:r>
          </a:p>
          <a:p>
            <a:r>
              <a:rPr lang="en-US" sz="2100" b="0" i="0" kern="1200" dirty="0">
                <a:solidFill>
                  <a:schemeClr val="tx1"/>
                </a:solidFill>
                <a:effectLst/>
                <a:latin typeface="+mn-lt"/>
                <a:ea typeface="+mn-ea"/>
                <a:cs typeface="+mn-cs"/>
              </a:rPr>
              <a:t>	but can all these unforeseen cyber attacks be prevented proactively? That's definitely a ‘NO,</a:t>
            </a:r>
          </a:p>
          <a:p>
            <a:r>
              <a:rPr lang="en-US" sz="2100" b="0" i="0" kern="1200" dirty="0">
                <a:solidFill>
                  <a:schemeClr val="tx1"/>
                </a:solidFill>
                <a:effectLst/>
                <a:latin typeface="+mn-lt"/>
                <a:ea typeface="+mn-ea"/>
                <a:cs typeface="+mn-cs"/>
              </a:rPr>
              <a:t>	proper cybersecurity practices, one can reduce the chances of becoming a victim.	raising the ball</a:t>
            </a:r>
          </a:p>
          <a:p>
            <a:r>
              <a:rPr lang="en-US" sz="2100" b="0" i="0" kern="1200" dirty="0">
                <a:solidFill>
                  <a:schemeClr val="tx1"/>
                </a:solidFill>
                <a:effectLst/>
                <a:latin typeface="+mn-lt"/>
                <a:ea typeface="+mn-ea"/>
                <a:cs typeface="+mn-cs"/>
              </a:rPr>
              <a:t>	 KEEP IN MIND THIS IS THE BARE MIN FOR GETTING INSURANCE</a:t>
            </a:r>
            <a:endParaRPr lang="en-US" dirty="0"/>
          </a:p>
        </p:txBody>
      </p:sp>
      <p:sp>
        <p:nvSpPr>
          <p:cNvPr id="4" name="Slide Number Placeholder 3"/>
          <p:cNvSpPr>
            <a:spLocks noGrp="1"/>
          </p:cNvSpPr>
          <p:nvPr>
            <p:ph type="sldNum" sz="quarter" idx="5"/>
          </p:nvPr>
        </p:nvSpPr>
        <p:spPr/>
        <p:txBody>
          <a:bodyPr/>
          <a:lstStyle/>
          <a:p>
            <a:pPr>
              <a:defRPr/>
            </a:pPr>
            <a:fld id="{24DA442A-3246-44B5-AD22-F80ADB16E3FC}" type="slidenum">
              <a:rPr lang="en-US" smtClean="0"/>
              <a:pPr>
                <a:defRPr/>
              </a:pPr>
              <a:t>4</a:t>
            </a:fld>
            <a:endParaRPr lang="en-US" dirty="0"/>
          </a:p>
        </p:txBody>
      </p:sp>
    </p:spTree>
    <p:extLst>
      <p:ext uri="{BB962C8B-B14F-4D97-AF65-F5344CB8AC3E}">
        <p14:creationId xmlns:p14="http://schemas.microsoft.com/office/powerpoint/2010/main" val="122559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base"/>
            <a:r>
              <a:rPr lang="en-US" sz="2100" b="0" i="0" kern="1200" dirty="0">
                <a:solidFill>
                  <a:schemeClr val="tx1"/>
                </a:solidFill>
                <a:effectLst/>
                <a:latin typeface="+mn-lt"/>
                <a:ea typeface="+mn-ea"/>
                <a:cs typeface="+mn-cs"/>
              </a:rPr>
              <a:t>Identify: </a:t>
            </a:r>
          </a:p>
          <a:p>
            <a:pPr fontAlgn="base"/>
            <a:r>
              <a:rPr lang="en-US" sz="2100" b="0" i="0" kern="1200" dirty="0">
                <a:solidFill>
                  <a:schemeClr val="tx1"/>
                </a:solidFill>
                <a:effectLst/>
                <a:latin typeface="+mn-lt"/>
                <a:ea typeface="+mn-ea"/>
                <a:cs typeface="+mn-cs"/>
              </a:rPr>
              <a:t>	This function helps the organization identify the existing cyber touch points within a business environment. Those could be IT assets, resources, information, and more.</a:t>
            </a:r>
            <a:br>
              <a:rPr lang="en-US" dirty="0"/>
            </a:br>
            <a:br>
              <a:rPr lang="en-US" dirty="0"/>
            </a:br>
            <a:r>
              <a:rPr lang="en-US" sz="2100" b="0" i="0" kern="1200" dirty="0">
                <a:solidFill>
                  <a:schemeClr val="tx1"/>
                </a:solidFill>
                <a:effectLst/>
                <a:latin typeface="+mn-lt"/>
                <a:ea typeface="+mn-ea"/>
                <a:cs typeface="+mn-cs"/>
              </a:rPr>
              <a:t>Protect: </a:t>
            </a:r>
          </a:p>
          <a:p>
            <a:pPr fontAlgn="base"/>
            <a:r>
              <a:rPr lang="en-US" sz="2100" b="0" i="0" kern="1200" dirty="0">
                <a:solidFill>
                  <a:schemeClr val="tx1"/>
                </a:solidFill>
                <a:effectLst/>
                <a:latin typeface="+mn-lt"/>
                <a:ea typeface="+mn-ea"/>
                <a:cs typeface="+mn-cs"/>
              </a:rPr>
              <a:t>	This one takes care of corporate access control, data security, and maintenance to take care of cybersecurity in and around the business environment. Most likely, it is a proactive phase of enterprise cybersecurity.</a:t>
            </a:r>
            <a:br>
              <a:rPr lang="en-US" dirty="0"/>
            </a:br>
            <a:br>
              <a:rPr lang="en-US" dirty="0"/>
            </a:br>
            <a:r>
              <a:rPr lang="en-US" sz="2100" b="0" i="0" kern="1200" dirty="0">
                <a:solidFill>
                  <a:schemeClr val="tx1"/>
                </a:solidFill>
                <a:effectLst/>
                <a:latin typeface="+mn-lt"/>
                <a:ea typeface="+mn-ea"/>
                <a:cs typeface="+mn-cs"/>
              </a:rPr>
              <a:t>Detect: </a:t>
            </a:r>
          </a:p>
          <a:p>
            <a:pPr fontAlgn="base"/>
            <a:r>
              <a:rPr lang="en-US" sz="2100" b="0" i="0" kern="1200" dirty="0">
                <a:solidFill>
                  <a:schemeClr val="tx1"/>
                </a:solidFill>
                <a:effectLst/>
                <a:latin typeface="+mn-lt"/>
                <a:ea typeface="+mn-ea"/>
                <a:cs typeface="+mn-cs"/>
              </a:rPr>
              <a:t>	This function is where an organization will identify any potential breaches by monitoring the logs and taking care of intrusion detection procedures at the network and device level.</a:t>
            </a:r>
            <a:br>
              <a:rPr lang="en-US" dirty="0"/>
            </a:br>
            <a:r>
              <a:rPr lang="en-US" sz="2100" b="0" i="0" kern="1200" dirty="0">
                <a:solidFill>
                  <a:schemeClr val="tx1"/>
                </a:solidFill>
                <a:effectLst/>
                <a:latin typeface="+mn-lt"/>
                <a:ea typeface="+mn-ea"/>
                <a:cs typeface="+mn-cs"/>
              </a:rPr>
              <a:t>Security information and event management are all covered under this procedure.</a:t>
            </a:r>
            <a:br>
              <a:rPr lang="en-US" dirty="0"/>
            </a:br>
            <a:br>
              <a:rPr lang="en-US" dirty="0"/>
            </a:br>
            <a:r>
              <a:rPr lang="en-US" sz="2100" b="0" i="0" kern="1200" dirty="0">
                <a:solidFill>
                  <a:schemeClr val="tx1"/>
                </a:solidFill>
                <a:effectLst/>
                <a:latin typeface="+mn-lt"/>
                <a:ea typeface="+mn-ea"/>
                <a:cs typeface="+mn-cs"/>
              </a:rPr>
              <a:t>Respond: </a:t>
            </a:r>
          </a:p>
          <a:p>
            <a:r>
              <a:rPr lang="en-US" sz="2100" b="0" i="0" kern="1200" dirty="0">
                <a:solidFill>
                  <a:schemeClr val="tx1"/>
                </a:solidFill>
                <a:effectLst/>
                <a:latin typeface="+mn-lt"/>
                <a:ea typeface="+mn-ea"/>
                <a:cs typeface="+mn-cs"/>
              </a:rPr>
              <a:t>	Once the breach is detected organizations need to take care of the respond procedure—understanding the breach, fixing the vulnerability, and proceeding with the recovery.</a:t>
            </a:r>
            <a:br>
              <a:rPr lang="en-US" dirty="0"/>
            </a:br>
            <a:r>
              <a:rPr lang="en-US" sz="2100" b="0" i="0" kern="1200" dirty="0">
                <a:solidFill>
                  <a:schemeClr val="tx1"/>
                </a:solidFill>
                <a:effectLst/>
                <a:latin typeface="+mn-lt"/>
                <a:ea typeface="+mn-ea"/>
                <a:cs typeface="+mn-cs"/>
              </a:rPr>
              <a:t>The mitigation, response planning, and improvements will be handled at this stage.</a:t>
            </a:r>
            <a:br>
              <a:rPr lang="en-US" dirty="0"/>
            </a:br>
            <a:br>
              <a:rPr lang="en-US" dirty="0"/>
            </a:br>
            <a:r>
              <a:rPr lang="en-US" sz="2100" b="0" i="0" kern="1200" dirty="0">
                <a:solidFill>
                  <a:schemeClr val="tx1"/>
                </a:solidFill>
                <a:effectLst/>
                <a:latin typeface="+mn-lt"/>
                <a:ea typeface="+mn-ea"/>
                <a:cs typeface="+mn-cs"/>
              </a:rPr>
              <a:t>Recover: </a:t>
            </a:r>
          </a:p>
          <a:p>
            <a:r>
              <a:rPr lang="en-US" sz="2100" b="0" i="0" kern="1200" dirty="0">
                <a:solidFill>
                  <a:schemeClr val="tx1"/>
                </a:solidFill>
                <a:effectLst/>
                <a:latin typeface="+mn-lt"/>
                <a:ea typeface="+mn-ea"/>
                <a:cs typeface="+mn-cs"/>
              </a:rPr>
              <a:t>	Recover planning procedures, like disaster recovery system and backup plans, will be handled in this stage of the cybersecurity framework strategy.</a:t>
            </a:r>
            <a:endParaRPr lang="en-US" dirty="0"/>
          </a:p>
        </p:txBody>
      </p:sp>
      <p:sp>
        <p:nvSpPr>
          <p:cNvPr id="4" name="Slide Number Placeholder 3"/>
          <p:cNvSpPr>
            <a:spLocks noGrp="1"/>
          </p:cNvSpPr>
          <p:nvPr>
            <p:ph type="sldNum" sz="quarter" idx="5"/>
          </p:nvPr>
        </p:nvSpPr>
        <p:spPr/>
        <p:txBody>
          <a:bodyPr/>
          <a:lstStyle/>
          <a:p>
            <a:pPr>
              <a:defRPr/>
            </a:pPr>
            <a:fld id="{24DA442A-3246-44B5-AD22-F80ADB16E3FC}" type="slidenum">
              <a:rPr lang="en-US" smtClean="0"/>
              <a:pPr>
                <a:defRPr/>
              </a:pPr>
              <a:t>5</a:t>
            </a:fld>
            <a:endParaRPr lang="en-US" dirty="0"/>
          </a:p>
        </p:txBody>
      </p:sp>
    </p:spTree>
    <p:extLst>
      <p:ext uri="{BB962C8B-B14F-4D97-AF65-F5344CB8AC3E}">
        <p14:creationId xmlns:p14="http://schemas.microsoft.com/office/powerpoint/2010/main" val="63280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dirty="0">
                <a:latin typeface="Bell MT" panose="02020503060305020303" pitchFamily="18" charset="0"/>
              </a:rPr>
              <a:t>aligning to business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dirty="0">
                <a:latin typeface="Bell MT" panose="02020503060305020303" pitchFamily="18" charset="0"/>
              </a:rPr>
              <a:t>	what is important to the non-technical management. They will fund the project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2400" dirty="0">
              <a:latin typeface="Bell MT" panose="02020503060305020303"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dirty="0">
                <a:latin typeface="Bell MT" panose="02020503060305020303" pitchFamily="18" charset="0"/>
              </a:rPr>
              <a:t>What applies to you </a:t>
            </a:r>
          </a:p>
          <a:p>
            <a:endParaRPr lang="en-US" dirty="0"/>
          </a:p>
        </p:txBody>
      </p:sp>
      <p:sp>
        <p:nvSpPr>
          <p:cNvPr id="4" name="Slide Number Placeholder 3"/>
          <p:cNvSpPr>
            <a:spLocks noGrp="1"/>
          </p:cNvSpPr>
          <p:nvPr>
            <p:ph type="sldNum" sz="quarter" idx="5"/>
          </p:nvPr>
        </p:nvSpPr>
        <p:spPr/>
        <p:txBody>
          <a:bodyPr/>
          <a:lstStyle/>
          <a:p>
            <a:pPr>
              <a:defRPr/>
            </a:pPr>
            <a:fld id="{24DA442A-3246-44B5-AD22-F80ADB16E3FC}" type="slidenum">
              <a:rPr lang="en-US" smtClean="0"/>
              <a:pPr>
                <a:defRPr/>
              </a:pPr>
              <a:t>6</a:t>
            </a:fld>
            <a:endParaRPr lang="en-US" dirty="0"/>
          </a:p>
        </p:txBody>
      </p:sp>
    </p:spTree>
    <p:extLst>
      <p:ext uri="{BB962C8B-B14F-4D97-AF65-F5344CB8AC3E}">
        <p14:creationId xmlns:p14="http://schemas.microsoft.com/office/powerpoint/2010/main" val="3956242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fontAlgn="base"/>
            <a:r>
              <a:rPr lang="en-US" sz="2100" b="0" i="0" kern="1200" dirty="0">
                <a:solidFill>
                  <a:schemeClr val="tx1"/>
                </a:solidFill>
                <a:effectLst/>
                <a:latin typeface="+mn-lt"/>
                <a:ea typeface="+mn-ea"/>
                <a:cs typeface="+mn-cs"/>
              </a:rPr>
              <a:t>Now, let's get into the types of cybersecurity frameworks. There are a number of cybersecurity frameworks existing in the industry; however, we included the most frequently used ones in this article.</a:t>
            </a:r>
            <a:br>
              <a:rPr lang="en-US" dirty="0"/>
            </a:br>
            <a:br>
              <a:rPr lang="en-US" dirty="0"/>
            </a:br>
            <a:r>
              <a:rPr lang="en-US" sz="2100" b="0" i="0" u="sng" kern="1200" dirty="0">
                <a:solidFill>
                  <a:schemeClr val="tx1"/>
                </a:solidFill>
                <a:effectLst/>
                <a:latin typeface="+mn-lt"/>
                <a:ea typeface="+mn-ea"/>
                <a:cs typeface="+mn-cs"/>
              </a:rPr>
              <a:t>ISO 27001/27002</a:t>
            </a:r>
            <a:endParaRPr lang="en-US" sz="2100" b="1" i="0" kern="1200" dirty="0">
              <a:solidFill>
                <a:schemeClr val="tx1"/>
              </a:solidFill>
              <a:effectLst/>
              <a:latin typeface="+mn-lt"/>
              <a:ea typeface="+mn-ea"/>
              <a:cs typeface="+mn-cs"/>
            </a:endParaRPr>
          </a:p>
          <a:p>
            <a:pPr fontAlgn="base"/>
            <a:r>
              <a:rPr lang="en-US" sz="2100" b="0" i="0" kern="1200" dirty="0">
                <a:solidFill>
                  <a:schemeClr val="tx1"/>
                </a:solidFill>
                <a:effectLst/>
                <a:latin typeface="+mn-lt"/>
                <a:ea typeface="+mn-ea"/>
                <a:cs typeface="+mn-cs"/>
              </a:rPr>
              <a:t>International Standards Organizations (ISO) was the one who did develop </a:t>
            </a:r>
            <a:r>
              <a:rPr lang="en-US" sz="2100" b="0" i="0" u="none" strike="noStrike" kern="1200" dirty="0">
                <a:solidFill>
                  <a:schemeClr val="tx1"/>
                </a:solidFill>
                <a:effectLst/>
                <a:latin typeface="+mn-lt"/>
                <a:ea typeface="+mn-ea"/>
                <a:cs typeface="+mn-cs"/>
                <a:hlinkClick r:id="rId3"/>
              </a:rPr>
              <a:t>ISO27000</a:t>
            </a:r>
            <a:r>
              <a:rPr lang="en-US" sz="2100" b="0" i="0" kern="1200" dirty="0">
                <a:solidFill>
                  <a:schemeClr val="tx1"/>
                </a:solidFill>
                <a:effectLst/>
                <a:latin typeface="+mn-lt"/>
                <a:ea typeface="+mn-ea"/>
                <a:cs typeface="+mn-cs"/>
              </a:rPr>
              <a:t>, that covers all the broad aspects of the cybersecurity framework that can be applied to businesses of any vertical.</a:t>
            </a:r>
            <a:br>
              <a:rPr lang="en-US" dirty="0"/>
            </a:br>
            <a:br>
              <a:rPr lang="en-US" dirty="0"/>
            </a:br>
            <a:r>
              <a:rPr lang="en-US" sz="2100" b="0" i="0" kern="1200" dirty="0">
                <a:solidFill>
                  <a:schemeClr val="tx1"/>
                </a:solidFill>
                <a:effectLst/>
                <a:latin typeface="+mn-lt"/>
                <a:ea typeface="+mn-ea"/>
                <a:cs typeface="+mn-cs"/>
              </a:rPr>
              <a:t>Considered as an equivalent to ISO 9000 standards for manufacturing, helps organizations define and measure their quality of cybersecurity existing within their environment.</a:t>
            </a:r>
            <a:br>
              <a:rPr lang="en-US" dirty="0"/>
            </a:br>
            <a:br>
              <a:rPr lang="en-US" dirty="0"/>
            </a:br>
            <a:r>
              <a:rPr lang="en-US" sz="2100" b="0" i="0" kern="1200" dirty="0">
                <a:solidFill>
                  <a:schemeClr val="tx1"/>
                </a:solidFill>
                <a:effectLst/>
                <a:latin typeface="+mn-lt"/>
                <a:ea typeface="+mn-ea"/>
                <a:cs typeface="+mn-cs"/>
              </a:rPr>
              <a:t>ISO2700 defines an overview, while ISO27001 takes care of the requirements, and ISO27002 takes care of the implementation procedures.</a:t>
            </a:r>
            <a:br>
              <a:rPr lang="en-US" dirty="0"/>
            </a:br>
            <a:br>
              <a:rPr lang="en-US" dirty="0"/>
            </a:br>
            <a:r>
              <a:rPr lang="en-US" sz="2100" b="0" i="0" kern="1200" dirty="0">
                <a:solidFill>
                  <a:schemeClr val="tx1"/>
                </a:solidFill>
                <a:effectLst/>
                <a:latin typeface="+mn-lt"/>
                <a:ea typeface="+mn-ea"/>
                <a:cs typeface="+mn-cs"/>
              </a:rPr>
              <a:t>All these frameworks are documented to help enterprises establish the same around their corporate networks.</a:t>
            </a:r>
            <a:br>
              <a:rPr lang="en-US" dirty="0"/>
            </a:br>
            <a:endParaRPr lang="en-US" sz="2100" b="0" i="0" kern="1200" dirty="0">
              <a:solidFill>
                <a:schemeClr val="tx1"/>
              </a:solidFill>
              <a:effectLst/>
              <a:latin typeface="+mn-lt"/>
              <a:ea typeface="+mn-ea"/>
              <a:cs typeface="+mn-cs"/>
            </a:endParaRPr>
          </a:p>
          <a:p>
            <a:pPr fontAlgn="base"/>
            <a:br>
              <a:rPr lang="en-US" dirty="0"/>
            </a:br>
            <a:r>
              <a:rPr lang="en-US" sz="2100" b="0" i="0" kern="1200" dirty="0">
                <a:solidFill>
                  <a:schemeClr val="tx1"/>
                </a:solidFill>
                <a:effectLst/>
                <a:latin typeface="+mn-lt"/>
                <a:ea typeface="+mn-ea"/>
                <a:cs typeface="+mn-cs"/>
              </a:rPr>
              <a:t>Along with the above list of standards, ISO 27799 defines security pertaining to the healthcare industry.</a:t>
            </a:r>
            <a:br>
              <a:rPr lang="en-US" dirty="0"/>
            </a:br>
            <a:br>
              <a:rPr lang="en-US" dirty="0"/>
            </a:br>
            <a:r>
              <a:rPr lang="en-US" sz="2100" b="0" i="0" u="sng" kern="1200" dirty="0">
                <a:solidFill>
                  <a:schemeClr val="tx1"/>
                </a:solidFill>
                <a:effectLst/>
                <a:latin typeface="+mn-lt"/>
                <a:ea typeface="+mn-ea"/>
                <a:cs typeface="+mn-cs"/>
              </a:rPr>
              <a:t>CIS Security Controls</a:t>
            </a:r>
            <a:endParaRPr lang="en-US" sz="2100" b="1" i="0" kern="1200" dirty="0">
              <a:solidFill>
                <a:schemeClr val="tx1"/>
              </a:solidFill>
              <a:effectLst/>
              <a:latin typeface="+mn-lt"/>
              <a:ea typeface="+mn-ea"/>
              <a:cs typeface="+mn-cs"/>
            </a:endParaRPr>
          </a:p>
          <a:p>
            <a:pPr fontAlgn="base"/>
            <a:r>
              <a:rPr lang="en-US" sz="2100" b="0" i="0" kern="1200" dirty="0">
                <a:solidFill>
                  <a:schemeClr val="tx1"/>
                </a:solidFill>
                <a:effectLst/>
                <a:latin typeface="+mn-lt"/>
                <a:ea typeface="+mn-ea"/>
                <a:cs typeface="+mn-cs"/>
              </a:rPr>
              <a:t>Center for Internet Security (CIS) has defined a set of critical security controls that organizations must establish within their network for effective cybersecurity strategies and framework.</a:t>
            </a:r>
            <a:br>
              <a:rPr lang="en-US" dirty="0"/>
            </a:br>
            <a:br>
              <a:rPr lang="en-US" dirty="0"/>
            </a:br>
            <a:r>
              <a:rPr lang="en-US" sz="2100" b="0" i="0" kern="1200" dirty="0">
                <a:solidFill>
                  <a:schemeClr val="tx1"/>
                </a:solidFill>
                <a:effectLst/>
                <a:latin typeface="+mn-lt"/>
                <a:ea typeface="+mn-ea"/>
                <a:cs typeface="+mn-cs"/>
              </a:rPr>
              <a:t>CIS has defined three sets of </a:t>
            </a:r>
            <a:r>
              <a:rPr lang="en-US" sz="2100" b="0" i="0" u="none" strike="noStrike" kern="1200" dirty="0">
                <a:solidFill>
                  <a:schemeClr val="tx1"/>
                </a:solidFill>
                <a:effectLst/>
                <a:latin typeface="+mn-lt"/>
                <a:ea typeface="+mn-ea"/>
                <a:cs typeface="+mn-cs"/>
                <a:hlinkClick r:id="rId4"/>
              </a:rPr>
              <a:t>critical security controls</a:t>
            </a:r>
            <a:r>
              <a:rPr lang="en-US" sz="2100" b="0" i="0" kern="1200" dirty="0">
                <a:solidFill>
                  <a:schemeClr val="tx1"/>
                </a:solidFill>
                <a:effectLst/>
                <a:latin typeface="+mn-lt"/>
                <a:ea typeface="+mn-ea"/>
                <a:cs typeface="+mn-cs"/>
              </a:rPr>
              <a:t>—they are basic, foundational, and organizational—counting 20 controls altogether. They address various security controls that should be existing inside an enterprise environment.</a:t>
            </a:r>
            <a:br>
              <a:rPr lang="en-US" dirty="0"/>
            </a:br>
            <a:br>
              <a:rPr lang="en-US" dirty="0"/>
            </a:br>
            <a:r>
              <a:rPr lang="en-US" sz="2100" b="0" i="0" kern="1200" dirty="0">
                <a:solidFill>
                  <a:schemeClr val="tx1"/>
                </a:solidFill>
                <a:effectLst/>
                <a:latin typeface="+mn-lt"/>
                <a:ea typeface="+mn-ea"/>
                <a:cs typeface="+mn-cs"/>
              </a:rPr>
              <a:t>Organizations need to deploy all these 20 critical controls to achieve the best security environment and sustain the same forever. If businesses can't establish 20, they can at least try establishing 10 security controls to reach halfway there.</a:t>
            </a:r>
            <a:br>
              <a:rPr lang="en-US" dirty="0"/>
            </a:br>
            <a:br>
              <a:rPr lang="en-US" dirty="0"/>
            </a:br>
            <a:r>
              <a:rPr lang="en-US" sz="2100" b="0" i="0" u="sng" kern="1200" dirty="0">
                <a:solidFill>
                  <a:schemeClr val="tx1"/>
                </a:solidFill>
                <a:effectLst/>
                <a:latin typeface="+mn-lt"/>
                <a:ea typeface="+mn-ea"/>
                <a:cs typeface="+mn-cs"/>
              </a:rPr>
              <a:t>NIST framework</a:t>
            </a:r>
            <a:endParaRPr lang="en-US" sz="2100" b="1" i="0" kern="1200" dirty="0">
              <a:solidFill>
                <a:schemeClr val="tx1"/>
              </a:solidFill>
              <a:effectLst/>
              <a:latin typeface="+mn-lt"/>
              <a:ea typeface="+mn-ea"/>
              <a:cs typeface="+mn-cs"/>
            </a:endParaRPr>
          </a:p>
          <a:p>
            <a:pPr fontAlgn="base"/>
            <a:r>
              <a:rPr lang="en-US" sz="2100" b="0" i="0" kern="1200" dirty="0">
                <a:solidFill>
                  <a:schemeClr val="tx1"/>
                </a:solidFill>
                <a:effectLst/>
                <a:latin typeface="+mn-lt"/>
                <a:ea typeface="+mn-ea"/>
                <a:cs typeface="+mn-cs"/>
              </a:rPr>
              <a:t>The US National Institute of Standards and Technology (</a:t>
            </a:r>
            <a:r>
              <a:rPr lang="en-US" sz="2100" b="0" i="0" u="none" strike="noStrike" kern="1200" dirty="0">
                <a:solidFill>
                  <a:schemeClr val="tx1"/>
                </a:solidFill>
                <a:effectLst/>
                <a:latin typeface="+mn-lt"/>
                <a:ea typeface="+mn-ea"/>
                <a:cs typeface="+mn-cs"/>
                <a:hlinkClick r:id="rId5"/>
              </a:rPr>
              <a:t>NIST</a:t>
            </a:r>
            <a:r>
              <a:rPr lang="en-US" sz="2100" b="0" i="0" kern="1200" dirty="0">
                <a:solidFill>
                  <a:schemeClr val="tx1"/>
                </a:solidFill>
                <a:effectLst/>
                <a:latin typeface="+mn-lt"/>
                <a:ea typeface="+mn-ea"/>
                <a:cs typeface="+mn-cs"/>
              </a:rPr>
              <a:t>) have similar policies and norms that are documented, targeting government organizations to build effective information security practices.</a:t>
            </a:r>
            <a:br>
              <a:rPr lang="en-US" dirty="0"/>
            </a:br>
            <a:br>
              <a:rPr lang="en-US" dirty="0"/>
            </a:br>
            <a:r>
              <a:rPr lang="en-US" sz="2100" b="0" i="0" kern="1200" dirty="0">
                <a:solidFill>
                  <a:schemeClr val="tx1"/>
                </a:solidFill>
                <a:effectLst/>
                <a:latin typeface="+mn-lt"/>
                <a:ea typeface="+mn-ea"/>
                <a:cs typeface="+mn-cs"/>
              </a:rPr>
              <a:t>This framework can also be applied to other industries as well. There are Controlled Unclassified Information (CUI), which will be the prime focus of this framework.</a:t>
            </a:r>
            <a:br>
              <a:rPr lang="en-US" dirty="0"/>
            </a:br>
            <a:br>
              <a:rPr lang="en-US" dirty="0"/>
            </a:br>
            <a:r>
              <a:rPr lang="en-US" sz="2100" b="0" i="0" u="sng" kern="1200" dirty="0">
                <a:solidFill>
                  <a:schemeClr val="tx1"/>
                </a:solidFill>
                <a:effectLst/>
                <a:latin typeface="+mn-lt"/>
                <a:ea typeface="+mn-ea"/>
                <a:cs typeface="+mn-cs"/>
              </a:rPr>
              <a:t>PCI DSS</a:t>
            </a:r>
            <a:endParaRPr lang="en-US" sz="2100" b="1" i="0" kern="1200" dirty="0">
              <a:solidFill>
                <a:schemeClr val="tx1"/>
              </a:solidFill>
              <a:effectLst/>
              <a:latin typeface="+mn-lt"/>
              <a:ea typeface="+mn-ea"/>
              <a:cs typeface="+mn-cs"/>
            </a:endParaRPr>
          </a:p>
          <a:p>
            <a:pPr fontAlgn="base"/>
            <a:r>
              <a:rPr lang="en-US" sz="2100" b="0" i="0" kern="1200" dirty="0">
                <a:solidFill>
                  <a:schemeClr val="tx1"/>
                </a:solidFill>
                <a:effectLst/>
                <a:latin typeface="+mn-lt"/>
                <a:ea typeface="+mn-ea"/>
                <a:cs typeface="+mn-cs"/>
              </a:rPr>
              <a:t>Payment Card Industry Data Security Standard (</a:t>
            </a:r>
            <a:r>
              <a:rPr lang="en-US" sz="2100" b="0" i="0" u="none" strike="noStrike" kern="1200" dirty="0">
                <a:solidFill>
                  <a:schemeClr val="tx1"/>
                </a:solidFill>
                <a:effectLst/>
                <a:latin typeface="+mn-lt"/>
                <a:ea typeface="+mn-ea"/>
                <a:cs typeface="+mn-cs"/>
                <a:hlinkClick r:id="rId6"/>
              </a:rPr>
              <a:t>PCI DSS</a:t>
            </a:r>
            <a:r>
              <a:rPr lang="en-US" sz="2100" b="0" i="0" kern="1200" dirty="0">
                <a:solidFill>
                  <a:schemeClr val="tx1"/>
                </a:solidFill>
                <a:effectLst/>
                <a:latin typeface="+mn-lt"/>
                <a:ea typeface="+mn-ea"/>
                <a:cs typeface="+mn-cs"/>
              </a:rPr>
              <a:t>) is a cybersecurity framework designed to improve the security of payment accounts, which is protecting debit, credit, and cash card transactions.</a:t>
            </a:r>
            <a:br>
              <a:rPr lang="en-US" dirty="0"/>
            </a:br>
            <a:endParaRPr lang="en-US" sz="2100" b="0" i="0" kern="1200" dirty="0">
              <a:solidFill>
                <a:schemeClr val="tx1"/>
              </a:solidFill>
              <a:effectLst/>
              <a:latin typeface="+mn-lt"/>
              <a:ea typeface="+mn-ea"/>
              <a:cs typeface="+mn-cs"/>
            </a:endParaRPr>
          </a:p>
          <a:p>
            <a:br>
              <a:rPr lang="en-US" dirty="0"/>
            </a:br>
            <a:r>
              <a:rPr lang="en-US" sz="2100" b="0" i="0" kern="1200" dirty="0">
                <a:solidFill>
                  <a:schemeClr val="tx1"/>
                </a:solidFill>
                <a:effectLst/>
                <a:latin typeface="+mn-lt"/>
                <a:ea typeface="+mn-ea"/>
                <a:cs typeface="+mn-cs"/>
              </a:rPr>
              <a:t>All these frameworks are built and documented to make sure enterprises are practicing the industry standards and keeping their security clean and safe.</a:t>
            </a:r>
            <a:endParaRPr lang="en-US" dirty="0"/>
          </a:p>
        </p:txBody>
      </p:sp>
      <p:sp>
        <p:nvSpPr>
          <p:cNvPr id="4" name="Slide Number Placeholder 3"/>
          <p:cNvSpPr>
            <a:spLocks noGrp="1"/>
          </p:cNvSpPr>
          <p:nvPr>
            <p:ph type="sldNum" sz="quarter" idx="5"/>
          </p:nvPr>
        </p:nvSpPr>
        <p:spPr/>
        <p:txBody>
          <a:bodyPr/>
          <a:lstStyle/>
          <a:p>
            <a:pPr>
              <a:defRPr/>
            </a:pPr>
            <a:fld id="{24DA442A-3246-44B5-AD22-F80ADB16E3FC}" type="slidenum">
              <a:rPr lang="en-US" smtClean="0"/>
              <a:pPr>
                <a:defRPr/>
              </a:pPr>
              <a:t>7</a:t>
            </a:fld>
            <a:endParaRPr lang="en-US" dirty="0"/>
          </a:p>
        </p:txBody>
      </p:sp>
    </p:spTree>
    <p:extLst>
      <p:ext uri="{BB962C8B-B14F-4D97-AF65-F5344CB8AC3E}">
        <p14:creationId xmlns:p14="http://schemas.microsoft.com/office/powerpoint/2010/main" val="3412441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base"/>
            <a:r>
              <a:rPr lang="en-US" sz="2100" b="0" i="0" kern="1200" dirty="0">
                <a:solidFill>
                  <a:schemeClr val="tx1"/>
                </a:solidFill>
                <a:effectLst/>
                <a:latin typeface="+mn-lt"/>
                <a:ea typeface="+mn-ea"/>
                <a:cs typeface="+mn-cs"/>
              </a:rPr>
              <a:t>After identifying the right cybersecurity framework for the enterprise, this has to be practiced as per the document guidelines. To do that, some steps have to be implemented to get things started and going.</a:t>
            </a:r>
            <a:br>
              <a:rPr lang="en-US" dirty="0"/>
            </a:br>
            <a:endParaRPr lang="en-US" dirty="0"/>
          </a:p>
          <a:p>
            <a:pPr fontAlgn="base"/>
            <a:r>
              <a:rPr lang="en-US" dirty="0"/>
              <a:t>Frameworks are not a one size fits all approach </a:t>
            </a:r>
          </a:p>
          <a:p>
            <a:pPr fontAlgn="base"/>
            <a:r>
              <a:rPr lang="en-US" dirty="0"/>
              <a:t>	you have unique threats, vulnerabilities and risk tolerances </a:t>
            </a:r>
          </a:p>
          <a:p>
            <a:pPr fontAlgn="base"/>
            <a:r>
              <a:rPr lang="en-US" dirty="0"/>
              <a:t>	ultimately the framework is aimed at reducing and better managing risk</a:t>
            </a:r>
          </a:p>
          <a:p>
            <a:pPr fontAlgn="base"/>
            <a:r>
              <a:rPr lang="en-US" dirty="0"/>
              <a:t>-* don’t blindly apply policies to your environments. </a:t>
            </a:r>
            <a:br>
              <a:rPr lang="en-US" dirty="0"/>
            </a:br>
            <a:r>
              <a:rPr lang="en-US" dirty="0"/>
              <a:t>-</a:t>
            </a:r>
            <a:r>
              <a:rPr lang="en-US" sz="2100" b="0" i="0" kern="1200" dirty="0">
                <a:solidFill>
                  <a:schemeClr val="tx1"/>
                </a:solidFill>
                <a:effectLst/>
                <a:latin typeface="+mn-lt"/>
                <a:ea typeface="+mn-ea"/>
                <a:cs typeface="+mn-cs"/>
              </a:rPr>
              <a:t>Businesses first need to test and identify the current security posture inside their environment</a:t>
            </a:r>
          </a:p>
          <a:p>
            <a:pPr fontAlgn="base"/>
            <a:r>
              <a:rPr lang="en-US" sz="2100" b="0" i="0" kern="1200" dirty="0">
                <a:solidFill>
                  <a:schemeClr val="tx1"/>
                </a:solidFill>
                <a:effectLst/>
                <a:latin typeface="+mn-lt"/>
                <a:ea typeface="+mn-ea"/>
                <a:cs typeface="+mn-cs"/>
              </a:rPr>
              <a:t>-Analyze the existing projects, the process involved in these projects and the resources involved with it</a:t>
            </a:r>
          </a:p>
          <a:p>
            <a:pPr fontAlgn="base"/>
            <a:r>
              <a:rPr lang="en-US" sz="2100" b="0" i="0" kern="1200" dirty="0">
                <a:solidFill>
                  <a:schemeClr val="tx1"/>
                </a:solidFill>
                <a:effectLst/>
                <a:latin typeface="+mn-lt"/>
                <a:ea typeface="+mn-ea"/>
                <a:cs typeface="+mn-cs"/>
              </a:rPr>
              <a:t>-Understand the cybersecurity framework by reading through the documents</a:t>
            </a:r>
          </a:p>
          <a:p>
            <a:pPr fontAlgn="base"/>
            <a:r>
              <a:rPr lang="en-US" sz="2100" b="0" i="0" kern="1200" dirty="0">
                <a:solidFill>
                  <a:schemeClr val="tx1"/>
                </a:solidFill>
                <a:effectLst/>
                <a:latin typeface="+mn-lt"/>
                <a:ea typeface="+mn-ea"/>
                <a:cs typeface="+mn-cs"/>
              </a:rPr>
              <a:t>Distinguish what security controls exist and doesn't exist within the enterprise network</a:t>
            </a:r>
          </a:p>
          <a:p>
            <a:pPr fontAlgn="base"/>
            <a:r>
              <a:rPr lang="en-US" sz="2100" b="0" i="0" kern="1200" dirty="0">
                <a:solidFill>
                  <a:schemeClr val="tx1"/>
                </a:solidFill>
                <a:effectLst/>
                <a:latin typeface="+mn-lt"/>
                <a:ea typeface="+mn-ea"/>
                <a:cs typeface="+mn-cs"/>
              </a:rPr>
              <a:t>-Communicate where the security layers are lagging and define a plan to establish the same</a:t>
            </a:r>
          </a:p>
          <a:p>
            <a:pPr fontAlgn="base"/>
            <a:r>
              <a:rPr lang="en-US" sz="2100" b="0" i="0" kern="1200" dirty="0">
                <a:solidFill>
                  <a:schemeClr val="tx1"/>
                </a:solidFill>
                <a:effectLst/>
                <a:latin typeface="+mn-lt"/>
                <a:ea typeface="+mn-ea"/>
                <a:cs typeface="+mn-cs"/>
              </a:rPr>
              <a:t>-Implement the same in a defined time-frame to keep things on track and time</a:t>
            </a:r>
          </a:p>
          <a:p>
            <a:pPr fontAlgn="base"/>
            <a:r>
              <a:rPr lang="en-US" sz="2100" b="0" i="0" kern="1200" dirty="0">
                <a:solidFill>
                  <a:schemeClr val="tx1"/>
                </a:solidFill>
                <a:effectLst/>
                <a:latin typeface="+mn-lt"/>
                <a:ea typeface="+mn-ea"/>
                <a:cs typeface="+mn-cs"/>
              </a:rPr>
              <a:t>-Highlight controls that outperform the controls defined by the framework</a:t>
            </a:r>
          </a:p>
          <a:p>
            <a:pPr fontAlgn="base"/>
            <a:r>
              <a:rPr lang="en-US" sz="2100" b="0" i="0" kern="1200" dirty="0">
                <a:solidFill>
                  <a:schemeClr val="tx1"/>
                </a:solidFill>
                <a:effectLst/>
                <a:latin typeface="+mn-lt"/>
                <a:ea typeface="+mn-ea"/>
                <a:cs typeface="+mn-cs"/>
              </a:rPr>
              <a:t>-Discuss the entire plan with the key players, including stakeholders, and proceed with the implementation</a:t>
            </a:r>
          </a:p>
          <a:p>
            <a:pPr fontAlgn="base"/>
            <a:r>
              <a:rPr lang="en-US" sz="2100" b="0" i="0" kern="1200" dirty="0">
                <a:solidFill>
                  <a:schemeClr val="tx1"/>
                </a:solidFill>
                <a:effectLst/>
                <a:latin typeface="+mn-lt"/>
                <a:ea typeface="+mn-ea"/>
                <a:cs typeface="+mn-cs"/>
              </a:rPr>
              <a:t>-Audit the progress of implementation continuously</a:t>
            </a:r>
          </a:p>
          <a:p>
            <a:pPr fontAlgn="base"/>
            <a:r>
              <a:rPr lang="en-US" sz="2100" b="0" i="0" kern="1200" dirty="0">
                <a:solidFill>
                  <a:schemeClr val="tx1"/>
                </a:solidFill>
                <a:effectLst/>
                <a:latin typeface="+mn-lt"/>
                <a:ea typeface="+mn-ea"/>
                <a:cs typeface="+mn-cs"/>
              </a:rPr>
              <a:t>-Generate reports and conduct meetings to measure the challenges</a:t>
            </a:r>
          </a:p>
          <a:p>
            <a:pPr fontAlgn="base"/>
            <a:r>
              <a:rPr lang="en-US" sz="2100" b="0" i="0" kern="1200" dirty="0">
                <a:solidFill>
                  <a:schemeClr val="tx1"/>
                </a:solidFill>
                <a:effectLst/>
                <a:latin typeface="+mn-lt"/>
                <a:ea typeface="+mn-ea"/>
                <a:cs typeface="+mn-cs"/>
              </a:rPr>
              <a:t>-Document the entire process for audits and other benefits</a:t>
            </a:r>
          </a:p>
          <a:p>
            <a:r>
              <a:rPr lang="en-US" sz="2100" b="0" i="0" kern="1200" dirty="0">
                <a:solidFill>
                  <a:schemeClr val="tx1"/>
                </a:solidFill>
                <a:effectLst/>
                <a:latin typeface="+mn-lt"/>
                <a:ea typeface="+mn-ea"/>
                <a:cs typeface="+mn-cs"/>
              </a:rPr>
              <a:t>-Cybersecurity frameworks will play a key role in establishing and sustaining unforeseen cyber situations, giving organizations an upper hand over cyber criminals.</a:t>
            </a:r>
            <a:br>
              <a:rPr lang="en-US" dirty="0"/>
            </a:br>
            <a:br>
              <a:rPr lang="en-US" dirty="0"/>
            </a:br>
            <a:r>
              <a:rPr lang="en-US" dirty="0"/>
              <a:t>-</a:t>
            </a:r>
            <a:r>
              <a:rPr lang="en-US" sz="2100" b="0" i="0" kern="1200" dirty="0">
                <a:solidFill>
                  <a:schemeClr val="tx1"/>
                </a:solidFill>
                <a:effectLst/>
                <a:latin typeface="+mn-lt"/>
                <a:ea typeface="+mn-ea"/>
                <a:cs typeface="+mn-cs"/>
              </a:rPr>
              <a:t>Businesses need to understand the demands that they need to keep up to, analyze the entire implementation procedures, and do the same only after discussing the same with stakeholders and IT departments.</a:t>
            </a:r>
            <a:endParaRPr lang="en-US" dirty="0"/>
          </a:p>
        </p:txBody>
      </p:sp>
      <p:sp>
        <p:nvSpPr>
          <p:cNvPr id="4" name="Slide Number Placeholder 3"/>
          <p:cNvSpPr>
            <a:spLocks noGrp="1"/>
          </p:cNvSpPr>
          <p:nvPr>
            <p:ph type="sldNum" sz="quarter" idx="5"/>
          </p:nvPr>
        </p:nvSpPr>
        <p:spPr/>
        <p:txBody>
          <a:bodyPr/>
          <a:lstStyle/>
          <a:p>
            <a:pPr>
              <a:defRPr/>
            </a:pPr>
            <a:fld id="{24DA442A-3246-44B5-AD22-F80ADB16E3FC}" type="slidenum">
              <a:rPr lang="en-US" smtClean="0"/>
              <a:pPr>
                <a:defRPr/>
              </a:pPr>
              <a:t>8</a:t>
            </a:fld>
            <a:endParaRPr lang="en-US" dirty="0"/>
          </a:p>
        </p:txBody>
      </p:sp>
    </p:spTree>
    <p:extLst>
      <p:ext uri="{BB962C8B-B14F-4D97-AF65-F5344CB8AC3E}">
        <p14:creationId xmlns:p14="http://schemas.microsoft.com/office/powerpoint/2010/main" val="2891834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a:t>Unless you know what is your attack surface, what are the possibilities?</a:t>
            </a:r>
          </a:p>
          <a:p>
            <a:r>
              <a:rPr lang="en-US" baseline="0" dirty="0"/>
              <a:t>-Compliance is not security </a:t>
            </a:r>
          </a:p>
          <a:p>
            <a:r>
              <a:rPr lang="en-US" baseline="0" dirty="0"/>
              <a:t>	</a:t>
            </a:r>
            <a:r>
              <a:rPr lang="en-US" sz="2100" b="0" i="0" kern="1200" dirty="0">
                <a:solidFill>
                  <a:schemeClr val="tx1"/>
                </a:solidFill>
                <a:effectLst/>
                <a:latin typeface="+mn-lt"/>
                <a:ea typeface="+mn-ea"/>
                <a:cs typeface="+mn-cs"/>
              </a:rPr>
              <a:t>which merely required completing a self-assessment questionnaire and passing quarterly security scans.</a:t>
            </a:r>
          </a:p>
          <a:p>
            <a:r>
              <a:rPr lang="en-US" sz="2100" b="0" i="0" kern="1200" dirty="0">
                <a:solidFill>
                  <a:schemeClr val="tx1"/>
                </a:solidFill>
                <a:effectLst/>
                <a:latin typeface="+mn-lt"/>
                <a:ea typeface="+mn-ea"/>
                <a:cs typeface="+mn-cs"/>
              </a:rPr>
              <a:t>The process can be exhausting</a:t>
            </a:r>
            <a:endParaRPr lang="en-US" baseline="0" dirty="0"/>
          </a:p>
          <a:p>
            <a:r>
              <a:rPr lang="en-US" baseline="0" dirty="0"/>
              <a:t>-“It’s like getting your driver’s license. You do the bare minimum to get your driver’s license and then you are allowed on the road. That doesn’t mean you’re not going to drive a truck through a herd of nuns. Its just means you are allow to drive.” – Dan </a:t>
            </a:r>
            <a:r>
              <a:rPr lang="en-US" baseline="0" dirty="0" err="1"/>
              <a:t>Tentler</a:t>
            </a:r>
            <a:r>
              <a:rPr lang="en-US" baseline="0" dirty="0"/>
              <a:t> </a:t>
            </a:r>
          </a:p>
          <a:p>
            <a:r>
              <a:rPr lang="en-US" sz="2100" b="0" i="0" kern="1200" dirty="0">
                <a:solidFill>
                  <a:schemeClr val="tx1"/>
                </a:solidFill>
                <a:effectLst/>
                <a:latin typeface="+mn-lt"/>
                <a:ea typeface="+mn-ea"/>
                <a:cs typeface="+mn-cs"/>
              </a:rPr>
              <a:t>-Compliance is not mere window dressing, but it’s far from a guarantee of security.</a:t>
            </a:r>
          </a:p>
          <a:p>
            <a:pPr fontAlgn="base"/>
            <a:r>
              <a:rPr lang="en-US" sz="2100" b="1" i="0" kern="1200" dirty="0">
                <a:solidFill>
                  <a:schemeClr val="tx1"/>
                </a:solidFill>
                <a:effectLst/>
                <a:latin typeface="+mn-lt"/>
                <a:ea typeface="+mn-ea"/>
                <a:cs typeface="+mn-cs"/>
              </a:rPr>
              <a:t>Advantages</a:t>
            </a:r>
          </a:p>
          <a:p>
            <a:pPr fontAlgn="base"/>
            <a:r>
              <a:rPr lang="en-US" sz="2100" b="0" i="0" kern="1200" dirty="0">
                <a:solidFill>
                  <a:schemeClr val="tx1"/>
                </a:solidFill>
                <a:effectLst/>
                <a:latin typeface="+mn-lt"/>
                <a:ea typeface="+mn-ea"/>
                <a:cs typeface="+mn-cs"/>
              </a:rPr>
              <a:t>Cybersecurity frameworks and its policies can overlap with each other allowing organizations to become compliant to multiple frameworks with minimum efforts</a:t>
            </a:r>
          </a:p>
          <a:p>
            <a:pPr fontAlgn="base"/>
            <a:r>
              <a:rPr lang="en-US" sz="2100" b="0" i="0" kern="1200" dirty="0">
                <a:solidFill>
                  <a:schemeClr val="tx1"/>
                </a:solidFill>
                <a:effectLst/>
                <a:latin typeface="+mn-lt"/>
                <a:ea typeface="+mn-ea"/>
                <a:cs typeface="+mn-cs"/>
              </a:rPr>
              <a:t>Enhanced cybersecurity</a:t>
            </a:r>
          </a:p>
          <a:p>
            <a:pPr fontAlgn="base"/>
            <a:r>
              <a:rPr lang="en-US" sz="2100" b="0" i="0" kern="1200" dirty="0">
                <a:solidFill>
                  <a:schemeClr val="tx1"/>
                </a:solidFill>
                <a:effectLst/>
                <a:latin typeface="+mn-lt"/>
                <a:ea typeface="+mn-ea"/>
                <a:cs typeface="+mn-cs"/>
              </a:rPr>
              <a:t>Better data protection</a:t>
            </a:r>
          </a:p>
          <a:p>
            <a:pPr fontAlgn="base"/>
            <a:r>
              <a:rPr lang="en-US" sz="2100" b="0" i="0" kern="1200" dirty="0">
                <a:solidFill>
                  <a:schemeClr val="tx1"/>
                </a:solidFill>
                <a:effectLst/>
                <a:latin typeface="+mn-lt"/>
                <a:ea typeface="+mn-ea"/>
                <a:cs typeface="+mn-cs"/>
              </a:rPr>
              <a:t>Easy compliance and audit management</a:t>
            </a:r>
          </a:p>
          <a:p>
            <a:pPr fontAlgn="base"/>
            <a:r>
              <a:rPr lang="en-US" sz="2100" b="1" i="0" kern="1200" dirty="0">
                <a:solidFill>
                  <a:schemeClr val="tx1"/>
                </a:solidFill>
                <a:effectLst/>
                <a:latin typeface="+mn-lt"/>
                <a:ea typeface="+mn-ea"/>
                <a:cs typeface="+mn-cs"/>
              </a:rPr>
              <a:t>Disadvantages</a:t>
            </a:r>
          </a:p>
          <a:p>
            <a:pPr fontAlgn="base"/>
            <a:r>
              <a:rPr lang="en-US" sz="2100" b="0" i="0" kern="1200" dirty="0">
                <a:solidFill>
                  <a:schemeClr val="tx1"/>
                </a:solidFill>
                <a:effectLst/>
                <a:latin typeface="+mn-lt"/>
                <a:ea typeface="+mn-ea"/>
                <a:cs typeface="+mn-cs"/>
              </a:rPr>
              <a:t>Implementation can take days, thus affecting productivity</a:t>
            </a:r>
          </a:p>
          <a:p>
            <a:pPr fontAlgn="base"/>
            <a:r>
              <a:rPr lang="en-US" sz="2100" b="0" i="0" kern="1200" dirty="0">
                <a:solidFill>
                  <a:schemeClr val="tx1"/>
                </a:solidFill>
                <a:effectLst/>
                <a:latin typeface="+mn-lt"/>
                <a:ea typeface="+mn-ea"/>
                <a:cs typeface="+mn-cs"/>
              </a:rPr>
              <a:t>An improper implementation may lead to security loopholes</a:t>
            </a:r>
          </a:p>
          <a:p>
            <a:pPr fontAlgn="base"/>
            <a:r>
              <a:rPr lang="en-US" sz="2100" b="0" i="0" kern="1200" dirty="0">
                <a:solidFill>
                  <a:schemeClr val="tx1"/>
                </a:solidFill>
                <a:effectLst/>
                <a:latin typeface="+mn-lt"/>
                <a:ea typeface="+mn-ea"/>
                <a:cs typeface="+mn-cs"/>
              </a:rPr>
              <a:t>Financial limitations may apply</a:t>
            </a:r>
          </a:p>
          <a:p>
            <a:endParaRPr lang="en-US" dirty="0"/>
          </a:p>
        </p:txBody>
      </p:sp>
      <p:sp>
        <p:nvSpPr>
          <p:cNvPr id="4" name="Slide Number Placeholder 3"/>
          <p:cNvSpPr>
            <a:spLocks noGrp="1"/>
          </p:cNvSpPr>
          <p:nvPr>
            <p:ph type="sldNum" sz="quarter" idx="5"/>
          </p:nvPr>
        </p:nvSpPr>
        <p:spPr/>
        <p:txBody>
          <a:bodyPr/>
          <a:lstStyle/>
          <a:p>
            <a:pPr>
              <a:defRPr/>
            </a:pPr>
            <a:fld id="{24DA442A-3246-44B5-AD22-F80ADB16E3FC}" type="slidenum">
              <a:rPr lang="en-US" smtClean="0"/>
              <a:pPr>
                <a:defRPr/>
              </a:pPr>
              <a:t>9</a:t>
            </a:fld>
            <a:endParaRPr lang="en-US" dirty="0"/>
          </a:p>
        </p:txBody>
      </p:sp>
    </p:spTree>
    <p:extLst>
      <p:ext uri="{BB962C8B-B14F-4D97-AF65-F5344CB8AC3E}">
        <p14:creationId xmlns:p14="http://schemas.microsoft.com/office/powerpoint/2010/main" val="1242278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2400" dirty="0">
                <a:latin typeface="Bell MT" panose="02020503060305020303" pitchFamily="18" charset="0"/>
              </a:rPr>
              <a:t>priority </a:t>
            </a:r>
          </a:p>
          <a:p>
            <a:r>
              <a:rPr lang="en-US" dirty="0"/>
              <a:t>-what is the biggest risk </a:t>
            </a:r>
          </a:p>
          <a:p>
            <a:r>
              <a:rPr lang="en-US" dirty="0"/>
              <a:t>-you can’t do it all. You must break it down. </a:t>
            </a:r>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Story: Building a boat but it’s never been to sea. It’s beautiful but does it work? Does it float? </a:t>
            </a:r>
          </a:p>
          <a:p>
            <a:endParaRPr lang="en-US" dirty="0"/>
          </a:p>
        </p:txBody>
      </p:sp>
      <p:sp>
        <p:nvSpPr>
          <p:cNvPr id="4" name="Slide Number Placeholder 3"/>
          <p:cNvSpPr>
            <a:spLocks noGrp="1"/>
          </p:cNvSpPr>
          <p:nvPr>
            <p:ph type="sldNum" sz="quarter" idx="5"/>
          </p:nvPr>
        </p:nvSpPr>
        <p:spPr/>
        <p:txBody>
          <a:bodyPr/>
          <a:lstStyle/>
          <a:p>
            <a:pPr>
              <a:defRPr/>
            </a:pPr>
            <a:fld id="{24DA442A-3246-44B5-AD22-F80ADB16E3FC}" type="slidenum">
              <a:rPr lang="en-US" smtClean="0"/>
              <a:pPr>
                <a:defRPr/>
              </a:pPr>
              <a:t>10</a:t>
            </a:fld>
            <a:endParaRPr lang="en-US" dirty="0"/>
          </a:p>
        </p:txBody>
      </p:sp>
    </p:spTree>
    <p:extLst>
      <p:ext uri="{BB962C8B-B14F-4D97-AF65-F5344CB8AC3E}">
        <p14:creationId xmlns:p14="http://schemas.microsoft.com/office/powerpoint/2010/main" val="366471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5_Title Opening Slide">
    <p:spTree>
      <p:nvGrpSpPr>
        <p:cNvPr id="1" name=""/>
        <p:cNvGrpSpPr/>
        <p:nvPr/>
      </p:nvGrpSpPr>
      <p:grpSpPr>
        <a:xfrm>
          <a:off x="0" y="0"/>
          <a:ext cx="0" cy="0"/>
          <a:chOff x="0" y="0"/>
          <a:chExt cx="0" cy="0"/>
        </a:xfrm>
      </p:grpSpPr>
      <p:grpSp>
        <p:nvGrpSpPr>
          <p:cNvPr id="24" name="Group 23"/>
          <p:cNvGrpSpPr/>
          <p:nvPr userDrawn="1"/>
        </p:nvGrpSpPr>
        <p:grpSpPr>
          <a:xfrm>
            <a:off x="0" y="-33338"/>
            <a:ext cx="18294351" cy="10334626"/>
            <a:chOff x="0" y="-33338"/>
            <a:chExt cx="18294351" cy="10334626"/>
          </a:xfrm>
        </p:grpSpPr>
        <p:sp>
          <p:nvSpPr>
            <p:cNvPr id="19" name="Freeform 11"/>
            <p:cNvSpPr>
              <a:spLocks/>
            </p:cNvSpPr>
            <p:nvPr userDrawn="1"/>
          </p:nvSpPr>
          <p:spPr bwMode="auto">
            <a:xfrm>
              <a:off x="13790613" y="-33338"/>
              <a:ext cx="4503738" cy="10334626"/>
            </a:xfrm>
            <a:custGeom>
              <a:avLst/>
              <a:gdLst>
                <a:gd name="T0" fmla="*/ 1417 w 1417"/>
                <a:gd name="T1" fmla="*/ 0 h 3250"/>
                <a:gd name="T2" fmla="*/ 1243 w 1417"/>
                <a:gd name="T3" fmla="*/ 0 h 3250"/>
                <a:gd name="T4" fmla="*/ 0 w 1417"/>
                <a:gd name="T5" fmla="*/ 2159 h 3250"/>
                <a:gd name="T6" fmla="*/ 615 w 1417"/>
                <a:gd name="T7" fmla="*/ 3250 h 3250"/>
                <a:gd name="T8" fmla="*/ 1417 w 1417"/>
                <a:gd name="T9" fmla="*/ 3250 h 3250"/>
                <a:gd name="T10" fmla="*/ 1417 w 1417"/>
                <a:gd name="T11" fmla="*/ 0 h 3250"/>
              </a:gdLst>
              <a:ahLst/>
              <a:cxnLst>
                <a:cxn ang="0">
                  <a:pos x="T0" y="T1"/>
                </a:cxn>
                <a:cxn ang="0">
                  <a:pos x="T2" y="T3"/>
                </a:cxn>
                <a:cxn ang="0">
                  <a:pos x="T4" y="T5"/>
                </a:cxn>
                <a:cxn ang="0">
                  <a:pos x="T6" y="T7"/>
                </a:cxn>
                <a:cxn ang="0">
                  <a:pos x="T8" y="T9"/>
                </a:cxn>
                <a:cxn ang="0">
                  <a:pos x="T10" y="T11"/>
                </a:cxn>
              </a:cxnLst>
              <a:rect l="0" t="0" r="r" b="b"/>
              <a:pathLst>
                <a:path w="1417" h="3250">
                  <a:moveTo>
                    <a:pt x="1417" y="0"/>
                  </a:moveTo>
                  <a:cubicBezTo>
                    <a:pt x="1243" y="0"/>
                    <a:pt x="1243" y="0"/>
                    <a:pt x="1243" y="0"/>
                  </a:cubicBezTo>
                  <a:cubicBezTo>
                    <a:pt x="660" y="585"/>
                    <a:pt x="237" y="1326"/>
                    <a:pt x="0" y="2159"/>
                  </a:cubicBezTo>
                  <a:cubicBezTo>
                    <a:pt x="615" y="3250"/>
                    <a:pt x="615" y="3250"/>
                    <a:pt x="615" y="3250"/>
                  </a:cubicBezTo>
                  <a:cubicBezTo>
                    <a:pt x="1417" y="3250"/>
                    <a:pt x="1417" y="3250"/>
                    <a:pt x="1417" y="3250"/>
                  </a:cubicBezTo>
                  <a:cubicBezTo>
                    <a:pt x="1417" y="0"/>
                    <a:pt x="1417" y="0"/>
                    <a:pt x="1417"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22" name="Freeform 12"/>
            <p:cNvSpPr>
              <a:spLocks/>
            </p:cNvSpPr>
            <p:nvPr userDrawn="1"/>
          </p:nvSpPr>
          <p:spPr bwMode="auto">
            <a:xfrm>
              <a:off x="0" y="-33338"/>
              <a:ext cx="13790613" cy="10334626"/>
            </a:xfrm>
            <a:custGeom>
              <a:avLst/>
              <a:gdLst>
                <a:gd name="T0" fmla="*/ 3120 w 4338"/>
                <a:gd name="T1" fmla="*/ 0 h 3250"/>
                <a:gd name="T2" fmla="*/ 0 w 4338"/>
                <a:gd name="T3" fmla="*/ 0 h 3250"/>
                <a:gd name="T4" fmla="*/ 0 w 4338"/>
                <a:gd name="T5" fmla="*/ 3250 h 3250"/>
                <a:gd name="T6" fmla="*/ 2077 w 4338"/>
                <a:gd name="T7" fmla="*/ 3250 h 3250"/>
                <a:gd name="T8" fmla="*/ 2077 w 4338"/>
                <a:gd name="T9" fmla="*/ 2342 h 3250"/>
                <a:gd name="T10" fmla="*/ 2106 w 4338"/>
                <a:gd name="T11" fmla="*/ 2342 h 3250"/>
                <a:gd name="T12" fmla="*/ 2612 w 4338"/>
                <a:gd name="T13" fmla="*/ 3250 h 3250"/>
                <a:gd name="T14" fmla="*/ 4139 w 4338"/>
                <a:gd name="T15" fmla="*/ 3250 h 3250"/>
                <a:gd name="T16" fmla="*/ 4139 w 4338"/>
                <a:gd name="T17" fmla="*/ 3250 h 3250"/>
                <a:gd name="T18" fmla="*/ 4139 w 4338"/>
                <a:gd name="T19" fmla="*/ 3250 h 3250"/>
                <a:gd name="T20" fmla="*/ 4338 w 4338"/>
                <a:gd name="T21" fmla="*/ 2159 h 3250"/>
                <a:gd name="T22" fmla="*/ 3120 w 4338"/>
                <a:gd name="T23" fmla="*/ 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8" h="3250">
                  <a:moveTo>
                    <a:pt x="3120" y="0"/>
                  </a:moveTo>
                  <a:cubicBezTo>
                    <a:pt x="0" y="0"/>
                    <a:pt x="0" y="0"/>
                    <a:pt x="0" y="0"/>
                  </a:cubicBezTo>
                  <a:cubicBezTo>
                    <a:pt x="0" y="3250"/>
                    <a:pt x="0" y="3250"/>
                    <a:pt x="0" y="3250"/>
                  </a:cubicBezTo>
                  <a:cubicBezTo>
                    <a:pt x="2077" y="3250"/>
                    <a:pt x="2077" y="3250"/>
                    <a:pt x="2077" y="3250"/>
                  </a:cubicBezTo>
                  <a:cubicBezTo>
                    <a:pt x="2077" y="2342"/>
                    <a:pt x="2077" y="2342"/>
                    <a:pt x="2077" y="2342"/>
                  </a:cubicBezTo>
                  <a:cubicBezTo>
                    <a:pt x="2106" y="2342"/>
                    <a:pt x="2106" y="2342"/>
                    <a:pt x="2106" y="2342"/>
                  </a:cubicBezTo>
                  <a:cubicBezTo>
                    <a:pt x="2612" y="3250"/>
                    <a:pt x="2612" y="3250"/>
                    <a:pt x="2612" y="3250"/>
                  </a:cubicBezTo>
                  <a:cubicBezTo>
                    <a:pt x="4139" y="3250"/>
                    <a:pt x="4139" y="3250"/>
                    <a:pt x="4139" y="3250"/>
                  </a:cubicBezTo>
                  <a:cubicBezTo>
                    <a:pt x="4139" y="3250"/>
                    <a:pt x="4139" y="3250"/>
                    <a:pt x="4139" y="3250"/>
                  </a:cubicBezTo>
                  <a:cubicBezTo>
                    <a:pt x="4139" y="3250"/>
                    <a:pt x="4139" y="3250"/>
                    <a:pt x="4139" y="3250"/>
                  </a:cubicBezTo>
                  <a:cubicBezTo>
                    <a:pt x="4171" y="2874"/>
                    <a:pt x="4238" y="2508"/>
                    <a:pt x="4338" y="2159"/>
                  </a:cubicBezTo>
                  <a:cubicBezTo>
                    <a:pt x="3120" y="0"/>
                    <a:pt x="3120" y="0"/>
                    <a:pt x="3120" y="0"/>
                  </a:cubicBezTo>
                </a:path>
              </a:pathLst>
            </a:custGeom>
            <a:solidFill>
              <a:srgbClr val="079D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13157200" y="6832600"/>
              <a:ext cx="2587625" cy="3468688"/>
            </a:xfrm>
            <a:custGeom>
              <a:avLst/>
              <a:gdLst>
                <a:gd name="T0" fmla="*/ 199 w 814"/>
                <a:gd name="T1" fmla="*/ 0 h 1091"/>
                <a:gd name="T2" fmla="*/ 199 w 814"/>
                <a:gd name="T3" fmla="*/ 0 h 1091"/>
                <a:gd name="T4" fmla="*/ 0 w 814"/>
                <a:gd name="T5" fmla="*/ 1091 h 1091"/>
                <a:gd name="T6" fmla="*/ 814 w 814"/>
                <a:gd name="T7" fmla="*/ 1091 h 1091"/>
                <a:gd name="T8" fmla="*/ 199 w 814"/>
                <a:gd name="T9" fmla="*/ 0 h 1091"/>
                <a:gd name="T10" fmla="*/ 199 w 814"/>
                <a:gd name="T11" fmla="*/ 0 h 1091"/>
              </a:gdLst>
              <a:ahLst/>
              <a:cxnLst>
                <a:cxn ang="0">
                  <a:pos x="T0" y="T1"/>
                </a:cxn>
                <a:cxn ang="0">
                  <a:pos x="T2" y="T3"/>
                </a:cxn>
                <a:cxn ang="0">
                  <a:pos x="T4" y="T5"/>
                </a:cxn>
                <a:cxn ang="0">
                  <a:pos x="T6" y="T7"/>
                </a:cxn>
                <a:cxn ang="0">
                  <a:pos x="T8" y="T9"/>
                </a:cxn>
                <a:cxn ang="0">
                  <a:pos x="T10" y="T11"/>
                </a:cxn>
              </a:cxnLst>
              <a:rect l="0" t="0" r="r" b="b"/>
              <a:pathLst>
                <a:path w="814" h="1091">
                  <a:moveTo>
                    <a:pt x="199" y="0"/>
                  </a:moveTo>
                  <a:cubicBezTo>
                    <a:pt x="199" y="0"/>
                    <a:pt x="199" y="0"/>
                    <a:pt x="199" y="0"/>
                  </a:cubicBezTo>
                  <a:cubicBezTo>
                    <a:pt x="99" y="349"/>
                    <a:pt x="32" y="715"/>
                    <a:pt x="0" y="1091"/>
                  </a:cubicBezTo>
                  <a:cubicBezTo>
                    <a:pt x="814" y="1091"/>
                    <a:pt x="814" y="1091"/>
                    <a:pt x="814" y="1091"/>
                  </a:cubicBezTo>
                  <a:cubicBezTo>
                    <a:pt x="199" y="0"/>
                    <a:pt x="199" y="0"/>
                    <a:pt x="199" y="0"/>
                  </a:cubicBezTo>
                  <a:cubicBezTo>
                    <a:pt x="199" y="0"/>
                    <a:pt x="199" y="0"/>
                    <a:pt x="199" y="0"/>
                  </a:cubicBezTo>
                </a:path>
              </a:pathLst>
            </a:custGeom>
            <a:solidFill>
              <a:srgbClr val="0082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Rectangle 12"/>
          <p:cNvSpPr>
            <a:spLocks noGrp="1" noChangeArrowheads="1"/>
          </p:cNvSpPr>
          <p:nvPr userDrawn="1">
            <p:ph type="ctrTitle" hasCustomPrompt="1"/>
          </p:nvPr>
        </p:nvSpPr>
        <p:spPr>
          <a:xfrm>
            <a:off x="1160383" y="2636476"/>
            <a:ext cx="11017762" cy="3254758"/>
          </a:xfrm>
        </p:spPr>
        <p:txBody>
          <a:bodyPr anchor="b" anchorCtr="0"/>
          <a:lstStyle>
            <a:lvl1pPr marL="0" indent="0" algn="l" rtl="0" eaLnBrk="0" fontAlgn="base" hangingPunct="0">
              <a:lnSpc>
                <a:spcPct val="80000"/>
              </a:lnSpc>
              <a:spcBef>
                <a:spcPct val="0"/>
              </a:spcBef>
              <a:spcAft>
                <a:spcPct val="0"/>
              </a:spcAft>
              <a:defRPr lang="en-ZA" sz="7200" b="0" kern="1200" cap="all" baseline="0" dirty="0">
                <a:solidFill>
                  <a:schemeClr val="bg1"/>
                </a:solidFill>
                <a:latin typeface="Arial" panose="020B0604020202020204" pitchFamily="34" charset="0"/>
                <a:ea typeface="+mj-ea"/>
                <a:cs typeface="Arial" panose="020B0604020202020204" pitchFamily="34" charset="0"/>
              </a:defRPr>
            </a:lvl1pPr>
          </a:lstStyle>
          <a:p>
            <a:r>
              <a:rPr lang="en-US" dirty="0"/>
              <a:t>CLICK TO EDIT MASTER TITLE STYLE</a:t>
            </a:r>
            <a:endParaRPr lang="en-ZA" dirty="0"/>
          </a:p>
        </p:txBody>
      </p:sp>
      <p:sp>
        <p:nvSpPr>
          <p:cNvPr id="6" name="Text Placeholder 5"/>
          <p:cNvSpPr>
            <a:spLocks noGrp="1"/>
          </p:cNvSpPr>
          <p:nvPr userDrawn="1">
            <p:ph type="body" sz="quarter" idx="10" hasCustomPrompt="1"/>
          </p:nvPr>
        </p:nvSpPr>
        <p:spPr>
          <a:xfrm>
            <a:off x="1080655" y="6255267"/>
            <a:ext cx="11501640" cy="1091791"/>
          </a:xfrm>
        </p:spPr>
        <p:txBody>
          <a:bodyPr/>
          <a:lstStyle>
            <a:lvl1pPr marL="0" indent="0">
              <a:spcBef>
                <a:spcPts val="0"/>
              </a:spcBef>
              <a:buNone/>
              <a:defRPr sz="5000">
                <a:solidFill>
                  <a:schemeClr val="bg1"/>
                </a:solidFill>
              </a:defRPr>
            </a:lvl1pPr>
          </a:lstStyle>
          <a:p>
            <a:pPr lvl="0"/>
            <a:r>
              <a:rPr lang="en-US" dirty="0"/>
              <a:t>Click to add subtitle here</a:t>
            </a:r>
          </a:p>
        </p:txBody>
      </p:sp>
      <p:grpSp>
        <p:nvGrpSpPr>
          <p:cNvPr id="28" name="Group 27"/>
          <p:cNvGrpSpPr/>
          <p:nvPr userDrawn="1"/>
        </p:nvGrpSpPr>
        <p:grpSpPr>
          <a:xfrm>
            <a:off x="14078037" y="563887"/>
            <a:ext cx="2224871" cy="849514"/>
            <a:chOff x="14972266" y="563887"/>
            <a:chExt cx="2224871" cy="849514"/>
          </a:xfrm>
        </p:grpSpPr>
        <p:sp>
          <p:nvSpPr>
            <p:cNvPr id="29" name="Freeform 8"/>
            <p:cNvSpPr>
              <a:spLocks/>
            </p:cNvSpPr>
            <p:nvPr userDrawn="1"/>
          </p:nvSpPr>
          <p:spPr bwMode="auto">
            <a:xfrm>
              <a:off x="16539508" y="576857"/>
              <a:ext cx="467099" cy="817088"/>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30" name="Freeform 9"/>
            <p:cNvSpPr>
              <a:spLocks/>
            </p:cNvSpPr>
            <p:nvPr userDrawn="1"/>
          </p:nvSpPr>
          <p:spPr bwMode="auto">
            <a:xfrm>
              <a:off x="15881882" y="563887"/>
              <a:ext cx="577729" cy="849514"/>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31" name="Rectangle 10"/>
            <p:cNvSpPr>
              <a:spLocks noChangeArrowheads="1"/>
            </p:cNvSpPr>
            <p:nvPr userDrawn="1"/>
          </p:nvSpPr>
          <p:spPr bwMode="auto">
            <a:xfrm>
              <a:off x="15623748" y="576857"/>
              <a:ext cx="190526" cy="817088"/>
            </a:xfrm>
            <a:prstGeom prst="rect">
              <a:avLst/>
            </a:pr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32" name="Freeform 11"/>
            <p:cNvSpPr>
              <a:spLocks/>
            </p:cNvSpPr>
            <p:nvPr userDrawn="1"/>
          </p:nvSpPr>
          <p:spPr bwMode="auto">
            <a:xfrm>
              <a:off x="14972266" y="576857"/>
              <a:ext cx="546996" cy="817088"/>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34" name="Rectangle 12"/>
            <p:cNvSpPr>
              <a:spLocks noChangeArrowheads="1"/>
            </p:cNvSpPr>
            <p:nvPr userDrawn="1"/>
          </p:nvSpPr>
          <p:spPr bwMode="auto">
            <a:xfrm>
              <a:off x="16459610" y="894615"/>
              <a:ext cx="172090" cy="181574"/>
            </a:xfrm>
            <a:prstGeom prst="rect">
              <a:avLst/>
            </a:pr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38" name="Rectangle 13"/>
            <p:cNvSpPr>
              <a:spLocks noChangeArrowheads="1"/>
            </p:cNvSpPr>
            <p:nvPr userDrawn="1"/>
          </p:nvSpPr>
          <p:spPr bwMode="auto">
            <a:xfrm>
              <a:off x="15814272" y="894615"/>
              <a:ext cx="165945" cy="181574"/>
            </a:xfrm>
            <a:prstGeom prst="rect">
              <a:avLst/>
            </a:pr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Rectangle 14"/>
            <p:cNvSpPr>
              <a:spLocks noChangeArrowheads="1"/>
            </p:cNvSpPr>
            <p:nvPr userDrawn="1"/>
          </p:nvSpPr>
          <p:spPr bwMode="auto">
            <a:xfrm>
              <a:off x="15457802" y="894615"/>
              <a:ext cx="165945" cy="181574"/>
            </a:xfrm>
            <a:prstGeom prst="rect">
              <a:avLst/>
            </a:pr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15"/>
            <p:cNvSpPr>
              <a:spLocks noEditPoints="1"/>
            </p:cNvSpPr>
            <p:nvPr userDrawn="1"/>
          </p:nvSpPr>
          <p:spPr bwMode="auto">
            <a:xfrm>
              <a:off x="17068069" y="570374"/>
              <a:ext cx="129068" cy="136179"/>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grpSp>
    </p:spTree>
    <p:extLst>
      <p:ext uri="{BB962C8B-B14F-4D97-AF65-F5344CB8AC3E}">
        <p14:creationId xmlns:p14="http://schemas.microsoft.com/office/powerpoint/2010/main" val="120960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Title and Content slide">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685919" y="1778333"/>
            <a:ext cx="16932039" cy="757521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bodyPr>
          <a:lstStyle>
            <a:lvl1pPr>
              <a:defRPr lang="en-US" dirty="0" smtClean="0">
                <a:solidFill>
                  <a:schemeClr val="tx1"/>
                </a:solidFill>
              </a:defRPr>
            </a:lvl1pPr>
            <a:lvl2pPr>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p:txBody>
      </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Short Title Here</a:t>
            </a:r>
          </a:p>
        </p:txBody>
      </p:sp>
      <p:sp>
        <p:nvSpPr>
          <p:cNvPr id="2" name="Slide Number Placeholder 1"/>
          <p:cNvSpPr>
            <a:spLocks noGrp="1"/>
          </p:cNvSpPr>
          <p:nvPr>
            <p:ph type="sldNum" sz="quarter" idx="11"/>
          </p:nvPr>
        </p:nvSpPr>
        <p:spPr/>
        <p:txBody>
          <a:bodyPr/>
          <a:lstStyle/>
          <a:p>
            <a:pPr>
              <a:defRPr/>
            </a:pPr>
            <a:fld id="{162E4A84-A8F2-424A-AAF2-679D4EB18637}" type="slidenum">
              <a:rPr lang="en-US" smtClean="0"/>
              <a:pPr>
                <a:defRPr/>
              </a:pPr>
              <a:t>‹#›</a:t>
            </a:fld>
            <a:endParaRPr lang="en-US" dirty="0"/>
          </a:p>
        </p:txBody>
      </p:sp>
      <p:sp>
        <p:nvSpPr>
          <p:cNvPr id="6" name="Freeform 5"/>
          <p:cNvSpPr/>
          <p:nvPr userDrawn="1"/>
        </p:nvSpPr>
        <p:spPr>
          <a:xfrm>
            <a:off x="-19049" y="0"/>
            <a:ext cx="1273969" cy="2504209"/>
          </a:xfrm>
          <a:custGeom>
            <a:avLst/>
            <a:gdLst>
              <a:gd name="connsiteX0" fmla="*/ 0 w 1273969"/>
              <a:gd name="connsiteY0" fmla="*/ 0 h 2504209"/>
              <a:gd name="connsiteX1" fmla="*/ 92686 w 1273969"/>
              <a:gd name="connsiteY1" fmla="*/ 0 h 2504209"/>
              <a:gd name="connsiteX2" fmla="*/ 1273969 w 1273969"/>
              <a:gd name="connsiteY2" fmla="*/ 0 h 2504209"/>
              <a:gd name="connsiteX3" fmla="*/ 48403 w 1273969"/>
              <a:gd name="connsiteY3" fmla="*/ 2360826 h 2504209"/>
              <a:gd name="connsiteX4" fmla="*/ 0 w 1273969"/>
              <a:gd name="connsiteY4" fmla="*/ 2504209 h 2504209"/>
              <a:gd name="connsiteX5" fmla="*/ 0 w 1273969"/>
              <a:gd name="connsiteY5" fmla="*/ 0 h 250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3969" h="2504209">
                <a:moveTo>
                  <a:pt x="0" y="0"/>
                </a:moveTo>
                <a:lnTo>
                  <a:pt x="92686" y="0"/>
                </a:lnTo>
                <a:cubicBezTo>
                  <a:pt x="408068" y="0"/>
                  <a:pt x="796231" y="0"/>
                  <a:pt x="1273969" y="0"/>
                </a:cubicBezTo>
                <a:cubicBezTo>
                  <a:pt x="785373" y="670095"/>
                  <a:pt x="377833" y="1455269"/>
                  <a:pt x="48403" y="2360826"/>
                </a:cubicBezTo>
                <a:lnTo>
                  <a:pt x="0" y="250420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83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_Title and Content slide">
    <p:spTree>
      <p:nvGrpSpPr>
        <p:cNvPr id="1" name=""/>
        <p:cNvGrpSpPr/>
        <p:nvPr/>
      </p:nvGrpSpPr>
      <p:grpSpPr>
        <a:xfrm>
          <a:off x="0" y="0"/>
          <a:ext cx="0" cy="0"/>
          <a:chOff x="0" y="0"/>
          <a:chExt cx="0" cy="0"/>
        </a:xfrm>
      </p:grpSpPr>
      <p:sp>
        <p:nvSpPr>
          <p:cNvPr id="17" name="Rectangle 16"/>
          <p:cNvSpPr/>
          <p:nvPr userDrawn="1"/>
        </p:nvSpPr>
        <p:spPr>
          <a:xfrm>
            <a:off x="16482060" y="9602349"/>
            <a:ext cx="1809116" cy="6957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p:cNvSpPr>
            <a:spLocks/>
          </p:cNvSpPr>
          <p:nvPr userDrawn="1"/>
        </p:nvSpPr>
        <p:spPr bwMode="auto">
          <a:xfrm>
            <a:off x="17683163" y="3633788"/>
            <a:ext cx="608013" cy="6673850"/>
          </a:xfrm>
          <a:custGeom>
            <a:avLst/>
            <a:gdLst>
              <a:gd name="T0" fmla="*/ 0 w 43"/>
              <a:gd name="T1" fmla="*/ 472 h 472"/>
              <a:gd name="T2" fmla="*/ 43 w 43"/>
              <a:gd name="T3" fmla="*/ 472 h 472"/>
              <a:gd name="T4" fmla="*/ 43 w 43"/>
              <a:gd name="T5" fmla="*/ 89 h 472"/>
              <a:gd name="T6" fmla="*/ 0 w 43"/>
              <a:gd name="T7" fmla="*/ 0 h 472"/>
              <a:gd name="T8" fmla="*/ 0 w 43"/>
              <a:gd name="T9" fmla="*/ 472 h 472"/>
            </a:gdLst>
            <a:ahLst/>
            <a:cxnLst>
              <a:cxn ang="0">
                <a:pos x="T0" y="T1"/>
              </a:cxn>
              <a:cxn ang="0">
                <a:pos x="T2" y="T3"/>
              </a:cxn>
              <a:cxn ang="0">
                <a:pos x="T4" y="T5"/>
              </a:cxn>
              <a:cxn ang="0">
                <a:pos x="T6" y="T7"/>
              </a:cxn>
              <a:cxn ang="0">
                <a:pos x="T8" y="T9"/>
              </a:cxn>
            </a:cxnLst>
            <a:rect l="0" t="0" r="r" b="b"/>
            <a:pathLst>
              <a:path w="43" h="472">
                <a:moveTo>
                  <a:pt x="0" y="472"/>
                </a:moveTo>
                <a:cubicBezTo>
                  <a:pt x="43" y="472"/>
                  <a:pt x="43" y="472"/>
                  <a:pt x="43" y="472"/>
                </a:cubicBezTo>
                <a:cubicBezTo>
                  <a:pt x="43" y="89"/>
                  <a:pt x="43" y="89"/>
                  <a:pt x="43" y="89"/>
                </a:cubicBezTo>
                <a:cubicBezTo>
                  <a:pt x="28" y="59"/>
                  <a:pt x="14" y="30"/>
                  <a:pt x="0" y="0"/>
                </a:cubicBezTo>
                <a:cubicBezTo>
                  <a:pt x="0" y="472"/>
                  <a:pt x="0" y="472"/>
                  <a:pt x="0" y="472"/>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Text Placeholder 18"/>
          <p:cNvSpPr>
            <a:spLocks noGrp="1"/>
          </p:cNvSpPr>
          <p:nvPr>
            <p:ph type="body" sz="quarter" idx="10"/>
          </p:nvPr>
        </p:nvSpPr>
        <p:spPr>
          <a:xfrm>
            <a:off x="685919" y="1778333"/>
            <a:ext cx="16932039" cy="74342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bodyPr>
          <a:lstStyle>
            <a:lvl1pPr>
              <a:spcBef>
                <a:spcPts val="900"/>
              </a:spcBef>
              <a:defRPr lang="en-US" sz="3600" dirty="0" smtClean="0">
                <a:solidFill>
                  <a:schemeClr val="tx1"/>
                </a:solidFill>
              </a:defRPr>
            </a:lvl1pPr>
            <a:lvl2pPr>
              <a:defRPr lang="en-US" sz="2800" dirty="0" smtClean="0">
                <a:solidFill>
                  <a:schemeClr val="tx1"/>
                </a:solidFill>
              </a:defRPr>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p:txBody>
      </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4400">
                <a:solidFill>
                  <a:schemeClr val="tx1"/>
                </a:solidFill>
              </a:defRPr>
            </a:lvl1pPr>
          </a:lstStyle>
          <a:p>
            <a:pPr lvl="0"/>
            <a:r>
              <a:rPr lang="en-US" dirty="0"/>
              <a:t>Short Title Here</a:t>
            </a:r>
          </a:p>
        </p:txBody>
      </p:sp>
      <p:sp>
        <p:nvSpPr>
          <p:cNvPr id="2" name="Slide Number Placeholder 1"/>
          <p:cNvSpPr>
            <a:spLocks noGrp="1"/>
          </p:cNvSpPr>
          <p:nvPr>
            <p:ph type="sldNum" sz="quarter" idx="11"/>
          </p:nvPr>
        </p:nvSpPr>
        <p:spPr>
          <a:xfrm>
            <a:off x="8480712" y="9602349"/>
            <a:ext cx="722671" cy="548279"/>
          </a:xfrm>
          <a:prstGeom prst="rect">
            <a:avLst/>
          </a:prstGeom>
        </p:spPr>
        <p:txBody>
          <a:bodyPr/>
          <a:lstStyle/>
          <a:p>
            <a:pPr>
              <a:defRPr/>
            </a:pPr>
            <a:fld id="{162E4A84-A8F2-424A-AAF2-679D4EB18637}" type="slidenum">
              <a:rPr lang="en-US" smtClean="0"/>
              <a:pPr>
                <a:defRPr/>
              </a:pPr>
              <a:t>‹#›</a:t>
            </a:fld>
            <a:endParaRPr lang="en-US" dirty="0"/>
          </a:p>
        </p:txBody>
      </p:sp>
      <p:sp>
        <p:nvSpPr>
          <p:cNvPr id="22" name="Freeform 6"/>
          <p:cNvSpPr>
            <a:spLocks/>
          </p:cNvSpPr>
          <p:nvPr userDrawn="1"/>
        </p:nvSpPr>
        <p:spPr bwMode="auto">
          <a:xfrm>
            <a:off x="16216313" y="0"/>
            <a:ext cx="1466850" cy="3633788"/>
          </a:xfrm>
          <a:custGeom>
            <a:avLst/>
            <a:gdLst>
              <a:gd name="T0" fmla="*/ 104 w 104"/>
              <a:gd name="T1" fmla="*/ 0 h 257"/>
              <a:gd name="T2" fmla="*/ 0 w 104"/>
              <a:gd name="T3" fmla="*/ 0 h 257"/>
              <a:gd name="T4" fmla="*/ 104 w 104"/>
              <a:gd name="T5" fmla="*/ 257 h 257"/>
              <a:gd name="T6" fmla="*/ 104 w 104"/>
              <a:gd name="T7" fmla="*/ 0 h 257"/>
            </a:gdLst>
            <a:ahLst/>
            <a:cxnLst>
              <a:cxn ang="0">
                <a:pos x="T0" y="T1"/>
              </a:cxn>
              <a:cxn ang="0">
                <a:pos x="T2" y="T3"/>
              </a:cxn>
              <a:cxn ang="0">
                <a:pos x="T4" y="T5"/>
              </a:cxn>
              <a:cxn ang="0">
                <a:pos x="T6" y="T7"/>
              </a:cxn>
            </a:cxnLst>
            <a:rect l="0" t="0" r="r" b="b"/>
            <a:pathLst>
              <a:path w="104" h="257">
                <a:moveTo>
                  <a:pt x="104" y="0"/>
                </a:moveTo>
                <a:cubicBezTo>
                  <a:pt x="0" y="0"/>
                  <a:pt x="0" y="0"/>
                  <a:pt x="0" y="0"/>
                </a:cubicBezTo>
                <a:cubicBezTo>
                  <a:pt x="31" y="88"/>
                  <a:pt x="65" y="174"/>
                  <a:pt x="104" y="257"/>
                </a:cubicBezTo>
                <a:lnTo>
                  <a:pt x="10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7"/>
          <p:cNvSpPr>
            <a:spLocks/>
          </p:cNvSpPr>
          <p:nvPr userDrawn="1"/>
        </p:nvSpPr>
        <p:spPr bwMode="auto">
          <a:xfrm>
            <a:off x="17683163" y="0"/>
            <a:ext cx="608013" cy="4891088"/>
          </a:xfrm>
          <a:custGeom>
            <a:avLst/>
            <a:gdLst>
              <a:gd name="T0" fmla="*/ 43 w 43"/>
              <a:gd name="T1" fmla="*/ 0 h 346"/>
              <a:gd name="T2" fmla="*/ 0 w 43"/>
              <a:gd name="T3" fmla="*/ 0 h 346"/>
              <a:gd name="T4" fmla="*/ 0 w 43"/>
              <a:gd name="T5" fmla="*/ 257 h 346"/>
              <a:gd name="T6" fmla="*/ 43 w 43"/>
              <a:gd name="T7" fmla="*/ 346 h 346"/>
              <a:gd name="T8" fmla="*/ 43 w 43"/>
              <a:gd name="T9" fmla="*/ 0 h 346"/>
            </a:gdLst>
            <a:ahLst/>
            <a:cxnLst>
              <a:cxn ang="0">
                <a:pos x="T0" y="T1"/>
              </a:cxn>
              <a:cxn ang="0">
                <a:pos x="T2" y="T3"/>
              </a:cxn>
              <a:cxn ang="0">
                <a:pos x="T4" y="T5"/>
              </a:cxn>
              <a:cxn ang="0">
                <a:pos x="T6" y="T7"/>
              </a:cxn>
              <a:cxn ang="0">
                <a:pos x="T8" y="T9"/>
              </a:cxn>
            </a:cxnLst>
            <a:rect l="0" t="0" r="r" b="b"/>
            <a:pathLst>
              <a:path w="43" h="346">
                <a:moveTo>
                  <a:pt x="43" y="0"/>
                </a:moveTo>
                <a:cubicBezTo>
                  <a:pt x="0" y="0"/>
                  <a:pt x="0" y="0"/>
                  <a:pt x="0" y="0"/>
                </a:cubicBezTo>
                <a:cubicBezTo>
                  <a:pt x="0" y="257"/>
                  <a:pt x="0" y="257"/>
                  <a:pt x="0" y="257"/>
                </a:cubicBezTo>
                <a:cubicBezTo>
                  <a:pt x="14" y="287"/>
                  <a:pt x="28" y="316"/>
                  <a:pt x="43" y="346"/>
                </a:cubicBezTo>
                <a:cubicBezTo>
                  <a:pt x="43" y="0"/>
                  <a:pt x="43" y="0"/>
                  <a:pt x="43" y="0"/>
                </a:cubicBezTo>
              </a:path>
            </a:pathLst>
          </a:custGeom>
          <a:solidFill>
            <a:srgbClr val="C11B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31" name="Group 30"/>
          <p:cNvGrpSpPr/>
          <p:nvPr userDrawn="1"/>
        </p:nvGrpSpPr>
        <p:grpSpPr>
          <a:xfrm>
            <a:off x="17001067" y="9730154"/>
            <a:ext cx="1002888" cy="356946"/>
            <a:chOff x="17092245" y="9730154"/>
            <a:chExt cx="911710" cy="356946"/>
          </a:xfrm>
        </p:grpSpPr>
        <p:sp>
          <p:nvSpPr>
            <p:cNvPr id="32" name="Freeform 8"/>
            <p:cNvSpPr>
              <a:spLocks/>
            </p:cNvSpPr>
            <p:nvPr userDrawn="1"/>
          </p:nvSpPr>
          <p:spPr bwMode="auto">
            <a:xfrm>
              <a:off x="17734471" y="9735603"/>
              <a:ext cx="191408" cy="343321"/>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3" name="Freeform 9"/>
            <p:cNvSpPr>
              <a:spLocks/>
            </p:cNvSpPr>
            <p:nvPr userDrawn="1"/>
          </p:nvSpPr>
          <p:spPr bwMode="auto">
            <a:xfrm>
              <a:off x="17464988" y="9730154"/>
              <a:ext cx="236742" cy="356946"/>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4" name="Rectangle 10"/>
            <p:cNvSpPr>
              <a:spLocks noChangeArrowheads="1"/>
            </p:cNvSpPr>
            <p:nvPr userDrawn="1"/>
          </p:nvSpPr>
          <p:spPr bwMode="auto">
            <a:xfrm>
              <a:off x="17359210" y="9735603"/>
              <a:ext cx="78074" cy="343321"/>
            </a:xfrm>
            <a:prstGeom prst="rect">
              <a:avLst/>
            </a:pr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5" name="Freeform 11"/>
            <p:cNvSpPr>
              <a:spLocks/>
            </p:cNvSpPr>
            <p:nvPr userDrawn="1"/>
          </p:nvSpPr>
          <p:spPr bwMode="auto">
            <a:xfrm>
              <a:off x="17092245" y="9735603"/>
              <a:ext cx="224149" cy="343321"/>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6" name="Rectangle 12"/>
            <p:cNvSpPr>
              <a:spLocks noChangeArrowheads="1"/>
            </p:cNvSpPr>
            <p:nvPr userDrawn="1"/>
          </p:nvSpPr>
          <p:spPr bwMode="auto">
            <a:xfrm>
              <a:off x="17701730" y="9869118"/>
              <a:ext cx="70519"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7" name="Rectangle 13"/>
            <p:cNvSpPr>
              <a:spLocks noChangeArrowheads="1"/>
            </p:cNvSpPr>
            <p:nvPr userDrawn="1"/>
          </p:nvSpPr>
          <p:spPr bwMode="auto">
            <a:xfrm>
              <a:off x="17437283" y="9869118"/>
              <a:ext cx="68001"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8" name="Rectangle 14"/>
            <p:cNvSpPr>
              <a:spLocks noChangeArrowheads="1"/>
            </p:cNvSpPr>
            <p:nvPr userDrawn="1"/>
          </p:nvSpPr>
          <p:spPr bwMode="auto">
            <a:xfrm>
              <a:off x="17291209" y="9869118"/>
              <a:ext cx="68001"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9" name="Freeform 15"/>
            <p:cNvSpPr>
              <a:spLocks noEditPoints="1"/>
            </p:cNvSpPr>
            <p:nvPr userDrawn="1"/>
          </p:nvSpPr>
          <p:spPr bwMode="auto">
            <a:xfrm>
              <a:off x="17951065" y="9732880"/>
              <a:ext cx="52890" cy="57219"/>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grpSp>
    </p:spTree>
    <p:extLst>
      <p:ext uri="{BB962C8B-B14F-4D97-AF65-F5344CB8AC3E}">
        <p14:creationId xmlns:p14="http://schemas.microsoft.com/office/powerpoint/2010/main" val="521431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Title and Content slide">
    <p:spTree>
      <p:nvGrpSpPr>
        <p:cNvPr id="1" name=""/>
        <p:cNvGrpSpPr/>
        <p:nvPr/>
      </p:nvGrpSpPr>
      <p:grpSpPr>
        <a:xfrm>
          <a:off x="0" y="0"/>
          <a:ext cx="0" cy="0"/>
          <a:chOff x="0" y="0"/>
          <a:chExt cx="0" cy="0"/>
        </a:xfrm>
      </p:grpSpPr>
      <p:sp>
        <p:nvSpPr>
          <p:cNvPr id="17" name="Rectangle 16"/>
          <p:cNvSpPr/>
          <p:nvPr userDrawn="1"/>
        </p:nvSpPr>
        <p:spPr>
          <a:xfrm>
            <a:off x="16482060" y="9602349"/>
            <a:ext cx="1809116" cy="6957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p:cNvSpPr>
            <a:spLocks/>
          </p:cNvSpPr>
          <p:nvPr userDrawn="1"/>
        </p:nvSpPr>
        <p:spPr bwMode="auto">
          <a:xfrm>
            <a:off x="17683163" y="3633788"/>
            <a:ext cx="608013" cy="6673850"/>
          </a:xfrm>
          <a:custGeom>
            <a:avLst/>
            <a:gdLst>
              <a:gd name="T0" fmla="*/ 0 w 43"/>
              <a:gd name="T1" fmla="*/ 472 h 472"/>
              <a:gd name="T2" fmla="*/ 43 w 43"/>
              <a:gd name="T3" fmla="*/ 472 h 472"/>
              <a:gd name="T4" fmla="*/ 43 w 43"/>
              <a:gd name="T5" fmla="*/ 89 h 472"/>
              <a:gd name="T6" fmla="*/ 0 w 43"/>
              <a:gd name="T7" fmla="*/ 0 h 472"/>
              <a:gd name="T8" fmla="*/ 0 w 43"/>
              <a:gd name="T9" fmla="*/ 472 h 472"/>
            </a:gdLst>
            <a:ahLst/>
            <a:cxnLst>
              <a:cxn ang="0">
                <a:pos x="T0" y="T1"/>
              </a:cxn>
              <a:cxn ang="0">
                <a:pos x="T2" y="T3"/>
              </a:cxn>
              <a:cxn ang="0">
                <a:pos x="T4" y="T5"/>
              </a:cxn>
              <a:cxn ang="0">
                <a:pos x="T6" y="T7"/>
              </a:cxn>
              <a:cxn ang="0">
                <a:pos x="T8" y="T9"/>
              </a:cxn>
            </a:cxnLst>
            <a:rect l="0" t="0" r="r" b="b"/>
            <a:pathLst>
              <a:path w="43" h="472">
                <a:moveTo>
                  <a:pt x="0" y="472"/>
                </a:moveTo>
                <a:cubicBezTo>
                  <a:pt x="43" y="472"/>
                  <a:pt x="43" y="472"/>
                  <a:pt x="43" y="472"/>
                </a:cubicBezTo>
                <a:cubicBezTo>
                  <a:pt x="43" y="89"/>
                  <a:pt x="43" y="89"/>
                  <a:pt x="43" y="89"/>
                </a:cubicBezTo>
                <a:cubicBezTo>
                  <a:pt x="28" y="59"/>
                  <a:pt x="14" y="30"/>
                  <a:pt x="0" y="0"/>
                </a:cubicBezTo>
                <a:cubicBezTo>
                  <a:pt x="0" y="472"/>
                  <a:pt x="0" y="472"/>
                  <a:pt x="0" y="472"/>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Text Placeholder 18"/>
          <p:cNvSpPr>
            <a:spLocks noGrp="1"/>
          </p:cNvSpPr>
          <p:nvPr>
            <p:ph type="body" sz="quarter" idx="10"/>
          </p:nvPr>
        </p:nvSpPr>
        <p:spPr>
          <a:xfrm>
            <a:off x="685919" y="1778333"/>
            <a:ext cx="16932039" cy="74342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bodyPr>
          <a:lstStyle>
            <a:lvl1pPr>
              <a:spcBef>
                <a:spcPts val="900"/>
              </a:spcBef>
              <a:defRPr lang="en-US" sz="3600" dirty="0" smtClean="0">
                <a:solidFill>
                  <a:schemeClr val="tx1"/>
                </a:solidFill>
              </a:defRPr>
            </a:lvl1pPr>
            <a:lvl2pPr>
              <a:defRPr lang="en-US" sz="2800" dirty="0" smtClean="0">
                <a:solidFill>
                  <a:schemeClr val="tx1"/>
                </a:solidFill>
              </a:defRPr>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p:txBody>
      </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4400">
                <a:solidFill>
                  <a:schemeClr val="tx1"/>
                </a:solidFill>
              </a:defRPr>
            </a:lvl1pPr>
          </a:lstStyle>
          <a:p>
            <a:pPr lvl="0"/>
            <a:r>
              <a:rPr lang="en-US" dirty="0"/>
              <a:t>Short Title Here</a:t>
            </a:r>
          </a:p>
        </p:txBody>
      </p:sp>
      <p:sp>
        <p:nvSpPr>
          <p:cNvPr id="2" name="Slide Number Placeholder 1"/>
          <p:cNvSpPr>
            <a:spLocks noGrp="1"/>
          </p:cNvSpPr>
          <p:nvPr>
            <p:ph type="sldNum" sz="quarter" idx="11"/>
          </p:nvPr>
        </p:nvSpPr>
        <p:spPr>
          <a:xfrm>
            <a:off x="8480712" y="9602349"/>
            <a:ext cx="722671" cy="548279"/>
          </a:xfrm>
          <a:prstGeom prst="rect">
            <a:avLst/>
          </a:prstGeom>
        </p:spPr>
        <p:txBody>
          <a:bodyPr/>
          <a:lstStyle/>
          <a:p>
            <a:pPr>
              <a:defRPr/>
            </a:pPr>
            <a:fld id="{162E4A84-A8F2-424A-AAF2-679D4EB18637}" type="slidenum">
              <a:rPr lang="en-US" smtClean="0"/>
              <a:pPr>
                <a:defRPr/>
              </a:pPr>
              <a:t>‹#›</a:t>
            </a:fld>
            <a:endParaRPr lang="en-US" dirty="0"/>
          </a:p>
        </p:txBody>
      </p:sp>
      <p:sp>
        <p:nvSpPr>
          <p:cNvPr id="22" name="Freeform 6"/>
          <p:cNvSpPr>
            <a:spLocks/>
          </p:cNvSpPr>
          <p:nvPr userDrawn="1"/>
        </p:nvSpPr>
        <p:spPr bwMode="auto">
          <a:xfrm>
            <a:off x="16216313" y="0"/>
            <a:ext cx="1466850" cy="3633788"/>
          </a:xfrm>
          <a:custGeom>
            <a:avLst/>
            <a:gdLst>
              <a:gd name="T0" fmla="*/ 104 w 104"/>
              <a:gd name="T1" fmla="*/ 0 h 257"/>
              <a:gd name="T2" fmla="*/ 0 w 104"/>
              <a:gd name="T3" fmla="*/ 0 h 257"/>
              <a:gd name="T4" fmla="*/ 104 w 104"/>
              <a:gd name="T5" fmla="*/ 257 h 257"/>
              <a:gd name="T6" fmla="*/ 104 w 104"/>
              <a:gd name="T7" fmla="*/ 0 h 257"/>
            </a:gdLst>
            <a:ahLst/>
            <a:cxnLst>
              <a:cxn ang="0">
                <a:pos x="T0" y="T1"/>
              </a:cxn>
              <a:cxn ang="0">
                <a:pos x="T2" y="T3"/>
              </a:cxn>
              <a:cxn ang="0">
                <a:pos x="T4" y="T5"/>
              </a:cxn>
              <a:cxn ang="0">
                <a:pos x="T6" y="T7"/>
              </a:cxn>
            </a:cxnLst>
            <a:rect l="0" t="0" r="r" b="b"/>
            <a:pathLst>
              <a:path w="104" h="257">
                <a:moveTo>
                  <a:pt x="104" y="0"/>
                </a:moveTo>
                <a:cubicBezTo>
                  <a:pt x="0" y="0"/>
                  <a:pt x="0" y="0"/>
                  <a:pt x="0" y="0"/>
                </a:cubicBezTo>
                <a:cubicBezTo>
                  <a:pt x="31" y="88"/>
                  <a:pt x="65" y="174"/>
                  <a:pt x="104" y="257"/>
                </a:cubicBezTo>
                <a:lnTo>
                  <a:pt x="10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7"/>
          <p:cNvSpPr>
            <a:spLocks/>
          </p:cNvSpPr>
          <p:nvPr userDrawn="1"/>
        </p:nvSpPr>
        <p:spPr bwMode="auto">
          <a:xfrm>
            <a:off x="17683163" y="0"/>
            <a:ext cx="608013" cy="4891088"/>
          </a:xfrm>
          <a:custGeom>
            <a:avLst/>
            <a:gdLst>
              <a:gd name="T0" fmla="*/ 43 w 43"/>
              <a:gd name="T1" fmla="*/ 0 h 346"/>
              <a:gd name="T2" fmla="*/ 0 w 43"/>
              <a:gd name="T3" fmla="*/ 0 h 346"/>
              <a:gd name="T4" fmla="*/ 0 w 43"/>
              <a:gd name="T5" fmla="*/ 257 h 346"/>
              <a:gd name="T6" fmla="*/ 43 w 43"/>
              <a:gd name="T7" fmla="*/ 346 h 346"/>
              <a:gd name="T8" fmla="*/ 43 w 43"/>
              <a:gd name="T9" fmla="*/ 0 h 346"/>
            </a:gdLst>
            <a:ahLst/>
            <a:cxnLst>
              <a:cxn ang="0">
                <a:pos x="T0" y="T1"/>
              </a:cxn>
              <a:cxn ang="0">
                <a:pos x="T2" y="T3"/>
              </a:cxn>
              <a:cxn ang="0">
                <a:pos x="T4" y="T5"/>
              </a:cxn>
              <a:cxn ang="0">
                <a:pos x="T6" y="T7"/>
              </a:cxn>
              <a:cxn ang="0">
                <a:pos x="T8" y="T9"/>
              </a:cxn>
            </a:cxnLst>
            <a:rect l="0" t="0" r="r" b="b"/>
            <a:pathLst>
              <a:path w="43" h="346">
                <a:moveTo>
                  <a:pt x="43" y="0"/>
                </a:moveTo>
                <a:cubicBezTo>
                  <a:pt x="0" y="0"/>
                  <a:pt x="0" y="0"/>
                  <a:pt x="0" y="0"/>
                </a:cubicBezTo>
                <a:cubicBezTo>
                  <a:pt x="0" y="257"/>
                  <a:pt x="0" y="257"/>
                  <a:pt x="0" y="257"/>
                </a:cubicBezTo>
                <a:cubicBezTo>
                  <a:pt x="14" y="287"/>
                  <a:pt x="28" y="316"/>
                  <a:pt x="43" y="346"/>
                </a:cubicBezTo>
                <a:cubicBezTo>
                  <a:pt x="43" y="0"/>
                  <a:pt x="43" y="0"/>
                  <a:pt x="43" y="0"/>
                </a:cubicBezTo>
              </a:path>
            </a:pathLst>
          </a:custGeom>
          <a:solidFill>
            <a:srgbClr val="839628">
              <a:alpha val="89020"/>
            </a:srgb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31" name="Group 30"/>
          <p:cNvGrpSpPr/>
          <p:nvPr userDrawn="1"/>
        </p:nvGrpSpPr>
        <p:grpSpPr>
          <a:xfrm>
            <a:off x="17001067" y="9730154"/>
            <a:ext cx="1002888" cy="356946"/>
            <a:chOff x="17092245" y="9730154"/>
            <a:chExt cx="911710" cy="356946"/>
          </a:xfrm>
        </p:grpSpPr>
        <p:sp>
          <p:nvSpPr>
            <p:cNvPr id="32" name="Freeform 8"/>
            <p:cNvSpPr>
              <a:spLocks/>
            </p:cNvSpPr>
            <p:nvPr userDrawn="1"/>
          </p:nvSpPr>
          <p:spPr bwMode="auto">
            <a:xfrm>
              <a:off x="17734471" y="9735603"/>
              <a:ext cx="191408" cy="343321"/>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3" name="Freeform 9"/>
            <p:cNvSpPr>
              <a:spLocks/>
            </p:cNvSpPr>
            <p:nvPr userDrawn="1"/>
          </p:nvSpPr>
          <p:spPr bwMode="auto">
            <a:xfrm>
              <a:off x="17464988" y="9730154"/>
              <a:ext cx="236742" cy="356946"/>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4" name="Rectangle 10"/>
            <p:cNvSpPr>
              <a:spLocks noChangeArrowheads="1"/>
            </p:cNvSpPr>
            <p:nvPr userDrawn="1"/>
          </p:nvSpPr>
          <p:spPr bwMode="auto">
            <a:xfrm>
              <a:off x="17359210" y="9735603"/>
              <a:ext cx="78074" cy="343321"/>
            </a:xfrm>
            <a:prstGeom prst="rect">
              <a:avLst/>
            </a:pr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5" name="Freeform 11"/>
            <p:cNvSpPr>
              <a:spLocks/>
            </p:cNvSpPr>
            <p:nvPr userDrawn="1"/>
          </p:nvSpPr>
          <p:spPr bwMode="auto">
            <a:xfrm>
              <a:off x="17092245" y="9735603"/>
              <a:ext cx="224149" cy="343321"/>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6" name="Rectangle 12"/>
            <p:cNvSpPr>
              <a:spLocks noChangeArrowheads="1"/>
            </p:cNvSpPr>
            <p:nvPr userDrawn="1"/>
          </p:nvSpPr>
          <p:spPr bwMode="auto">
            <a:xfrm>
              <a:off x="17701730" y="9869118"/>
              <a:ext cx="70519"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7" name="Rectangle 13"/>
            <p:cNvSpPr>
              <a:spLocks noChangeArrowheads="1"/>
            </p:cNvSpPr>
            <p:nvPr userDrawn="1"/>
          </p:nvSpPr>
          <p:spPr bwMode="auto">
            <a:xfrm>
              <a:off x="17437283" y="9869118"/>
              <a:ext cx="68001"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8" name="Rectangle 14"/>
            <p:cNvSpPr>
              <a:spLocks noChangeArrowheads="1"/>
            </p:cNvSpPr>
            <p:nvPr userDrawn="1"/>
          </p:nvSpPr>
          <p:spPr bwMode="auto">
            <a:xfrm>
              <a:off x="17291209" y="9869118"/>
              <a:ext cx="68001"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9" name="Freeform 15"/>
            <p:cNvSpPr>
              <a:spLocks noEditPoints="1"/>
            </p:cNvSpPr>
            <p:nvPr userDrawn="1"/>
          </p:nvSpPr>
          <p:spPr bwMode="auto">
            <a:xfrm>
              <a:off x="17951065" y="9732880"/>
              <a:ext cx="52890" cy="57219"/>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grpSp>
    </p:spTree>
    <p:extLst>
      <p:ext uri="{BB962C8B-B14F-4D97-AF65-F5344CB8AC3E}">
        <p14:creationId xmlns:p14="http://schemas.microsoft.com/office/powerpoint/2010/main" val="3723926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Title and Content slide">
    <p:spTree>
      <p:nvGrpSpPr>
        <p:cNvPr id="1" name=""/>
        <p:cNvGrpSpPr/>
        <p:nvPr/>
      </p:nvGrpSpPr>
      <p:grpSpPr>
        <a:xfrm>
          <a:off x="0" y="0"/>
          <a:ext cx="0" cy="0"/>
          <a:chOff x="0" y="0"/>
          <a:chExt cx="0" cy="0"/>
        </a:xfrm>
      </p:grpSpPr>
      <p:sp>
        <p:nvSpPr>
          <p:cNvPr id="3" name="Rectangle 2"/>
          <p:cNvSpPr/>
          <p:nvPr userDrawn="1"/>
        </p:nvSpPr>
        <p:spPr>
          <a:xfrm>
            <a:off x="16482060" y="9602349"/>
            <a:ext cx="1809116" cy="6957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p:cNvSpPr>
            <a:spLocks/>
          </p:cNvSpPr>
          <p:nvPr userDrawn="1"/>
        </p:nvSpPr>
        <p:spPr bwMode="auto">
          <a:xfrm>
            <a:off x="17683163" y="3633788"/>
            <a:ext cx="608013" cy="6673850"/>
          </a:xfrm>
          <a:custGeom>
            <a:avLst/>
            <a:gdLst>
              <a:gd name="T0" fmla="*/ 0 w 43"/>
              <a:gd name="T1" fmla="*/ 472 h 472"/>
              <a:gd name="T2" fmla="*/ 43 w 43"/>
              <a:gd name="T3" fmla="*/ 472 h 472"/>
              <a:gd name="T4" fmla="*/ 43 w 43"/>
              <a:gd name="T5" fmla="*/ 89 h 472"/>
              <a:gd name="T6" fmla="*/ 0 w 43"/>
              <a:gd name="T7" fmla="*/ 0 h 472"/>
              <a:gd name="T8" fmla="*/ 0 w 43"/>
              <a:gd name="T9" fmla="*/ 472 h 472"/>
            </a:gdLst>
            <a:ahLst/>
            <a:cxnLst>
              <a:cxn ang="0">
                <a:pos x="T0" y="T1"/>
              </a:cxn>
              <a:cxn ang="0">
                <a:pos x="T2" y="T3"/>
              </a:cxn>
              <a:cxn ang="0">
                <a:pos x="T4" y="T5"/>
              </a:cxn>
              <a:cxn ang="0">
                <a:pos x="T6" y="T7"/>
              </a:cxn>
              <a:cxn ang="0">
                <a:pos x="T8" y="T9"/>
              </a:cxn>
            </a:cxnLst>
            <a:rect l="0" t="0" r="r" b="b"/>
            <a:pathLst>
              <a:path w="43" h="472">
                <a:moveTo>
                  <a:pt x="0" y="472"/>
                </a:moveTo>
                <a:cubicBezTo>
                  <a:pt x="43" y="472"/>
                  <a:pt x="43" y="472"/>
                  <a:pt x="43" y="472"/>
                </a:cubicBezTo>
                <a:cubicBezTo>
                  <a:pt x="43" y="89"/>
                  <a:pt x="43" y="89"/>
                  <a:pt x="43" y="89"/>
                </a:cubicBezTo>
                <a:cubicBezTo>
                  <a:pt x="28" y="59"/>
                  <a:pt x="14" y="30"/>
                  <a:pt x="0" y="0"/>
                </a:cubicBezTo>
                <a:cubicBezTo>
                  <a:pt x="0" y="472"/>
                  <a:pt x="0" y="472"/>
                  <a:pt x="0" y="472"/>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Text Placeholder 18"/>
          <p:cNvSpPr>
            <a:spLocks noGrp="1"/>
          </p:cNvSpPr>
          <p:nvPr>
            <p:ph type="body" sz="quarter" idx="10"/>
          </p:nvPr>
        </p:nvSpPr>
        <p:spPr>
          <a:xfrm>
            <a:off x="685919" y="1778333"/>
            <a:ext cx="16932039" cy="74342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bodyPr>
          <a:lstStyle>
            <a:lvl1pPr>
              <a:spcBef>
                <a:spcPts val="900"/>
              </a:spcBef>
              <a:defRPr lang="en-US" sz="3600" dirty="0" smtClean="0">
                <a:solidFill>
                  <a:schemeClr val="tx1"/>
                </a:solidFill>
              </a:defRPr>
            </a:lvl1pPr>
            <a:lvl2pPr>
              <a:defRPr lang="en-US" sz="2800" dirty="0" smtClean="0">
                <a:solidFill>
                  <a:schemeClr val="tx1"/>
                </a:solidFill>
              </a:defRPr>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p:txBody>
      </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4400">
                <a:solidFill>
                  <a:schemeClr val="tx1"/>
                </a:solidFill>
              </a:defRPr>
            </a:lvl1pPr>
          </a:lstStyle>
          <a:p>
            <a:pPr lvl="0"/>
            <a:r>
              <a:rPr lang="en-US" dirty="0"/>
              <a:t>Short Title Here</a:t>
            </a:r>
          </a:p>
        </p:txBody>
      </p:sp>
      <p:sp>
        <p:nvSpPr>
          <p:cNvPr id="2" name="Slide Number Placeholder 1"/>
          <p:cNvSpPr>
            <a:spLocks noGrp="1"/>
          </p:cNvSpPr>
          <p:nvPr>
            <p:ph type="sldNum" sz="quarter" idx="11"/>
          </p:nvPr>
        </p:nvSpPr>
        <p:spPr>
          <a:xfrm>
            <a:off x="8480712" y="9602349"/>
            <a:ext cx="722671" cy="548279"/>
          </a:xfrm>
          <a:prstGeom prst="rect">
            <a:avLst/>
          </a:prstGeom>
        </p:spPr>
        <p:txBody>
          <a:bodyPr/>
          <a:lstStyle/>
          <a:p>
            <a:pPr>
              <a:defRPr/>
            </a:pPr>
            <a:fld id="{162E4A84-A8F2-424A-AAF2-679D4EB18637}" type="slidenum">
              <a:rPr lang="en-US" smtClean="0"/>
              <a:pPr>
                <a:defRPr/>
              </a:pPr>
              <a:t>‹#›</a:t>
            </a:fld>
            <a:endParaRPr lang="en-US" dirty="0"/>
          </a:p>
        </p:txBody>
      </p:sp>
      <p:sp>
        <p:nvSpPr>
          <p:cNvPr id="22" name="Freeform 6"/>
          <p:cNvSpPr>
            <a:spLocks/>
          </p:cNvSpPr>
          <p:nvPr userDrawn="1"/>
        </p:nvSpPr>
        <p:spPr bwMode="auto">
          <a:xfrm>
            <a:off x="16216313" y="0"/>
            <a:ext cx="1466850" cy="3633788"/>
          </a:xfrm>
          <a:custGeom>
            <a:avLst/>
            <a:gdLst>
              <a:gd name="T0" fmla="*/ 104 w 104"/>
              <a:gd name="T1" fmla="*/ 0 h 257"/>
              <a:gd name="T2" fmla="*/ 0 w 104"/>
              <a:gd name="T3" fmla="*/ 0 h 257"/>
              <a:gd name="T4" fmla="*/ 104 w 104"/>
              <a:gd name="T5" fmla="*/ 257 h 257"/>
              <a:gd name="T6" fmla="*/ 104 w 104"/>
              <a:gd name="T7" fmla="*/ 0 h 257"/>
            </a:gdLst>
            <a:ahLst/>
            <a:cxnLst>
              <a:cxn ang="0">
                <a:pos x="T0" y="T1"/>
              </a:cxn>
              <a:cxn ang="0">
                <a:pos x="T2" y="T3"/>
              </a:cxn>
              <a:cxn ang="0">
                <a:pos x="T4" y="T5"/>
              </a:cxn>
              <a:cxn ang="0">
                <a:pos x="T6" y="T7"/>
              </a:cxn>
            </a:cxnLst>
            <a:rect l="0" t="0" r="r" b="b"/>
            <a:pathLst>
              <a:path w="104" h="257">
                <a:moveTo>
                  <a:pt x="104" y="0"/>
                </a:moveTo>
                <a:cubicBezTo>
                  <a:pt x="0" y="0"/>
                  <a:pt x="0" y="0"/>
                  <a:pt x="0" y="0"/>
                </a:cubicBezTo>
                <a:cubicBezTo>
                  <a:pt x="31" y="88"/>
                  <a:pt x="65" y="174"/>
                  <a:pt x="104" y="257"/>
                </a:cubicBezTo>
                <a:lnTo>
                  <a:pt x="104" y="0"/>
                </a:lnTo>
                <a:close/>
              </a:path>
            </a:pathLst>
          </a:custGeom>
          <a:solidFill>
            <a:srgbClr val="069EDB"/>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7"/>
          <p:cNvSpPr>
            <a:spLocks/>
          </p:cNvSpPr>
          <p:nvPr userDrawn="1"/>
        </p:nvSpPr>
        <p:spPr bwMode="auto">
          <a:xfrm>
            <a:off x="17683163" y="0"/>
            <a:ext cx="608013" cy="4891088"/>
          </a:xfrm>
          <a:custGeom>
            <a:avLst/>
            <a:gdLst>
              <a:gd name="T0" fmla="*/ 43 w 43"/>
              <a:gd name="T1" fmla="*/ 0 h 346"/>
              <a:gd name="T2" fmla="*/ 0 w 43"/>
              <a:gd name="T3" fmla="*/ 0 h 346"/>
              <a:gd name="T4" fmla="*/ 0 w 43"/>
              <a:gd name="T5" fmla="*/ 257 h 346"/>
              <a:gd name="T6" fmla="*/ 43 w 43"/>
              <a:gd name="T7" fmla="*/ 346 h 346"/>
              <a:gd name="T8" fmla="*/ 43 w 43"/>
              <a:gd name="T9" fmla="*/ 0 h 346"/>
            </a:gdLst>
            <a:ahLst/>
            <a:cxnLst>
              <a:cxn ang="0">
                <a:pos x="T0" y="T1"/>
              </a:cxn>
              <a:cxn ang="0">
                <a:pos x="T2" y="T3"/>
              </a:cxn>
              <a:cxn ang="0">
                <a:pos x="T4" y="T5"/>
              </a:cxn>
              <a:cxn ang="0">
                <a:pos x="T6" y="T7"/>
              </a:cxn>
              <a:cxn ang="0">
                <a:pos x="T8" y="T9"/>
              </a:cxn>
            </a:cxnLst>
            <a:rect l="0" t="0" r="r" b="b"/>
            <a:pathLst>
              <a:path w="43" h="346">
                <a:moveTo>
                  <a:pt x="43" y="0"/>
                </a:moveTo>
                <a:cubicBezTo>
                  <a:pt x="0" y="0"/>
                  <a:pt x="0" y="0"/>
                  <a:pt x="0" y="0"/>
                </a:cubicBezTo>
                <a:cubicBezTo>
                  <a:pt x="0" y="257"/>
                  <a:pt x="0" y="257"/>
                  <a:pt x="0" y="257"/>
                </a:cubicBezTo>
                <a:cubicBezTo>
                  <a:pt x="14" y="287"/>
                  <a:pt x="28" y="316"/>
                  <a:pt x="43" y="346"/>
                </a:cubicBezTo>
                <a:cubicBezTo>
                  <a:pt x="43" y="0"/>
                  <a:pt x="43" y="0"/>
                  <a:pt x="43" y="0"/>
                </a:cubicBezTo>
              </a:path>
            </a:pathLst>
          </a:custGeom>
          <a:solidFill>
            <a:srgbClr val="0082B6">
              <a:alpha val="89020"/>
            </a:srgb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31" name="Group 30"/>
          <p:cNvGrpSpPr/>
          <p:nvPr userDrawn="1"/>
        </p:nvGrpSpPr>
        <p:grpSpPr>
          <a:xfrm>
            <a:off x="17001067" y="9730154"/>
            <a:ext cx="1002888" cy="356946"/>
            <a:chOff x="17092245" y="9730154"/>
            <a:chExt cx="911710" cy="356946"/>
          </a:xfrm>
        </p:grpSpPr>
        <p:sp>
          <p:nvSpPr>
            <p:cNvPr id="32" name="Freeform 8"/>
            <p:cNvSpPr>
              <a:spLocks/>
            </p:cNvSpPr>
            <p:nvPr userDrawn="1"/>
          </p:nvSpPr>
          <p:spPr bwMode="auto">
            <a:xfrm>
              <a:off x="17734471" y="9735603"/>
              <a:ext cx="191408" cy="343321"/>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3" name="Freeform 9"/>
            <p:cNvSpPr>
              <a:spLocks/>
            </p:cNvSpPr>
            <p:nvPr userDrawn="1"/>
          </p:nvSpPr>
          <p:spPr bwMode="auto">
            <a:xfrm>
              <a:off x="17464988" y="9730154"/>
              <a:ext cx="236742" cy="356946"/>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4" name="Rectangle 10"/>
            <p:cNvSpPr>
              <a:spLocks noChangeArrowheads="1"/>
            </p:cNvSpPr>
            <p:nvPr userDrawn="1"/>
          </p:nvSpPr>
          <p:spPr bwMode="auto">
            <a:xfrm>
              <a:off x="17359210" y="9735603"/>
              <a:ext cx="78074" cy="343321"/>
            </a:xfrm>
            <a:prstGeom prst="rect">
              <a:avLst/>
            </a:pr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5" name="Freeform 11"/>
            <p:cNvSpPr>
              <a:spLocks/>
            </p:cNvSpPr>
            <p:nvPr userDrawn="1"/>
          </p:nvSpPr>
          <p:spPr bwMode="auto">
            <a:xfrm>
              <a:off x="17092245" y="9735603"/>
              <a:ext cx="224149" cy="343321"/>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36" name="Rectangle 12"/>
            <p:cNvSpPr>
              <a:spLocks noChangeArrowheads="1"/>
            </p:cNvSpPr>
            <p:nvPr userDrawn="1"/>
          </p:nvSpPr>
          <p:spPr bwMode="auto">
            <a:xfrm>
              <a:off x="17701730" y="9869118"/>
              <a:ext cx="70519"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7" name="Rectangle 13"/>
            <p:cNvSpPr>
              <a:spLocks noChangeArrowheads="1"/>
            </p:cNvSpPr>
            <p:nvPr userDrawn="1"/>
          </p:nvSpPr>
          <p:spPr bwMode="auto">
            <a:xfrm>
              <a:off x="17437283" y="9869118"/>
              <a:ext cx="68001"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8" name="Rectangle 14"/>
            <p:cNvSpPr>
              <a:spLocks noChangeArrowheads="1"/>
            </p:cNvSpPr>
            <p:nvPr userDrawn="1"/>
          </p:nvSpPr>
          <p:spPr bwMode="auto">
            <a:xfrm>
              <a:off x="17291209" y="9869118"/>
              <a:ext cx="68001"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9" name="Freeform 15"/>
            <p:cNvSpPr>
              <a:spLocks noEditPoints="1"/>
            </p:cNvSpPr>
            <p:nvPr userDrawn="1"/>
          </p:nvSpPr>
          <p:spPr bwMode="auto">
            <a:xfrm>
              <a:off x="17951065" y="9732880"/>
              <a:ext cx="52890" cy="57219"/>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grpSp>
    </p:spTree>
    <p:extLst>
      <p:ext uri="{BB962C8B-B14F-4D97-AF65-F5344CB8AC3E}">
        <p14:creationId xmlns:p14="http://schemas.microsoft.com/office/powerpoint/2010/main" val="2228048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slide">
    <p:spTree>
      <p:nvGrpSpPr>
        <p:cNvPr id="1" name=""/>
        <p:cNvGrpSpPr/>
        <p:nvPr/>
      </p:nvGrpSpPr>
      <p:grpSpPr>
        <a:xfrm>
          <a:off x="0" y="0"/>
          <a:ext cx="0" cy="0"/>
          <a:chOff x="0" y="0"/>
          <a:chExt cx="0" cy="0"/>
        </a:xfrm>
      </p:grpSpPr>
      <p:grpSp>
        <p:nvGrpSpPr>
          <p:cNvPr id="6" name="Group 5"/>
          <p:cNvGrpSpPr/>
          <p:nvPr userDrawn="1"/>
        </p:nvGrpSpPr>
        <p:grpSpPr>
          <a:xfrm>
            <a:off x="7983538" y="4763"/>
            <a:ext cx="10312400" cy="10298113"/>
            <a:chOff x="7983538" y="4763"/>
            <a:chExt cx="10312400" cy="10298113"/>
          </a:xfrm>
          <a:solidFill>
            <a:srgbClr val="E2E2E2"/>
          </a:solidFill>
        </p:grpSpPr>
        <p:sp>
          <p:nvSpPr>
            <p:cNvPr id="7" name="Freeform 6"/>
            <p:cNvSpPr>
              <a:spLocks/>
            </p:cNvSpPr>
            <p:nvPr userDrawn="1"/>
          </p:nvSpPr>
          <p:spPr bwMode="auto">
            <a:xfrm>
              <a:off x="8851900" y="4763"/>
              <a:ext cx="8696325" cy="10298113"/>
            </a:xfrm>
            <a:custGeom>
              <a:avLst/>
              <a:gdLst>
                <a:gd name="T0" fmla="*/ 920 w 1804"/>
                <a:gd name="T1" fmla="*/ 2136 h 2136"/>
                <a:gd name="T2" fmla="*/ 1804 w 1804"/>
                <a:gd name="T3" fmla="*/ 2136 h 2136"/>
                <a:gd name="T4" fmla="*/ 1804 w 1804"/>
                <a:gd name="T5" fmla="*/ 466 h 2136"/>
                <a:gd name="T6" fmla="*/ 1653 w 1804"/>
                <a:gd name="T7" fmla="*/ 0 h 2136"/>
                <a:gd name="T8" fmla="*/ 0 w 1804"/>
                <a:gd name="T9" fmla="*/ 0 h 2136"/>
                <a:gd name="T10" fmla="*/ 0 w 1804"/>
                <a:gd name="T11" fmla="*/ 804 h 2136"/>
                <a:gd name="T12" fmla="*/ 920 w 1804"/>
                <a:gd name="T13" fmla="*/ 2136 h 2136"/>
              </a:gdLst>
              <a:ahLst/>
              <a:cxnLst>
                <a:cxn ang="0">
                  <a:pos x="T0" y="T1"/>
                </a:cxn>
                <a:cxn ang="0">
                  <a:pos x="T2" y="T3"/>
                </a:cxn>
                <a:cxn ang="0">
                  <a:pos x="T4" y="T5"/>
                </a:cxn>
                <a:cxn ang="0">
                  <a:pos x="T6" y="T7"/>
                </a:cxn>
                <a:cxn ang="0">
                  <a:pos x="T8" y="T9"/>
                </a:cxn>
                <a:cxn ang="0">
                  <a:pos x="T10" y="T11"/>
                </a:cxn>
                <a:cxn ang="0">
                  <a:pos x="T12" y="T13"/>
                </a:cxn>
              </a:cxnLst>
              <a:rect l="0" t="0" r="r" b="b"/>
              <a:pathLst>
                <a:path w="1804" h="2136">
                  <a:moveTo>
                    <a:pt x="920" y="2136"/>
                  </a:moveTo>
                  <a:cubicBezTo>
                    <a:pt x="1804" y="2136"/>
                    <a:pt x="1804" y="2136"/>
                    <a:pt x="1804" y="2136"/>
                  </a:cubicBezTo>
                  <a:cubicBezTo>
                    <a:pt x="1804" y="466"/>
                    <a:pt x="1804" y="466"/>
                    <a:pt x="1804" y="466"/>
                  </a:cubicBezTo>
                  <a:cubicBezTo>
                    <a:pt x="1738" y="321"/>
                    <a:pt x="1688" y="163"/>
                    <a:pt x="1653" y="0"/>
                  </a:cubicBezTo>
                  <a:cubicBezTo>
                    <a:pt x="0" y="0"/>
                    <a:pt x="0" y="0"/>
                    <a:pt x="0" y="0"/>
                  </a:cubicBezTo>
                  <a:cubicBezTo>
                    <a:pt x="0" y="804"/>
                    <a:pt x="0" y="804"/>
                    <a:pt x="0" y="804"/>
                  </a:cubicBezTo>
                  <a:cubicBezTo>
                    <a:pt x="184" y="1350"/>
                    <a:pt x="486" y="1812"/>
                    <a:pt x="920" y="21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p:cNvSpPr>
            <p:nvPr userDrawn="1"/>
          </p:nvSpPr>
          <p:spPr bwMode="auto">
            <a:xfrm>
              <a:off x="17548225" y="2251075"/>
              <a:ext cx="747713" cy="8051800"/>
            </a:xfrm>
            <a:custGeom>
              <a:avLst/>
              <a:gdLst>
                <a:gd name="T0" fmla="*/ 155 w 155"/>
                <a:gd name="T1" fmla="*/ 1670 h 1670"/>
                <a:gd name="T2" fmla="*/ 155 w 155"/>
                <a:gd name="T3" fmla="*/ 272 h 1670"/>
                <a:gd name="T4" fmla="*/ 0 w 155"/>
                <a:gd name="T5" fmla="*/ 0 h 1670"/>
                <a:gd name="T6" fmla="*/ 0 w 155"/>
                <a:gd name="T7" fmla="*/ 1670 h 1670"/>
                <a:gd name="T8" fmla="*/ 155 w 155"/>
                <a:gd name="T9" fmla="*/ 1670 h 1670"/>
              </a:gdLst>
              <a:ahLst/>
              <a:cxnLst>
                <a:cxn ang="0">
                  <a:pos x="T0" y="T1"/>
                </a:cxn>
                <a:cxn ang="0">
                  <a:pos x="T2" y="T3"/>
                </a:cxn>
                <a:cxn ang="0">
                  <a:pos x="T4" y="T5"/>
                </a:cxn>
                <a:cxn ang="0">
                  <a:pos x="T6" y="T7"/>
                </a:cxn>
                <a:cxn ang="0">
                  <a:pos x="T8" y="T9"/>
                </a:cxn>
              </a:cxnLst>
              <a:rect l="0" t="0" r="r" b="b"/>
              <a:pathLst>
                <a:path w="155" h="1670">
                  <a:moveTo>
                    <a:pt x="155" y="1670"/>
                  </a:moveTo>
                  <a:cubicBezTo>
                    <a:pt x="155" y="272"/>
                    <a:pt x="155" y="272"/>
                    <a:pt x="155" y="272"/>
                  </a:cubicBezTo>
                  <a:cubicBezTo>
                    <a:pt x="95" y="188"/>
                    <a:pt x="44" y="97"/>
                    <a:pt x="0" y="0"/>
                  </a:cubicBezTo>
                  <a:cubicBezTo>
                    <a:pt x="0" y="1670"/>
                    <a:pt x="0" y="1670"/>
                    <a:pt x="0" y="1670"/>
                  </a:cubicBezTo>
                  <a:lnTo>
                    <a:pt x="155" y="16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7983538" y="4763"/>
              <a:ext cx="868363" cy="3876675"/>
            </a:xfrm>
            <a:custGeom>
              <a:avLst/>
              <a:gdLst>
                <a:gd name="T0" fmla="*/ 0 w 180"/>
                <a:gd name="T1" fmla="*/ 0 h 804"/>
                <a:gd name="T2" fmla="*/ 180 w 180"/>
                <a:gd name="T3" fmla="*/ 804 h 804"/>
                <a:gd name="T4" fmla="*/ 180 w 180"/>
                <a:gd name="T5" fmla="*/ 0 h 804"/>
                <a:gd name="T6" fmla="*/ 0 w 180"/>
                <a:gd name="T7" fmla="*/ 0 h 804"/>
              </a:gdLst>
              <a:ahLst/>
              <a:cxnLst>
                <a:cxn ang="0">
                  <a:pos x="T0" y="T1"/>
                </a:cxn>
                <a:cxn ang="0">
                  <a:pos x="T2" y="T3"/>
                </a:cxn>
                <a:cxn ang="0">
                  <a:pos x="T4" y="T5"/>
                </a:cxn>
                <a:cxn ang="0">
                  <a:pos x="T6" y="T7"/>
                </a:cxn>
              </a:cxnLst>
              <a:rect l="0" t="0" r="r" b="b"/>
              <a:pathLst>
                <a:path w="180" h="804">
                  <a:moveTo>
                    <a:pt x="0" y="0"/>
                  </a:moveTo>
                  <a:cubicBezTo>
                    <a:pt x="36" y="282"/>
                    <a:pt x="96" y="552"/>
                    <a:pt x="180" y="804"/>
                  </a:cubicBezTo>
                  <a:cubicBezTo>
                    <a:pt x="180" y="0"/>
                    <a:pt x="180" y="0"/>
                    <a:pt x="18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Short Title Here</a:t>
            </a:r>
          </a:p>
        </p:txBody>
      </p:sp>
      <p:sp>
        <p:nvSpPr>
          <p:cNvPr id="2" name="Slide Number Placeholder 1"/>
          <p:cNvSpPr>
            <a:spLocks noGrp="1"/>
          </p:cNvSpPr>
          <p:nvPr>
            <p:ph type="sldNum" sz="quarter" idx="13"/>
          </p:nvPr>
        </p:nvSpPr>
        <p:spPr/>
        <p:txBody>
          <a:bodyPr/>
          <a:lstStyle/>
          <a:p>
            <a:pPr>
              <a:defRPr/>
            </a:pPr>
            <a:fld id="{162E4A84-A8F2-424A-AAF2-679D4EB18637}" type="slidenum">
              <a:rPr lang="en-US" smtClean="0"/>
              <a:pPr>
                <a:defRPr/>
              </a:pPr>
              <a:t>‹#›</a:t>
            </a:fld>
            <a:endParaRPr lang="en-US" dirty="0"/>
          </a:p>
        </p:txBody>
      </p:sp>
      <p:sp>
        <p:nvSpPr>
          <p:cNvPr id="11" name="Text Placeholder 18"/>
          <p:cNvSpPr>
            <a:spLocks noGrp="1"/>
          </p:cNvSpPr>
          <p:nvPr>
            <p:ph type="body" sz="quarter" idx="10"/>
          </p:nvPr>
        </p:nvSpPr>
        <p:spPr>
          <a:xfrm>
            <a:off x="685919" y="2616200"/>
            <a:ext cx="7985357" cy="69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normAutofit/>
          </a:bodyPr>
          <a:lstStyle>
            <a:lvl1pPr>
              <a:spcBef>
                <a:spcPts val="1200"/>
              </a:spcBef>
              <a:spcAft>
                <a:spcPts val="0"/>
              </a:spcAft>
              <a:defRPr lang="en-US" sz="3200" dirty="0" smtClean="0">
                <a:solidFill>
                  <a:schemeClr val="tx1"/>
                </a:solidFill>
              </a:defRPr>
            </a:lvl1pPr>
            <a:lvl2pPr marL="1079500" indent="-457200">
              <a:spcAft>
                <a:spcPts val="0"/>
              </a:spcAft>
              <a:defRPr lang="en-US" sz="2600" kern="1200" baseline="0" dirty="0" smtClean="0">
                <a:solidFill>
                  <a:schemeClr val="tx1"/>
                </a:solidFill>
                <a:latin typeface="Arial" panose="020B0604020202020204" pitchFamily="34" charset="0"/>
                <a:ea typeface="+mn-ea"/>
                <a:cs typeface="Arial" panose="020B0604020202020204" pitchFamily="34" charset="0"/>
              </a:defRPr>
            </a:lvl2pPr>
            <a:lvl3pPr>
              <a:defRPr lang="en-US" dirty="0" smtClean="0"/>
            </a:lvl3pPr>
            <a:lvl4pPr>
              <a:defRPr lang="en-US" dirty="0" smtClean="0"/>
            </a:lvl4pPr>
            <a:lvl5pPr>
              <a:defRPr lang="en-US" dirty="0"/>
            </a:lvl5pPr>
          </a:lstStyle>
          <a:p>
            <a:pPr lvl="0"/>
            <a:r>
              <a:rPr lang="en-US" dirty="0"/>
              <a:t>Click to edit Master text styles</a:t>
            </a:r>
          </a:p>
          <a:p>
            <a:pPr marL="901700" lvl="1" indent="-279400" algn="l" rtl="0" eaLnBrk="0" fontAlgn="base" hangingPunct="0">
              <a:spcBef>
                <a:spcPts val="600"/>
              </a:spcBef>
              <a:spcAft>
                <a:spcPts val="600"/>
              </a:spcAft>
              <a:buClr>
                <a:schemeClr val="bg2">
                  <a:lumMod val="75000"/>
                </a:schemeClr>
              </a:buClr>
              <a:buSzPct val="80000"/>
              <a:buFont typeface="Arial" panose="020B0604020202020204" pitchFamily="34" charset="0"/>
              <a:buChar char="•"/>
            </a:pPr>
            <a:r>
              <a:rPr lang="en-US" dirty="0"/>
              <a:t>Second level</a:t>
            </a:r>
          </a:p>
        </p:txBody>
      </p:sp>
      <p:sp>
        <p:nvSpPr>
          <p:cNvPr id="13" name="Text Placeholder 18"/>
          <p:cNvSpPr>
            <a:spLocks noGrp="1"/>
          </p:cNvSpPr>
          <p:nvPr>
            <p:ph type="body" sz="quarter" idx="14"/>
          </p:nvPr>
        </p:nvSpPr>
        <p:spPr>
          <a:xfrm>
            <a:off x="9182219" y="2616200"/>
            <a:ext cx="7985357" cy="69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normAutofit/>
          </a:bodyPr>
          <a:lstStyle>
            <a:lvl1pPr>
              <a:spcBef>
                <a:spcPts val="1200"/>
              </a:spcBef>
              <a:spcAft>
                <a:spcPts val="0"/>
              </a:spcAft>
              <a:defRPr lang="en-US" sz="3200" dirty="0" smtClean="0">
                <a:solidFill>
                  <a:schemeClr val="tx1"/>
                </a:solidFill>
              </a:defRPr>
            </a:lvl1pPr>
            <a:lvl2pPr marL="1079500" indent="-457200">
              <a:spcBef>
                <a:spcPts val="1200"/>
              </a:spcBef>
              <a:spcAft>
                <a:spcPts val="0"/>
              </a:spcAft>
              <a:defRPr lang="en-US" sz="2600" kern="1200" baseline="0" dirty="0" smtClean="0">
                <a:solidFill>
                  <a:schemeClr val="tx1"/>
                </a:solidFill>
                <a:latin typeface="Arial" panose="020B0604020202020204" pitchFamily="34" charset="0"/>
                <a:ea typeface="+mn-ea"/>
                <a:cs typeface="Arial" panose="020B0604020202020204" pitchFamily="34" charset="0"/>
              </a:defRPr>
            </a:lvl2pPr>
            <a:lvl3pPr>
              <a:defRPr lang="en-US" dirty="0" smtClean="0"/>
            </a:lvl3pPr>
            <a:lvl4pPr>
              <a:defRPr lang="en-US" dirty="0" smtClean="0"/>
            </a:lvl4pPr>
            <a:lvl5pPr>
              <a:defRPr lang="en-US" dirty="0"/>
            </a:lvl5pPr>
          </a:lstStyle>
          <a:p>
            <a:pPr lvl="0"/>
            <a:r>
              <a:rPr lang="en-US" dirty="0"/>
              <a:t>Click to edit Master text styles</a:t>
            </a:r>
          </a:p>
          <a:p>
            <a:pPr marL="901700" lvl="1" indent="-279400" algn="l" rtl="0" eaLnBrk="0" fontAlgn="base" hangingPunct="0">
              <a:spcBef>
                <a:spcPts val="600"/>
              </a:spcBef>
              <a:spcAft>
                <a:spcPts val="600"/>
              </a:spcAft>
              <a:buClr>
                <a:schemeClr val="bg2">
                  <a:lumMod val="75000"/>
                </a:schemeClr>
              </a:buClr>
              <a:buSzPct val="80000"/>
              <a:buFont typeface="Arial" panose="020B0604020202020204" pitchFamily="34" charset="0"/>
              <a:buChar char="•"/>
            </a:pPr>
            <a:r>
              <a:rPr lang="en-US" dirty="0"/>
              <a:t>Second level</a:t>
            </a:r>
          </a:p>
        </p:txBody>
      </p:sp>
      <p:sp>
        <p:nvSpPr>
          <p:cNvPr id="9" name="Text Placeholder 8"/>
          <p:cNvSpPr>
            <a:spLocks noGrp="1"/>
          </p:cNvSpPr>
          <p:nvPr>
            <p:ph type="body" sz="quarter" idx="15"/>
          </p:nvPr>
        </p:nvSpPr>
        <p:spPr>
          <a:xfrm>
            <a:off x="685801" y="1778333"/>
            <a:ext cx="8044922" cy="646113"/>
          </a:xfrm>
        </p:spPr>
        <p:txBody>
          <a:bodyPr>
            <a:noAutofit/>
          </a:bodyPr>
          <a:lstStyle>
            <a:lvl1pPr marL="0" indent="0">
              <a:buNone/>
              <a:tabLst/>
              <a:defRPr lang="en-US" sz="3600" kern="1200" baseline="0" dirty="0" smtClean="0">
                <a:solidFill>
                  <a:schemeClr val="accent1"/>
                </a:solidFill>
                <a:latin typeface="Arial" panose="020B0604020202020204" pitchFamily="34" charset="0"/>
                <a:ea typeface="+mn-ea"/>
                <a:cs typeface="Arial" panose="020B0604020202020204" pitchFamily="34" charset="0"/>
              </a:defRPr>
            </a:lvl1pPr>
          </a:lstStyle>
          <a:p>
            <a:pPr lvl="0"/>
            <a:r>
              <a:rPr lang="en-US" dirty="0"/>
              <a:t>Click to edit Master text styles</a:t>
            </a:r>
          </a:p>
        </p:txBody>
      </p:sp>
      <p:sp>
        <p:nvSpPr>
          <p:cNvPr id="14" name="Text Placeholder 8"/>
          <p:cNvSpPr>
            <a:spLocks noGrp="1"/>
          </p:cNvSpPr>
          <p:nvPr>
            <p:ph type="body" sz="quarter" idx="16"/>
          </p:nvPr>
        </p:nvSpPr>
        <p:spPr>
          <a:xfrm>
            <a:off x="9035321" y="1778333"/>
            <a:ext cx="8323263" cy="646113"/>
          </a:xfrm>
        </p:spPr>
        <p:txBody>
          <a:bodyPr>
            <a:noAutofit/>
          </a:bodyPr>
          <a:lstStyle>
            <a:lvl1pPr marL="0" indent="0">
              <a:buNone/>
              <a:tabLst/>
              <a:defRPr lang="en-US" sz="3600" kern="1200" baseline="0" dirty="0" smtClean="0">
                <a:solidFill>
                  <a:schemeClr val="accent1"/>
                </a:solidFill>
                <a:latin typeface="Arial" panose="020B0604020202020204" pitchFamily="34" charset="0"/>
                <a:ea typeface="+mn-ea"/>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180976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itle and Content slide">
    <p:spTree>
      <p:nvGrpSpPr>
        <p:cNvPr id="1" name=""/>
        <p:cNvGrpSpPr/>
        <p:nvPr/>
      </p:nvGrpSpPr>
      <p:grpSpPr>
        <a:xfrm>
          <a:off x="0" y="0"/>
          <a:ext cx="0" cy="0"/>
          <a:chOff x="0" y="0"/>
          <a:chExt cx="0" cy="0"/>
        </a:xfrm>
      </p:grpSpPr>
      <p:sp>
        <p:nvSpPr>
          <p:cNvPr id="8" name="Text Placeholder 9"/>
          <p:cNvSpPr>
            <a:spLocks noGrp="1"/>
          </p:cNvSpPr>
          <p:nvPr>
            <p:ph type="body" sz="quarter" idx="21"/>
          </p:nvPr>
        </p:nvSpPr>
        <p:spPr>
          <a:xfrm>
            <a:off x="9517359" y="1828800"/>
            <a:ext cx="8158367" cy="7555832"/>
          </a:xfrm>
          <a:solidFill>
            <a:schemeClr val="tx1">
              <a:lumMod val="20000"/>
              <a:lumOff val="80000"/>
              <a:alpha val="76863"/>
            </a:schemeClr>
          </a:solidFill>
        </p:spPr>
        <p:txBody>
          <a:bodyPr tIns="1152000">
            <a:normAutofit/>
          </a:bodyPr>
          <a:lstStyle>
            <a:lvl1pPr>
              <a:lnSpc>
                <a:spcPts val="3360"/>
              </a:lnSpc>
              <a:spcBef>
                <a:spcPts val="1200"/>
              </a:spcBef>
              <a:spcAft>
                <a:spcPts val="0"/>
              </a:spcAft>
              <a:defRPr sz="2800">
                <a:solidFill>
                  <a:schemeClr val="tx2"/>
                </a:solidFill>
              </a:defRPr>
            </a:lvl1pPr>
            <a:lvl2pPr marL="1079500" indent="-457200">
              <a:buClr>
                <a:schemeClr val="tx2"/>
              </a:buClr>
              <a:defRPr lang="en-US" sz="2600" kern="1200" baseline="0" dirty="0" smtClean="0">
                <a:solidFill>
                  <a:schemeClr val="tx1"/>
                </a:solidFill>
                <a:latin typeface="Arial" panose="020B0604020202020204" pitchFamily="34" charset="0"/>
                <a:ea typeface="+mn-ea"/>
                <a:cs typeface="Arial" panose="020B0604020202020204" pitchFamily="34" charset="0"/>
              </a:defRPr>
            </a:lvl2pPr>
          </a:lstStyle>
          <a:p>
            <a:pPr lvl="0"/>
            <a:r>
              <a:rPr lang="en-US" dirty="0"/>
              <a:t>Click to edit Master text styles</a:t>
            </a:r>
          </a:p>
          <a:p>
            <a:pPr marL="901700" lvl="1" indent="-279400" algn="l" rtl="0" eaLnBrk="0" fontAlgn="base" hangingPunct="0">
              <a:spcBef>
                <a:spcPts val="600"/>
              </a:spcBef>
              <a:spcAft>
                <a:spcPts val="600"/>
              </a:spcAft>
              <a:buClr>
                <a:schemeClr val="bg2">
                  <a:lumMod val="75000"/>
                </a:schemeClr>
              </a:buClr>
              <a:buSzPct val="80000"/>
              <a:buFont typeface="Arial" panose="020B0604020202020204" pitchFamily="34" charset="0"/>
              <a:buChar char="•"/>
            </a:pPr>
            <a:r>
              <a:rPr lang="en-US" dirty="0"/>
              <a:t>Second level</a:t>
            </a:r>
          </a:p>
        </p:txBody>
      </p:sp>
      <p:sp>
        <p:nvSpPr>
          <p:cNvPr id="9" name="Text Placeholder 9"/>
          <p:cNvSpPr>
            <a:spLocks noGrp="1"/>
          </p:cNvSpPr>
          <p:nvPr>
            <p:ph type="body" sz="quarter" idx="18"/>
          </p:nvPr>
        </p:nvSpPr>
        <p:spPr>
          <a:xfrm>
            <a:off x="728959" y="1828800"/>
            <a:ext cx="8158367" cy="7555832"/>
          </a:xfrm>
          <a:solidFill>
            <a:schemeClr val="tx1">
              <a:lumMod val="20000"/>
              <a:lumOff val="80000"/>
              <a:alpha val="76863"/>
            </a:schemeClr>
          </a:solidFill>
        </p:spPr>
        <p:txBody>
          <a:bodyPr tIns="1152000">
            <a:normAutofit/>
          </a:bodyPr>
          <a:lstStyle>
            <a:lvl1pPr>
              <a:lnSpc>
                <a:spcPct val="100000"/>
              </a:lnSpc>
              <a:spcBef>
                <a:spcPts val="1200"/>
              </a:spcBef>
              <a:spcAft>
                <a:spcPts val="0"/>
              </a:spcAft>
              <a:defRPr sz="2800">
                <a:solidFill>
                  <a:schemeClr val="tx2"/>
                </a:solidFill>
              </a:defRPr>
            </a:lvl1pPr>
            <a:lvl2pPr marL="1079500" indent="-457200">
              <a:spcBef>
                <a:spcPts val="1200"/>
              </a:spcBef>
              <a:spcAft>
                <a:spcPts val="0"/>
              </a:spcAft>
              <a:buClr>
                <a:schemeClr val="tx2"/>
              </a:buClr>
              <a:defRPr lang="en-US" sz="2600" kern="1200" baseline="0" dirty="0" smtClean="0">
                <a:solidFill>
                  <a:schemeClr val="tx1"/>
                </a:solidFill>
                <a:latin typeface="Arial" panose="020B0604020202020204" pitchFamily="34" charset="0"/>
                <a:ea typeface="+mn-ea"/>
                <a:cs typeface="Arial" panose="020B0604020202020204" pitchFamily="34" charset="0"/>
              </a:defRPr>
            </a:lvl2pPr>
          </a:lstStyle>
          <a:p>
            <a:pPr lvl="0"/>
            <a:r>
              <a:rPr lang="en-US" dirty="0"/>
              <a:t>Click to edit Master text styles</a:t>
            </a:r>
          </a:p>
          <a:p>
            <a:pPr marL="901700" lvl="1" indent="-279400" algn="l" rtl="0" eaLnBrk="0" fontAlgn="base" hangingPunct="0">
              <a:spcBef>
                <a:spcPts val="600"/>
              </a:spcBef>
              <a:spcAft>
                <a:spcPts val="600"/>
              </a:spcAft>
              <a:buClr>
                <a:schemeClr val="bg2">
                  <a:lumMod val="75000"/>
                </a:schemeClr>
              </a:buClr>
              <a:buSzPct val="80000"/>
              <a:buFont typeface="Arial" panose="020B0604020202020204" pitchFamily="34" charset="0"/>
              <a:buChar char="•"/>
            </a:pPr>
            <a:r>
              <a:rPr lang="en-US" dirty="0"/>
              <a:t>Second level</a:t>
            </a:r>
          </a:p>
        </p:txBody>
      </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Short Title Here</a:t>
            </a:r>
          </a:p>
        </p:txBody>
      </p:sp>
      <p:sp>
        <p:nvSpPr>
          <p:cNvPr id="12" name="Text Placeholder 18"/>
          <p:cNvSpPr>
            <a:spLocks noGrp="1"/>
          </p:cNvSpPr>
          <p:nvPr>
            <p:ph type="body" sz="quarter" idx="13"/>
          </p:nvPr>
        </p:nvSpPr>
        <p:spPr>
          <a:xfrm>
            <a:off x="0" y="2031186"/>
            <a:ext cx="9036424" cy="792278"/>
          </a:xfrm>
          <a:solidFill>
            <a:srgbClr val="069EDB">
              <a:alpha val="76078"/>
            </a:srgbClr>
          </a:solidFill>
          <a:ln>
            <a:noFill/>
          </a:ln>
        </p:spPr>
        <p:txBody>
          <a:bodyPr vert="horz" wrap="square" lIns="163229" tIns="81610" rIns="163229" bIns="81610" numCol="1" anchor="ctr" anchorCtr="0" compatLnSpc="1">
            <a:prstTxWarp prst="textNoShape">
              <a:avLst/>
            </a:prstTxWarp>
          </a:bodyPr>
          <a:lstStyle>
            <a:lvl1pPr marL="806450" indent="0">
              <a:buFontTx/>
              <a:buNone/>
              <a:defRPr lang="en-US" sz="3200" dirty="0" smtClean="0">
                <a:solidFill>
                  <a:schemeClr val="bg1"/>
                </a:solidFill>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 name="Slide Number Placeholder 1"/>
          <p:cNvSpPr>
            <a:spLocks noGrp="1"/>
          </p:cNvSpPr>
          <p:nvPr>
            <p:ph type="sldNum" sz="quarter" idx="16"/>
          </p:nvPr>
        </p:nvSpPr>
        <p:spPr/>
        <p:txBody>
          <a:bodyPr/>
          <a:lstStyle/>
          <a:p>
            <a:pPr>
              <a:defRPr/>
            </a:pPr>
            <a:fld id="{162E4A84-A8F2-424A-AAF2-679D4EB18637}" type="slidenum">
              <a:rPr lang="en-US" smtClean="0"/>
              <a:pPr>
                <a:defRPr/>
              </a:pPr>
              <a:t>‹#›</a:t>
            </a:fld>
            <a:endParaRPr lang="en-US" dirty="0"/>
          </a:p>
        </p:txBody>
      </p:sp>
      <p:sp>
        <p:nvSpPr>
          <p:cNvPr id="17" name="Text Placeholder 18"/>
          <p:cNvSpPr>
            <a:spLocks noGrp="1"/>
          </p:cNvSpPr>
          <p:nvPr>
            <p:ph type="body" sz="quarter" idx="20"/>
          </p:nvPr>
        </p:nvSpPr>
        <p:spPr>
          <a:xfrm>
            <a:off x="9338108" y="2031186"/>
            <a:ext cx="8949892" cy="792278"/>
          </a:xfrm>
          <a:solidFill>
            <a:srgbClr val="069EDB">
              <a:alpha val="76078"/>
            </a:srgbClr>
          </a:solidFill>
          <a:ln>
            <a:noFill/>
          </a:ln>
        </p:spPr>
        <p:txBody>
          <a:bodyPr vert="horz" wrap="square" lIns="163229" tIns="81610" rIns="163229" bIns="81610" numCol="1" anchor="ctr" anchorCtr="0" compatLnSpc="1">
            <a:prstTxWarp prst="textNoShape">
              <a:avLst/>
            </a:prstTxWarp>
          </a:bodyPr>
          <a:lstStyle>
            <a:lvl1pPr marL="179388" indent="0">
              <a:buFontTx/>
              <a:buNone/>
              <a:defRPr lang="en-US" sz="3200" dirty="0" smtClean="0">
                <a:solidFill>
                  <a:schemeClr val="bg1"/>
                </a:solidFill>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Click to edit Master text styles</a:t>
            </a:r>
          </a:p>
        </p:txBody>
      </p:sp>
    </p:spTree>
    <p:extLst>
      <p:ext uri="{BB962C8B-B14F-4D97-AF65-F5344CB8AC3E}">
        <p14:creationId xmlns:p14="http://schemas.microsoft.com/office/powerpoint/2010/main" val="47222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and Content slide">
    <p:spTree>
      <p:nvGrpSpPr>
        <p:cNvPr id="1" name=""/>
        <p:cNvGrpSpPr/>
        <p:nvPr/>
      </p:nvGrpSpPr>
      <p:grpSpPr>
        <a:xfrm>
          <a:off x="0" y="0"/>
          <a:ext cx="0" cy="0"/>
          <a:chOff x="0" y="0"/>
          <a:chExt cx="0" cy="0"/>
        </a:xfrm>
      </p:grpSpPr>
      <p:sp>
        <p:nvSpPr>
          <p:cNvPr id="3" name="Freeform 2"/>
          <p:cNvSpPr/>
          <p:nvPr userDrawn="1"/>
        </p:nvSpPr>
        <p:spPr>
          <a:xfrm>
            <a:off x="-17929" y="-143435"/>
            <a:ext cx="7135905" cy="10470776"/>
          </a:xfrm>
          <a:custGeom>
            <a:avLst/>
            <a:gdLst>
              <a:gd name="connsiteX0" fmla="*/ 7135905 w 7135905"/>
              <a:gd name="connsiteY0" fmla="*/ 0 h 10470776"/>
              <a:gd name="connsiteX1" fmla="*/ 5970494 w 7135905"/>
              <a:gd name="connsiteY1" fmla="*/ 10452847 h 10470776"/>
              <a:gd name="connsiteX2" fmla="*/ 35858 w 7135905"/>
              <a:gd name="connsiteY2" fmla="*/ 10470776 h 10470776"/>
              <a:gd name="connsiteX3" fmla="*/ 0 w 7135905"/>
              <a:gd name="connsiteY3" fmla="*/ 161364 h 10470776"/>
              <a:gd name="connsiteX4" fmla="*/ 7117976 w 7135905"/>
              <a:gd name="connsiteY4" fmla="*/ 161364 h 10470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5905" h="10470776">
                <a:moveTo>
                  <a:pt x="7135905" y="0"/>
                </a:moveTo>
                <a:lnTo>
                  <a:pt x="5970494" y="10452847"/>
                </a:lnTo>
                <a:lnTo>
                  <a:pt x="35858" y="10470776"/>
                </a:lnTo>
                <a:lnTo>
                  <a:pt x="0" y="161364"/>
                </a:lnTo>
                <a:lnTo>
                  <a:pt x="7117976" y="161364"/>
                </a:ln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8"/>
          <p:cNvSpPr>
            <a:spLocks noGrp="1"/>
          </p:cNvSpPr>
          <p:nvPr>
            <p:ph type="body" sz="quarter" idx="10"/>
          </p:nvPr>
        </p:nvSpPr>
        <p:spPr>
          <a:xfrm>
            <a:off x="685920" y="1778333"/>
            <a:ext cx="5396226" cy="779986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bodyPr>
          <a:lstStyle>
            <a:lvl1pPr marL="0" indent="0">
              <a:spcBef>
                <a:spcPts val="1200"/>
              </a:spcBef>
              <a:buNone/>
              <a:defRPr lang="en-US" sz="3200" dirty="0" smtClean="0">
                <a:solidFill>
                  <a:schemeClr val="tx1"/>
                </a:solidFill>
              </a:defRPr>
            </a:lvl1pPr>
            <a:lvl2pPr>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Click to edit Master text styles</a:t>
            </a:r>
          </a:p>
        </p:txBody>
      </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Short Title Here</a:t>
            </a:r>
          </a:p>
        </p:txBody>
      </p:sp>
      <p:sp>
        <p:nvSpPr>
          <p:cNvPr id="7" name="Text Placeholder 18"/>
          <p:cNvSpPr>
            <a:spLocks noGrp="1"/>
          </p:cNvSpPr>
          <p:nvPr>
            <p:ph type="body" sz="quarter" idx="11"/>
          </p:nvPr>
        </p:nvSpPr>
        <p:spPr>
          <a:xfrm>
            <a:off x="6445286" y="1778333"/>
            <a:ext cx="11233113" cy="779986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bodyPr>
          <a:lstStyle>
            <a:lvl1pPr>
              <a:spcBef>
                <a:spcPts val="1200"/>
              </a:spcBef>
              <a:spcAft>
                <a:spcPts val="0"/>
              </a:spcAft>
              <a:defRPr lang="en-US" sz="3200" kern="1200" baseline="0" dirty="0" smtClean="0">
                <a:solidFill>
                  <a:schemeClr val="tx1"/>
                </a:solidFill>
                <a:latin typeface="Arial" panose="020B0604020202020204" pitchFamily="34" charset="0"/>
                <a:ea typeface="+mn-ea"/>
                <a:cs typeface="Arial" panose="020B0604020202020204" pitchFamily="34" charset="0"/>
              </a:defRPr>
            </a:lvl1pPr>
            <a:lvl2pPr marL="1079500" indent="-457200">
              <a:spcBef>
                <a:spcPts val="1200"/>
              </a:spcBef>
              <a:spcAft>
                <a:spcPts val="0"/>
              </a:spcAft>
              <a:defRPr lang="en-US" sz="2600" kern="1200" baseline="0" dirty="0" smtClean="0">
                <a:solidFill>
                  <a:schemeClr val="tx1"/>
                </a:solidFill>
                <a:latin typeface="Arial" panose="020B0604020202020204" pitchFamily="34" charset="0"/>
                <a:ea typeface="+mn-ea"/>
                <a:cs typeface="Arial" panose="020B0604020202020204" pitchFamily="34" charset="0"/>
              </a:defRPr>
            </a:lvl2pPr>
            <a:lvl3pPr>
              <a:defRPr lang="en-US" dirty="0" smtClean="0"/>
            </a:lvl3pPr>
            <a:lvl4pPr>
              <a:defRPr lang="en-US" dirty="0" smtClean="0"/>
            </a:lvl4pPr>
            <a:lvl5pPr>
              <a:defRPr lang="en-US" dirty="0"/>
            </a:lvl5pPr>
          </a:lstStyle>
          <a:p>
            <a:pPr lvl="0"/>
            <a:r>
              <a:rPr lang="en-US" dirty="0"/>
              <a:t>Click to edit Master text styles</a:t>
            </a:r>
          </a:p>
          <a:p>
            <a:pPr marL="901700" lvl="1" indent="-279400" algn="l" rtl="0" eaLnBrk="0" fontAlgn="base" hangingPunct="0">
              <a:spcBef>
                <a:spcPts val="600"/>
              </a:spcBef>
              <a:spcAft>
                <a:spcPts val="600"/>
              </a:spcAft>
              <a:buClr>
                <a:schemeClr val="bg2">
                  <a:lumMod val="75000"/>
                </a:schemeClr>
              </a:buClr>
              <a:buSzPct val="80000"/>
              <a:buFont typeface="Arial" panose="020B0604020202020204" pitchFamily="34" charset="0"/>
              <a:buChar char="•"/>
            </a:pPr>
            <a:r>
              <a:rPr lang="en-US" dirty="0"/>
              <a:t>Second level</a:t>
            </a:r>
          </a:p>
        </p:txBody>
      </p:sp>
      <p:sp>
        <p:nvSpPr>
          <p:cNvPr id="2" name="Slide Number Placeholder 1"/>
          <p:cNvSpPr>
            <a:spLocks noGrp="1"/>
          </p:cNvSpPr>
          <p:nvPr>
            <p:ph type="sldNum" sz="quarter" idx="12"/>
          </p:nvPr>
        </p:nvSpPr>
        <p:spPr/>
        <p:txBody>
          <a:bodyPr/>
          <a:lstStyle/>
          <a:p>
            <a:pPr>
              <a:defRPr/>
            </a:pPr>
            <a:fld id="{162E4A84-A8F2-424A-AAF2-679D4EB18637}" type="slidenum">
              <a:rPr lang="en-US" smtClean="0"/>
              <a:pPr>
                <a:defRPr/>
              </a:pPr>
              <a:t>‹#›</a:t>
            </a:fld>
            <a:endParaRPr lang="en-US" dirty="0"/>
          </a:p>
        </p:txBody>
      </p:sp>
    </p:spTree>
    <p:extLst>
      <p:ext uri="{BB962C8B-B14F-4D97-AF65-F5344CB8AC3E}">
        <p14:creationId xmlns:p14="http://schemas.microsoft.com/office/powerpoint/2010/main" val="256724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4" name="Slide Number Placeholder 6"/>
          <p:cNvSpPr>
            <a:spLocks noGrp="1"/>
          </p:cNvSpPr>
          <p:nvPr>
            <p:ph type="sldNum" sz="quarter" idx="10"/>
          </p:nvPr>
        </p:nvSpPr>
        <p:spPr/>
        <p:txBody>
          <a:bodyPr/>
          <a:lstStyle>
            <a:lvl1pPr>
              <a:defRPr/>
            </a:lvl1pPr>
          </a:lstStyle>
          <a:p>
            <a:pPr>
              <a:defRPr/>
            </a:pPr>
            <a:fld id="{9DB0966F-258A-4E8A-8CAB-708CF757257F}" type="slidenum">
              <a:rPr lang="en-US"/>
              <a:pPr>
                <a:defRPr/>
              </a:pPr>
              <a:t>‹#›</a:t>
            </a:fld>
            <a:endParaRPr lang="en-US"/>
          </a:p>
        </p:txBody>
      </p:sp>
    </p:spTree>
    <p:extLst>
      <p:ext uri="{BB962C8B-B14F-4D97-AF65-F5344CB8AC3E}">
        <p14:creationId xmlns:p14="http://schemas.microsoft.com/office/powerpoint/2010/main" val="340877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48" name="Picture 4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6" y="5555"/>
            <a:ext cx="18297879" cy="10292557"/>
          </a:xfrm>
          <a:prstGeom prst="rect">
            <a:avLst/>
          </a:prstGeom>
        </p:spPr>
      </p:pic>
      <p:sp>
        <p:nvSpPr>
          <p:cNvPr id="31" name="Freeform 30"/>
          <p:cNvSpPr>
            <a:spLocks/>
          </p:cNvSpPr>
          <p:nvPr userDrawn="1"/>
        </p:nvSpPr>
        <p:spPr bwMode="auto">
          <a:xfrm>
            <a:off x="587375" y="2540000"/>
            <a:ext cx="3689350" cy="7761288"/>
          </a:xfrm>
          <a:custGeom>
            <a:avLst/>
            <a:gdLst>
              <a:gd name="T0" fmla="*/ 0 w 960"/>
              <a:gd name="T1" fmla="*/ 0 h 2020"/>
              <a:gd name="T2" fmla="*/ 0 w 960"/>
              <a:gd name="T3" fmla="*/ 2020 h 2020"/>
              <a:gd name="T4" fmla="*/ 960 w 960"/>
              <a:gd name="T5" fmla="*/ 2020 h 2020"/>
              <a:gd name="T6" fmla="*/ 0 w 960"/>
              <a:gd name="T7" fmla="*/ 0 h 2020"/>
            </a:gdLst>
            <a:ahLst/>
            <a:cxnLst>
              <a:cxn ang="0">
                <a:pos x="T0" y="T1"/>
              </a:cxn>
              <a:cxn ang="0">
                <a:pos x="T2" y="T3"/>
              </a:cxn>
              <a:cxn ang="0">
                <a:pos x="T4" y="T5"/>
              </a:cxn>
              <a:cxn ang="0">
                <a:pos x="T6" y="T7"/>
              </a:cxn>
            </a:cxnLst>
            <a:rect l="0" t="0" r="r" b="b"/>
            <a:pathLst>
              <a:path w="960" h="2020">
                <a:moveTo>
                  <a:pt x="0" y="0"/>
                </a:moveTo>
                <a:cubicBezTo>
                  <a:pt x="0" y="2020"/>
                  <a:pt x="0" y="2020"/>
                  <a:pt x="0" y="2020"/>
                </a:cubicBezTo>
                <a:cubicBezTo>
                  <a:pt x="960" y="2020"/>
                  <a:pt x="960" y="2020"/>
                  <a:pt x="960" y="2020"/>
                </a:cubicBezTo>
                <a:cubicBezTo>
                  <a:pt x="859" y="1209"/>
                  <a:pt x="506" y="533"/>
                  <a:pt x="0" y="0"/>
                </a:cubicBezTo>
              </a:path>
            </a:pathLst>
          </a:custGeom>
          <a:solidFill>
            <a:schemeClr val="accent1">
              <a:lumMod val="75000"/>
              <a:alpha val="78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9" name="Freeform 48"/>
          <p:cNvSpPr/>
          <p:nvPr userDrawn="1"/>
        </p:nvSpPr>
        <p:spPr>
          <a:xfrm>
            <a:off x="587375" y="-7938"/>
            <a:ext cx="10460038" cy="10309226"/>
          </a:xfrm>
          <a:custGeom>
            <a:avLst/>
            <a:gdLst>
              <a:gd name="connsiteX0" fmla="*/ 0 w 10460038"/>
              <a:gd name="connsiteY0" fmla="*/ 0 h 10309226"/>
              <a:gd name="connsiteX1" fmla="*/ 10460038 w 10460038"/>
              <a:gd name="connsiteY1" fmla="*/ 0 h 10309226"/>
              <a:gd name="connsiteX2" fmla="*/ 10460038 w 10460038"/>
              <a:gd name="connsiteY2" fmla="*/ 163653 h 10309226"/>
              <a:gd name="connsiteX3" fmla="*/ 10460038 w 10460038"/>
              <a:gd name="connsiteY3" fmla="*/ 10309226 h 10309226"/>
              <a:gd name="connsiteX4" fmla="*/ 3689066 w 10460038"/>
              <a:gd name="connsiteY4" fmla="*/ 10309226 h 10309226"/>
              <a:gd name="connsiteX5" fmla="*/ 0 w 10460038"/>
              <a:gd name="connsiteY5" fmla="*/ 2548268 h 10309226"/>
              <a:gd name="connsiteX6" fmla="*/ 0 w 10460038"/>
              <a:gd name="connsiteY6" fmla="*/ 83277 h 10309226"/>
              <a:gd name="connsiteX7" fmla="*/ 0 w 10460038"/>
              <a:gd name="connsiteY7" fmla="*/ 0 h 1030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60038" h="10309226">
                <a:moveTo>
                  <a:pt x="0" y="0"/>
                </a:moveTo>
                <a:lnTo>
                  <a:pt x="10460038" y="0"/>
                </a:lnTo>
                <a:lnTo>
                  <a:pt x="10460038" y="163653"/>
                </a:lnTo>
                <a:cubicBezTo>
                  <a:pt x="10460038" y="1355819"/>
                  <a:pt x="10460038" y="4080769"/>
                  <a:pt x="10460038" y="10309226"/>
                </a:cubicBezTo>
                <a:cubicBezTo>
                  <a:pt x="10460038" y="10309226"/>
                  <a:pt x="10460038" y="10309226"/>
                  <a:pt x="3689066" y="10309226"/>
                </a:cubicBezTo>
                <a:cubicBezTo>
                  <a:pt x="3300945" y="7193317"/>
                  <a:pt x="1944445" y="4596085"/>
                  <a:pt x="0" y="2548268"/>
                </a:cubicBezTo>
                <a:cubicBezTo>
                  <a:pt x="0" y="2548268"/>
                  <a:pt x="0" y="2548268"/>
                  <a:pt x="0" y="83277"/>
                </a:cubicBezTo>
                <a:lnTo>
                  <a:pt x="0" y="0"/>
                </a:lnTo>
                <a:close/>
              </a:path>
            </a:pathLst>
          </a:custGeom>
          <a:solidFill>
            <a:schemeClr val="accent1">
              <a:alpha val="79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49"/>
          <p:cNvSpPr/>
          <p:nvPr userDrawn="1"/>
        </p:nvSpPr>
        <p:spPr>
          <a:xfrm>
            <a:off x="1" y="1951698"/>
            <a:ext cx="587375" cy="8349590"/>
          </a:xfrm>
          <a:custGeom>
            <a:avLst/>
            <a:gdLst>
              <a:gd name="connsiteX0" fmla="*/ 0 w 587375"/>
              <a:gd name="connsiteY0" fmla="*/ 0 h 8349590"/>
              <a:gd name="connsiteX1" fmla="*/ 23766 w 587375"/>
              <a:gd name="connsiteY1" fmla="*/ 21977 h 8349590"/>
              <a:gd name="connsiteX2" fmla="*/ 587375 w 587375"/>
              <a:gd name="connsiteY2" fmla="*/ 587782 h 8349590"/>
              <a:gd name="connsiteX3" fmla="*/ 587375 w 587375"/>
              <a:gd name="connsiteY3" fmla="*/ 8349590 h 8349590"/>
              <a:gd name="connsiteX4" fmla="*/ 98475 w 587375"/>
              <a:gd name="connsiteY4" fmla="*/ 8349590 h 8349590"/>
              <a:gd name="connsiteX5" fmla="*/ 0 w 587375"/>
              <a:gd name="connsiteY5" fmla="*/ 8349590 h 8349590"/>
              <a:gd name="connsiteX6" fmla="*/ 0 w 587375"/>
              <a:gd name="connsiteY6" fmla="*/ 0 h 834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 h="8349590">
                <a:moveTo>
                  <a:pt x="0" y="0"/>
                </a:moveTo>
                <a:lnTo>
                  <a:pt x="23766" y="21977"/>
                </a:lnTo>
                <a:cubicBezTo>
                  <a:pt x="217072" y="205455"/>
                  <a:pt x="405102" y="393737"/>
                  <a:pt x="587375" y="587782"/>
                </a:cubicBezTo>
                <a:cubicBezTo>
                  <a:pt x="587375" y="587782"/>
                  <a:pt x="587375" y="587782"/>
                  <a:pt x="587375" y="8349590"/>
                </a:cubicBezTo>
                <a:cubicBezTo>
                  <a:pt x="587375" y="8349590"/>
                  <a:pt x="587375" y="8349590"/>
                  <a:pt x="98475" y="8349590"/>
                </a:cubicBezTo>
                <a:lnTo>
                  <a:pt x="0" y="8349590"/>
                </a:lnTo>
                <a:lnTo>
                  <a:pt x="0" y="0"/>
                </a:lnTo>
                <a:close/>
              </a:path>
            </a:pathLst>
          </a:custGeom>
          <a:solidFill>
            <a:schemeClr val="tx1">
              <a:lumMod val="60000"/>
              <a:lumOff val="40000"/>
              <a:alpha val="67059"/>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9" name="Freeform 6"/>
          <p:cNvSpPr>
            <a:spLocks/>
          </p:cNvSpPr>
          <p:nvPr userDrawn="1"/>
        </p:nvSpPr>
        <p:spPr bwMode="auto">
          <a:xfrm>
            <a:off x="1154113" y="-7938"/>
            <a:ext cx="9320213" cy="10312400"/>
          </a:xfrm>
          <a:custGeom>
            <a:avLst/>
            <a:gdLst>
              <a:gd name="T0" fmla="*/ 5871 w 5871"/>
              <a:gd name="T1" fmla="*/ 6496 h 6496"/>
              <a:gd name="T2" fmla="*/ 5871 w 5871"/>
              <a:gd name="T3" fmla="*/ 0 h 6496"/>
              <a:gd name="T4" fmla="*/ 1623 w 5871"/>
              <a:gd name="T5" fmla="*/ 0 h 6496"/>
              <a:gd name="T6" fmla="*/ 0 w 5871"/>
              <a:gd name="T7" fmla="*/ 5131 h 6496"/>
              <a:gd name="T8" fmla="*/ 0 w 5871"/>
              <a:gd name="T9" fmla="*/ 6496 h 6496"/>
              <a:gd name="T10" fmla="*/ 5871 w 5871"/>
              <a:gd name="T11" fmla="*/ 6496 h 6496"/>
            </a:gdLst>
            <a:ahLst/>
            <a:cxnLst>
              <a:cxn ang="0">
                <a:pos x="T0" y="T1"/>
              </a:cxn>
              <a:cxn ang="0">
                <a:pos x="T2" y="T3"/>
              </a:cxn>
              <a:cxn ang="0">
                <a:pos x="T4" y="T5"/>
              </a:cxn>
              <a:cxn ang="0">
                <a:pos x="T6" y="T7"/>
              </a:cxn>
              <a:cxn ang="0">
                <a:pos x="T8" y="T9"/>
              </a:cxn>
              <a:cxn ang="0">
                <a:pos x="T10" y="T11"/>
              </a:cxn>
            </a:cxnLst>
            <a:rect l="0" t="0" r="r" b="b"/>
            <a:pathLst>
              <a:path w="5871" h="6496">
                <a:moveTo>
                  <a:pt x="5871" y="6496"/>
                </a:moveTo>
                <a:lnTo>
                  <a:pt x="5871" y="0"/>
                </a:lnTo>
                <a:lnTo>
                  <a:pt x="1623" y="0"/>
                </a:lnTo>
                <a:lnTo>
                  <a:pt x="0" y="5131"/>
                </a:lnTo>
                <a:lnTo>
                  <a:pt x="0" y="6496"/>
                </a:lnTo>
                <a:lnTo>
                  <a:pt x="5871" y="64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p:cNvSpPr>
          <p:nvPr userDrawn="1"/>
        </p:nvSpPr>
        <p:spPr bwMode="auto">
          <a:xfrm>
            <a:off x="460939" y="-7938"/>
            <a:ext cx="9320213" cy="10312400"/>
          </a:xfrm>
          <a:custGeom>
            <a:avLst/>
            <a:gdLst>
              <a:gd name="T0" fmla="*/ 5871 w 5871"/>
              <a:gd name="T1" fmla="*/ 6496 h 6496"/>
              <a:gd name="T2" fmla="*/ 5871 w 5871"/>
              <a:gd name="T3" fmla="*/ 0 h 6496"/>
              <a:gd name="T4" fmla="*/ 1623 w 5871"/>
              <a:gd name="T5" fmla="*/ 0 h 6496"/>
              <a:gd name="T6" fmla="*/ 0 w 5871"/>
              <a:gd name="T7" fmla="*/ 5131 h 6496"/>
              <a:gd name="T8" fmla="*/ 0 w 5871"/>
              <a:gd name="T9" fmla="*/ 6496 h 6496"/>
              <a:gd name="T10" fmla="*/ 5871 w 5871"/>
              <a:gd name="T11" fmla="*/ 6496 h 6496"/>
            </a:gdLst>
            <a:ahLst/>
            <a:cxnLst>
              <a:cxn ang="0">
                <a:pos x="T0" y="T1"/>
              </a:cxn>
              <a:cxn ang="0">
                <a:pos x="T2" y="T3"/>
              </a:cxn>
              <a:cxn ang="0">
                <a:pos x="T4" y="T5"/>
              </a:cxn>
              <a:cxn ang="0">
                <a:pos x="T6" y="T7"/>
              </a:cxn>
              <a:cxn ang="0">
                <a:pos x="T8" y="T9"/>
              </a:cxn>
              <a:cxn ang="0">
                <a:pos x="T10" y="T11"/>
              </a:cxn>
            </a:cxnLst>
            <a:rect l="0" t="0" r="r" b="b"/>
            <a:pathLst>
              <a:path w="5871" h="6496">
                <a:moveTo>
                  <a:pt x="5871" y="6496"/>
                </a:moveTo>
                <a:lnTo>
                  <a:pt x="5871" y="0"/>
                </a:lnTo>
                <a:lnTo>
                  <a:pt x="1623" y="0"/>
                </a:lnTo>
                <a:lnTo>
                  <a:pt x="0" y="5131"/>
                </a:lnTo>
                <a:lnTo>
                  <a:pt x="0" y="6496"/>
                </a:lnTo>
                <a:lnTo>
                  <a:pt x="5871" y="64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AutoShape 3"/>
          <p:cNvSpPr>
            <a:spLocks noChangeAspect="1" noChangeArrowheads="1" noTextEdit="1"/>
          </p:cNvSpPr>
          <p:nvPr userDrawn="1"/>
        </p:nvSpPr>
        <p:spPr bwMode="auto">
          <a:xfrm>
            <a:off x="0" y="0"/>
            <a:ext cx="11039475" cy="1029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4200" y="3175"/>
            <a:ext cx="10455275" cy="10298113"/>
          </a:xfrm>
          <a:custGeom>
            <a:avLst/>
            <a:gdLst>
              <a:gd name="T0" fmla="*/ 6586 w 6586"/>
              <a:gd name="T1" fmla="*/ 0 h 6487"/>
              <a:gd name="T2" fmla="*/ 1820 w 6586"/>
              <a:gd name="T3" fmla="*/ 0 h 6487"/>
              <a:gd name="T4" fmla="*/ 1794 w 6586"/>
              <a:gd name="T5" fmla="*/ 78 h 6487"/>
              <a:gd name="T6" fmla="*/ 0 w 6586"/>
              <a:gd name="T7" fmla="*/ 5124 h 6487"/>
              <a:gd name="T8" fmla="*/ 0 w 6586"/>
              <a:gd name="T9" fmla="*/ 5122 h 6487"/>
              <a:gd name="T10" fmla="*/ 0 w 6586"/>
              <a:gd name="T11" fmla="*/ 5124 h 6487"/>
              <a:gd name="T12" fmla="*/ 0 w 6586"/>
              <a:gd name="T13" fmla="*/ 5124 h 6487"/>
              <a:gd name="T14" fmla="*/ 0 w 6586"/>
              <a:gd name="T15" fmla="*/ 6487 h 6487"/>
              <a:gd name="T16" fmla="*/ 6586 w 6586"/>
              <a:gd name="T17" fmla="*/ 6487 h 6487"/>
              <a:gd name="T18" fmla="*/ 6586 w 6586"/>
              <a:gd name="T19" fmla="*/ 0 h 6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86" h="6487">
                <a:moveTo>
                  <a:pt x="6586" y="0"/>
                </a:moveTo>
                <a:lnTo>
                  <a:pt x="1820" y="0"/>
                </a:lnTo>
                <a:lnTo>
                  <a:pt x="1794" y="78"/>
                </a:lnTo>
                <a:lnTo>
                  <a:pt x="0" y="5124"/>
                </a:lnTo>
                <a:lnTo>
                  <a:pt x="0" y="5122"/>
                </a:lnTo>
                <a:lnTo>
                  <a:pt x="0" y="5124"/>
                </a:lnTo>
                <a:lnTo>
                  <a:pt x="0" y="5124"/>
                </a:lnTo>
                <a:lnTo>
                  <a:pt x="0" y="6487"/>
                </a:lnTo>
                <a:lnTo>
                  <a:pt x="6586" y="6487"/>
                </a:lnTo>
                <a:lnTo>
                  <a:pt x="6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3175" y="3175"/>
            <a:ext cx="587375" cy="9783763"/>
          </a:xfrm>
          <a:custGeom>
            <a:avLst/>
            <a:gdLst>
              <a:gd name="T0" fmla="*/ 370 w 370"/>
              <a:gd name="T1" fmla="*/ 0 h 6163"/>
              <a:gd name="T2" fmla="*/ 0 w 370"/>
              <a:gd name="T3" fmla="*/ 0 h 6163"/>
              <a:gd name="T4" fmla="*/ 0 w 370"/>
              <a:gd name="T5" fmla="*/ 6163 h 6163"/>
              <a:gd name="T6" fmla="*/ 370 w 370"/>
              <a:gd name="T7" fmla="*/ 5124 h 6163"/>
              <a:gd name="T8" fmla="*/ 370 w 370"/>
              <a:gd name="T9" fmla="*/ 5124 h 6163"/>
              <a:gd name="T10" fmla="*/ 370 w 370"/>
              <a:gd name="T11" fmla="*/ 0 h 6163"/>
            </a:gdLst>
            <a:ahLst/>
            <a:cxnLst>
              <a:cxn ang="0">
                <a:pos x="T0" y="T1"/>
              </a:cxn>
              <a:cxn ang="0">
                <a:pos x="T2" y="T3"/>
              </a:cxn>
              <a:cxn ang="0">
                <a:pos x="T4" y="T5"/>
              </a:cxn>
              <a:cxn ang="0">
                <a:pos x="T6" y="T7"/>
              </a:cxn>
              <a:cxn ang="0">
                <a:pos x="T8" y="T9"/>
              </a:cxn>
              <a:cxn ang="0">
                <a:pos x="T10" y="T11"/>
              </a:cxn>
            </a:cxnLst>
            <a:rect l="0" t="0" r="r" b="b"/>
            <a:pathLst>
              <a:path w="370" h="6163">
                <a:moveTo>
                  <a:pt x="370" y="0"/>
                </a:moveTo>
                <a:lnTo>
                  <a:pt x="0" y="0"/>
                </a:lnTo>
                <a:lnTo>
                  <a:pt x="0" y="6163"/>
                </a:lnTo>
                <a:lnTo>
                  <a:pt x="370" y="5124"/>
                </a:lnTo>
                <a:lnTo>
                  <a:pt x="370" y="5124"/>
                </a:lnTo>
                <a:lnTo>
                  <a:pt x="3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 name="Group 31"/>
          <p:cNvGrpSpPr/>
          <p:nvPr userDrawn="1"/>
        </p:nvGrpSpPr>
        <p:grpSpPr>
          <a:xfrm>
            <a:off x="17092245" y="9730154"/>
            <a:ext cx="911710" cy="356946"/>
            <a:chOff x="6790450" y="359210"/>
            <a:chExt cx="2176366" cy="787582"/>
          </a:xfrm>
        </p:grpSpPr>
        <p:sp>
          <p:nvSpPr>
            <p:cNvPr id="33" name="Freeform 8"/>
            <p:cNvSpPr>
              <a:spLocks/>
            </p:cNvSpPr>
            <p:nvPr userDrawn="1"/>
          </p:nvSpPr>
          <p:spPr bwMode="auto">
            <a:xfrm>
              <a:off x="8323524" y="371234"/>
              <a:ext cx="456916" cy="757520"/>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sp>
          <p:nvSpPr>
            <p:cNvPr id="34" name="Freeform 9"/>
            <p:cNvSpPr>
              <a:spLocks/>
            </p:cNvSpPr>
            <p:nvPr userDrawn="1"/>
          </p:nvSpPr>
          <p:spPr bwMode="auto">
            <a:xfrm>
              <a:off x="7680235" y="359210"/>
              <a:ext cx="565134" cy="787582"/>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sp>
          <p:nvSpPr>
            <p:cNvPr id="35" name="Rectangle 10"/>
            <p:cNvSpPr>
              <a:spLocks noChangeArrowheads="1"/>
            </p:cNvSpPr>
            <p:nvPr userDrawn="1"/>
          </p:nvSpPr>
          <p:spPr bwMode="auto">
            <a:xfrm>
              <a:off x="7427729" y="371234"/>
              <a:ext cx="186372" cy="757520"/>
            </a:xfrm>
            <a:prstGeom prst="rect">
              <a:avLst/>
            </a:pr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sp>
          <p:nvSpPr>
            <p:cNvPr id="36" name="Freeform 11"/>
            <p:cNvSpPr>
              <a:spLocks/>
            </p:cNvSpPr>
            <p:nvPr userDrawn="1"/>
          </p:nvSpPr>
          <p:spPr bwMode="auto">
            <a:xfrm>
              <a:off x="6790450" y="371234"/>
              <a:ext cx="535071" cy="757520"/>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sp>
          <p:nvSpPr>
            <p:cNvPr id="37" name="Rectangle 12"/>
            <p:cNvSpPr>
              <a:spLocks noChangeArrowheads="1"/>
            </p:cNvSpPr>
            <p:nvPr userDrawn="1"/>
          </p:nvSpPr>
          <p:spPr bwMode="auto">
            <a:xfrm>
              <a:off x="8245368" y="665827"/>
              <a:ext cx="168338" cy="168337"/>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8" name="Rectangle 13"/>
            <p:cNvSpPr>
              <a:spLocks noChangeArrowheads="1"/>
            </p:cNvSpPr>
            <p:nvPr userDrawn="1"/>
          </p:nvSpPr>
          <p:spPr bwMode="auto">
            <a:xfrm>
              <a:off x="7614100" y="665827"/>
              <a:ext cx="162327" cy="168337"/>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9" name="Rectangle 14"/>
            <p:cNvSpPr>
              <a:spLocks noChangeArrowheads="1"/>
            </p:cNvSpPr>
            <p:nvPr userDrawn="1"/>
          </p:nvSpPr>
          <p:spPr bwMode="auto">
            <a:xfrm>
              <a:off x="7265401" y="665827"/>
              <a:ext cx="162327" cy="168337"/>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40" name="Freeform 15"/>
            <p:cNvSpPr>
              <a:spLocks noEditPoints="1"/>
            </p:cNvSpPr>
            <p:nvPr userDrawn="1"/>
          </p:nvSpPr>
          <p:spPr bwMode="auto">
            <a:xfrm>
              <a:off x="8840561" y="365224"/>
              <a:ext cx="126255" cy="126251"/>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grpSp>
      <p:sp>
        <p:nvSpPr>
          <p:cNvPr id="43" name="Slide Number Placeholder 4"/>
          <p:cNvSpPr>
            <a:spLocks noGrp="1"/>
          </p:cNvSpPr>
          <p:nvPr userDrawn="1">
            <p:ph type="sldNum" sz="quarter" idx="10"/>
          </p:nvPr>
        </p:nvSpPr>
        <p:spPr>
          <a:xfrm>
            <a:off x="383458" y="9602349"/>
            <a:ext cx="722671" cy="548279"/>
          </a:xfrm>
        </p:spPr>
        <p:txBody>
          <a:bodyPr/>
          <a:lstStyle/>
          <a:p>
            <a:pPr>
              <a:defRPr/>
            </a:pPr>
            <a:fld id="{162E4A84-A8F2-424A-AAF2-679D4EB18637}" type="slidenum">
              <a:rPr lang="en-US" smtClean="0"/>
              <a:pPr>
                <a:defRPr/>
              </a:pPr>
              <a:t>‹#›</a:t>
            </a:fld>
            <a:endParaRPr lang="en-US" dirty="0"/>
          </a:p>
        </p:txBody>
      </p:sp>
      <p:sp>
        <p:nvSpPr>
          <p:cNvPr id="47" name="Title 8"/>
          <p:cNvSpPr>
            <a:spLocks noGrp="1"/>
          </p:cNvSpPr>
          <p:nvPr userDrawn="1">
            <p:ph type="title" hasCustomPrompt="1"/>
          </p:nvPr>
        </p:nvSpPr>
        <p:spPr>
          <a:xfrm>
            <a:off x="1496158" y="2766069"/>
            <a:ext cx="9240876" cy="7033496"/>
          </a:xfrm>
          <a:prstGeom prst="rect">
            <a:avLst/>
          </a:prstGeom>
          <a:noFill/>
          <a:ln w="9525">
            <a:noFill/>
            <a:miter lim="800000"/>
            <a:headEnd/>
            <a:tailEnd/>
          </a:ln>
        </p:spPr>
        <p:txBody>
          <a:bodyPr vert="horz" wrap="square" lIns="720360" tIns="720360" rIns="720360" bIns="720360" numCol="1" rtlCol="0" anchor="t" anchorCtr="0" compatLnSpc="1">
            <a:prstTxWarp prst="textNoShape">
              <a:avLst/>
            </a:prstTxWarp>
            <a:noAutofit/>
          </a:bodyPr>
          <a:lstStyle>
            <a:lvl1pPr marL="0" marR="0" indent="0" algn="l" defTabSz="1829714" rtl="0" eaLnBrk="0" fontAlgn="base" latinLnBrk="0" hangingPunct="0">
              <a:lnSpc>
                <a:spcPts val="9600"/>
              </a:lnSpc>
              <a:spcBef>
                <a:spcPts val="0"/>
              </a:spcBef>
              <a:spcAft>
                <a:spcPct val="0"/>
              </a:spcAft>
              <a:buNone/>
              <a:tabLst/>
              <a:defRPr lang="en-US" sz="7200" b="0" kern="1200" cap="none" spc="0" baseline="0" dirty="0" smtClean="0">
                <a:solidFill>
                  <a:schemeClr val="bg1"/>
                </a:solidFill>
                <a:latin typeface="Arial" panose="020B0604020202020204" pitchFamily="34" charset="0"/>
                <a:ea typeface="+mn-ea"/>
                <a:cs typeface="Arial" panose="020B0604020202020204" pitchFamily="34" charset="0"/>
              </a:defRPr>
            </a:lvl1pPr>
          </a:lstStyle>
          <a:p>
            <a:pPr marL="0" marR="0" lvl="0" indent="0" algn="l" defTabSz="1829714" rtl="0" eaLnBrk="0" fontAlgn="base" latinLnBrk="0" hangingPunct="0">
              <a:lnSpc>
                <a:spcPct val="75000"/>
              </a:lnSpc>
              <a:spcBef>
                <a:spcPts val="0"/>
              </a:spcBef>
              <a:spcAft>
                <a:spcPct val="0"/>
              </a:spcAft>
              <a:buNone/>
              <a:tabLst/>
              <a:defRPr/>
            </a:pPr>
            <a:r>
              <a:rPr lang="en-US" dirty="0"/>
              <a:t>Click to edit text of divider or messaging slides</a:t>
            </a:r>
          </a:p>
        </p:txBody>
      </p:sp>
    </p:spTree>
    <p:extLst>
      <p:ext uri="{BB962C8B-B14F-4D97-AF65-F5344CB8AC3E}">
        <p14:creationId xmlns:p14="http://schemas.microsoft.com/office/powerpoint/2010/main" val="159966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pic>
        <p:nvPicPr>
          <p:cNvPr id="30" name="Picture 29"/>
          <p:cNvPicPr>
            <a:picLocks noChangeAspect="1"/>
          </p:cNvPicPr>
          <p:nvPr userDrawn="1"/>
        </p:nvPicPr>
        <p:blipFill rotWithShape="1">
          <a:blip r:embed="rId2">
            <a:extLst>
              <a:ext uri="{28A0092B-C50C-407E-A947-70E740481C1C}">
                <a14:useLocalDpi xmlns:a14="http://schemas.microsoft.com/office/drawing/2010/main" val="0"/>
              </a:ext>
            </a:extLst>
          </a:blip>
          <a:srcRect r="8823" b="8823"/>
          <a:stretch/>
        </p:blipFill>
        <p:spPr>
          <a:xfrm>
            <a:off x="1586" y="5555"/>
            <a:ext cx="18297879" cy="10292557"/>
          </a:xfrm>
          <a:prstGeom prst="rect">
            <a:avLst/>
          </a:prstGeom>
        </p:spPr>
      </p:pic>
      <p:sp>
        <p:nvSpPr>
          <p:cNvPr id="31" name="Freeform 30"/>
          <p:cNvSpPr>
            <a:spLocks/>
          </p:cNvSpPr>
          <p:nvPr userDrawn="1"/>
        </p:nvSpPr>
        <p:spPr bwMode="auto">
          <a:xfrm>
            <a:off x="587375" y="2540000"/>
            <a:ext cx="3689350" cy="7761288"/>
          </a:xfrm>
          <a:custGeom>
            <a:avLst/>
            <a:gdLst>
              <a:gd name="T0" fmla="*/ 0 w 960"/>
              <a:gd name="T1" fmla="*/ 0 h 2020"/>
              <a:gd name="T2" fmla="*/ 0 w 960"/>
              <a:gd name="T3" fmla="*/ 2020 h 2020"/>
              <a:gd name="T4" fmla="*/ 960 w 960"/>
              <a:gd name="T5" fmla="*/ 2020 h 2020"/>
              <a:gd name="T6" fmla="*/ 0 w 960"/>
              <a:gd name="T7" fmla="*/ 0 h 2020"/>
            </a:gdLst>
            <a:ahLst/>
            <a:cxnLst>
              <a:cxn ang="0">
                <a:pos x="T0" y="T1"/>
              </a:cxn>
              <a:cxn ang="0">
                <a:pos x="T2" y="T3"/>
              </a:cxn>
              <a:cxn ang="0">
                <a:pos x="T4" y="T5"/>
              </a:cxn>
              <a:cxn ang="0">
                <a:pos x="T6" y="T7"/>
              </a:cxn>
            </a:cxnLst>
            <a:rect l="0" t="0" r="r" b="b"/>
            <a:pathLst>
              <a:path w="960" h="2020">
                <a:moveTo>
                  <a:pt x="0" y="0"/>
                </a:moveTo>
                <a:cubicBezTo>
                  <a:pt x="0" y="2020"/>
                  <a:pt x="0" y="2020"/>
                  <a:pt x="0" y="2020"/>
                </a:cubicBezTo>
                <a:cubicBezTo>
                  <a:pt x="960" y="2020"/>
                  <a:pt x="960" y="2020"/>
                  <a:pt x="960" y="2020"/>
                </a:cubicBezTo>
                <a:cubicBezTo>
                  <a:pt x="859" y="1209"/>
                  <a:pt x="506" y="533"/>
                  <a:pt x="0" y="0"/>
                </a:cubicBezTo>
              </a:path>
            </a:pathLst>
          </a:custGeom>
          <a:solidFill>
            <a:schemeClr val="accent2">
              <a:lumMod val="75000"/>
              <a:alpha val="78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9" name="Freeform 48"/>
          <p:cNvSpPr/>
          <p:nvPr userDrawn="1"/>
        </p:nvSpPr>
        <p:spPr>
          <a:xfrm>
            <a:off x="587375" y="-7938"/>
            <a:ext cx="10460038" cy="10309226"/>
          </a:xfrm>
          <a:custGeom>
            <a:avLst/>
            <a:gdLst>
              <a:gd name="connsiteX0" fmla="*/ 0 w 10460038"/>
              <a:gd name="connsiteY0" fmla="*/ 0 h 10309226"/>
              <a:gd name="connsiteX1" fmla="*/ 10460038 w 10460038"/>
              <a:gd name="connsiteY1" fmla="*/ 0 h 10309226"/>
              <a:gd name="connsiteX2" fmla="*/ 10460038 w 10460038"/>
              <a:gd name="connsiteY2" fmla="*/ 163653 h 10309226"/>
              <a:gd name="connsiteX3" fmla="*/ 10460038 w 10460038"/>
              <a:gd name="connsiteY3" fmla="*/ 10309226 h 10309226"/>
              <a:gd name="connsiteX4" fmla="*/ 3689066 w 10460038"/>
              <a:gd name="connsiteY4" fmla="*/ 10309226 h 10309226"/>
              <a:gd name="connsiteX5" fmla="*/ 0 w 10460038"/>
              <a:gd name="connsiteY5" fmla="*/ 2548268 h 10309226"/>
              <a:gd name="connsiteX6" fmla="*/ 0 w 10460038"/>
              <a:gd name="connsiteY6" fmla="*/ 83277 h 10309226"/>
              <a:gd name="connsiteX7" fmla="*/ 0 w 10460038"/>
              <a:gd name="connsiteY7" fmla="*/ 0 h 1030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60038" h="10309226">
                <a:moveTo>
                  <a:pt x="0" y="0"/>
                </a:moveTo>
                <a:lnTo>
                  <a:pt x="10460038" y="0"/>
                </a:lnTo>
                <a:lnTo>
                  <a:pt x="10460038" y="163653"/>
                </a:lnTo>
                <a:cubicBezTo>
                  <a:pt x="10460038" y="1355819"/>
                  <a:pt x="10460038" y="4080769"/>
                  <a:pt x="10460038" y="10309226"/>
                </a:cubicBezTo>
                <a:cubicBezTo>
                  <a:pt x="10460038" y="10309226"/>
                  <a:pt x="10460038" y="10309226"/>
                  <a:pt x="3689066" y="10309226"/>
                </a:cubicBezTo>
                <a:cubicBezTo>
                  <a:pt x="3300945" y="7193317"/>
                  <a:pt x="1944445" y="4596085"/>
                  <a:pt x="0" y="2548268"/>
                </a:cubicBezTo>
                <a:cubicBezTo>
                  <a:pt x="0" y="2548268"/>
                  <a:pt x="0" y="2548268"/>
                  <a:pt x="0" y="83277"/>
                </a:cubicBezTo>
                <a:lnTo>
                  <a:pt x="0" y="0"/>
                </a:lnTo>
                <a:close/>
              </a:path>
            </a:pathLst>
          </a:custGeom>
          <a:solidFill>
            <a:schemeClr val="accent2">
              <a:alpha val="79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49"/>
          <p:cNvSpPr/>
          <p:nvPr userDrawn="1"/>
        </p:nvSpPr>
        <p:spPr>
          <a:xfrm>
            <a:off x="1" y="1951698"/>
            <a:ext cx="587375" cy="8349590"/>
          </a:xfrm>
          <a:custGeom>
            <a:avLst/>
            <a:gdLst>
              <a:gd name="connsiteX0" fmla="*/ 0 w 587375"/>
              <a:gd name="connsiteY0" fmla="*/ 0 h 8349590"/>
              <a:gd name="connsiteX1" fmla="*/ 23766 w 587375"/>
              <a:gd name="connsiteY1" fmla="*/ 21977 h 8349590"/>
              <a:gd name="connsiteX2" fmla="*/ 587375 w 587375"/>
              <a:gd name="connsiteY2" fmla="*/ 587782 h 8349590"/>
              <a:gd name="connsiteX3" fmla="*/ 587375 w 587375"/>
              <a:gd name="connsiteY3" fmla="*/ 8349590 h 8349590"/>
              <a:gd name="connsiteX4" fmla="*/ 98475 w 587375"/>
              <a:gd name="connsiteY4" fmla="*/ 8349590 h 8349590"/>
              <a:gd name="connsiteX5" fmla="*/ 0 w 587375"/>
              <a:gd name="connsiteY5" fmla="*/ 8349590 h 8349590"/>
              <a:gd name="connsiteX6" fmla="*/ 0 w 587375"/>
              <a:gd name="connsiteY6" fmla="*/ 0 h 834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 h="8349590">
                <a:moveTo>
                  <a:pt x="0" y="0"/>
                </a:moveTo>
                <a:lnTo>
                  <a:pt x="23766" y="21977"/>
                </a:lnTo>
                <a:cubicBezTo>
                  <a:pt x="217072" y="205455"/>
                  <a:pt x="405102" y="393737"/>
                  <a:pt x="587375" y="587782"/>
                </a:cubicBezTo>
                <a:cubicBezTo>
                  <a:pt x="587375" y="587782"/>
                  <a:pt x="587375" y="587782"/>
                  <a:pt x="587375" y="8349590"/>
                </a:cubicBezTo>
                <a:cubicBezTo>
                  <a:pt x="587375" y="8349590"/>
                  <a:pt x="587375" y="8349590"/>
                  <a:pt x="98475" y="8349590"/>
                </a:cubicBezTo>
                <a:lnTo>
                  <a:pt x="0" y="8349590"/>
                </a:lnTo>
                <a:lnTo>
                  <a:pt x="0" y="0"/>
                </a:lnTo>
                <a:close/>
              </a:path>
            </a:pathLst>
          </a:custGeom>
          <a:solidFill>
            <a:schemeClr val="tx1">
              <a:lumMod val="60000"/>
              <a:lumOff val="40000"/>
              <a:alpha val="67059"/>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9" name="Freeform 6"/>
          <p:cNvSpPr>
            <a:spLocks/>
          </p:cNvSpPr>
          <p:nvPr userDrawn="1"/>
        </p:nvSpPr>
        <p:spPr bwMode="auto">
          <a:xfrm>
            <a:off x="1154113" y="-7938"/>
            <a:ext cx="9320213" cy="10312400"/>
          </a:xfrm>
          <a:custGeom>
            <a:avLst/>
            <a:gdLst>
              <a:gd name="T0" fmla="*/ 5871 w 5871"/>
              <a:gd name="T1" fmla="*/ 6496 h 6496"/>
              <a:gd name="T2" fmla="*/ 5871 w 5871"/>
              <a:gd name="T3" fmla="*/ 0 h 6496"/>
              <a:gd name="T4" fmla="*/ 1623 w 5871"/>
              <a:gd name="T5" fmla="*/ 0 h 6496"/>
              <a:gd name="T6" fmla="*/ 0 w 5871"/>
              <a:gd name="T7" fmla="*/ 5131 h 6496"/>
              <a:gd name="T8" fmla="*/ 0 w 5871"/>
              <a:gd name="T9" fmla="*/ 6496 h 6496"/>
              <a:gd name="T10" fmla="*/ 5871 w 5871"/>
              <a:gd name="T11" fmla="*/ 6496 h 6496"/>
            </a:gdLst>
            <a:ahLst/>
            <a:cxnLst>
              <a:cxn ang="0">
                <a:pos x="T0" y="T1"/>
              </a:cxn>
              <a:cxn ang="0">
                <a:pos x="T2" y="T3"/>
              </a:cxn>
              <a:cxn ang="0">
                <a:pos x="T4" y="T5"/>
              </a:cxn>
              <a:cxn ang="0">
                <a:pos x="T6" y="T7"/>
              </a:cxn>
              <a:cxn ang="0">
                <a:pos x="T8" y="T9"/>
              </a:cxn>
              <a:cxn ang="0">
                <a:pos x="T10" y="T11"/>
              </a:cxn>
            </a:cxnLst>
            <a:rect l="0" t="0" r="r" b="b"/>
            <a:pathLst>
              <a:path w="5871" h="6496">
                <a:moveTo>
                  <a:pt x="5871" y="6496"/>
                </a:moveTo>
                <a:lnTo>
                  <a:pt x="5871" y="0"/>
                </a:lnTo>
                <a:lnTo>
                  <a:pt x="1623" y="0"/>
                </a:lnTo>
                <a:lnTo>
                  <a:pt x="0" y="5131"/>
                </a:lnTo>
                <a:lnTo>
                  <a:pt x="0" y="6496"/>
                </a:lnTo>
                <a:lnTo>
                  <a:pt x="5871" y="64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p:cNvSpPr>
          <p:nvPr userDrawn="1"/>
        </p:nvSpPr>
        <p:spPr bwMode="auto">
          <a:xfrm>
            <a:off x="460939" y="-7938"/>
            <a:ext cx="9320213" cy="10312400"/>
          </a:xfrm>
          <a:custGeom>
            <a:avLst/>
            <a:gdLst>
              <a:gd name="T0" fmla="*/ 5871 w 5871"/>
              <a:gd name="T1" fmla="*/ 6496 h 6496"/>
              <a:gd name="T2" fmla="*/ 5871 w 5871"/>
              <a:gd name="T3" fmla="*/ 0 h 6496"/>
              <a:gd name="T4" fmla="*/ 1623 w 5871"/>
              <a:gd name="T5" fmla="*/ 0 h 6496"/>
              <a:gd name="T6" fmla="*/ 0 w 5871"/>
              <a:gd name="T7" fmla="*/ 5131 h 6496"/>
              <a:gd name="T8" fmla="*/ 0 w 5871"/>
              <a:gd name="T9" fmla="*/ 6496 h 6496"/>
              <a:gd name="T10" fmla="*/ 5871 w 5871"/>
              <a:gd name="T11" fmla="*/ 6496 h 6496"/>
            </a:gdLst>
            <a:ahLst/>
            <a:cxnLst>
              <a:cxn ang="0">
                <a:pos x="T0" y="T1"/>
              </a:cxn>
              <a:cxn ang="0">
                <a:pos x="T2" y="T3"/>
              </a:cxn>
              <a:cxn ang="0">
                <a:pos x="T4" y="T5"/>
              </a:cxn>
              <a:cxn ang="0">
                <a:pos x="T6" y="T7"/>
              </a:cxn>
              <a:cxn ang="0">
                <a:pos x="T8" y="T9"/>
              </a:cxn>
              <a:cxn ang="0">
                <a:pos x="T10" y="T11"/>
              </a:cxn>
            </a:cxnLst>
            <a:rect l="0" t="0" r="r" b="b"/>
            <a:pathLst>
              <a:path w="5871" h="6496">
                <a:moveTo>
                  <a:pt x="5871" y="6496"/>
                </a:moveTo>
                <a:lnTo>
                  <a:pt x="5871" y="0"/>
                </a:lnTo>
                <a:lnTo>
                  <a:pt x="1623" y="0"/>
                </a:lnTo>
                <a:lnTo>
                  <a:pt x="0" y="5131"/>
                </a:lnTo>
                <a:lnTo>
                  <a:pt x="0" y="6496"/>
                </a:lnTo>
                <a:lnTo>
                  <a:pt x="5871" y="64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AutoShape 3"/>
          <p:cNvSpPr>
            <a:spLocks noChangeAspect="1" noChangeArrowheads="1" noTextEdit="1"/>
          </p:cNvSpPr>
          <p:nvPr userDrawn="1"/>
        </p:nvSpPr>
        <p:spPr bwMode="auto">
          <a:xfrm>
            <a:off x="0" y="0"/>
            <a:ext cx="11039475" cy="1029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4200" y="3175"/>
            <a:ext cx="10455275" cy="10298113"/>
          </a:xfrm>
          <a:custGeom>
            <a:avLst/>
            <a:gdLst>
              <a:gd name="T0" fmla="*/ 6586 w 6586"/>
              <a:gd name="T1" fmla="*/ 0 h 6487"/>
              <a:gd name="T2" fmla="*/ 1820 w 6586"/>
              <a:gd name="T3" fmla="*/ 0 h 6487"/>
              <a:gd name="T4" fmla="*/ 1794 w 6586"/>
              <a:gd name="T5" fmla="*/ 78 h 6487"/>
              <a:gd name="T6" fmla="*/ 0 w 6586"/>
              <a:gd name="T7" fmla="*/ 5124 h 6487"/>
              <a:gd name="T8" fmla="*/ 0 w 6586"/>
              <a:gd name="T9" fmla="*/ 5122 h 6487"/>
              <a:gd name="T10" fmla="*/ 0 w 6586"/>
              <a:gd name="T11" fmla="*/ 5124 h 6487"/>
              <a:gd name="T12" fmla="*/ 0 w 6586"/>
              <a:gd name="T13" fmla="*/ 5124 h 6487"/>
              <a:gd name="T14" fmla="*/ 0 w 6586"/>
              <a:gd name="T15" fmla="*/ 6487 h 6487"/>
              <a:gd name="T16" fmla="*/ 6586 w 6586"/>
              <a:gd name="T17" fmla="*/ 6487 h 6487"/>
              <a:gd name="T18" fmla="*/ 6586 w 6586"/>
              <a:gd name="T19" fmla="*/ 0 h 6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86" h="6487">
                <a:moveTo>
                  <a:pt x="6586" y="0"/>
                </a:moveTo>
                <a:lnTo>
                  <a:pt x="1820" y="0"/>
                </a:lnTo>
                <a:lnTo>
                  <a:pt x="1794" y="78"/>
                </a:lnTo>
                <a:lnTo>
                  <a:pt x="0" y="5124"/>
                </a:lnTo>
                <a:lnTo>
                  <a:pt x="0" y="5122"/>
                </a:lnTo>
                <a:lnTo>
                  <a:pt x="0" y="5124"/>
                </a:lnTo>
                <a:lnTo>
                  <a:pt x="0" y="5124"/>
                </a:lnTo>
                <a:lnTo>
                  <a:pt x="0" y="6487"/>
                </a:lnTo>
                <a:lnTo>
                  <a:pt x="6586" y="6487"/>
                </a:lnTo>
                <a:lnTo>
                  <a:pt x="65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3175" y="3175"/>
            <a:ext cx="587375" cy="9783763"/>
          </a:xfrm>
          <a:custGeom>
            <a:avLst/>
            <a:gdLst>
              <a:gd name="T0" fmla="*/ 370 w 370"/>
              <a:gd name="T1" fmla="*/ 0 h 6163"/>
              <a:gd name="T2" fmla="*/ 0 w 370"/>
              <a:gd name="T3" fmla="*/ 0 h 6163"/>
              <a:gd name="T4" fmla="*/ 0 w 370"/>
              <a:gd name="T5" fmla="*/ 6163 h 6163"/>
              <a:gd name="T6" fmla="*/ 370 w 370"/>
              <a:gd name="T7" fmla="*/ 5124 h 6163"/>
              <a:gd name="T8" fmla="*/ 370 w 370"/>
              <a:gd name="T9" fmla="*/ 5124 h 6163"/>
              <a:gd name="T10" fmla="*/ 370 w 370"/>
              <a:gd name="T11" fmla="*/ 0 h 6163"/>
            </a:gdLst>
            <a:ahLst/>
            <a:cxnLst>
              <a:cxn ang="0">
                <a:pos x="T0" y="T1"/>
              </a:cxn>
              <a:cxn ang="0">
                <a:pos x="T2" y="T3"/>
              </a:cxn>
              <a:cxn ang="0">
                <a:pos x="T4" y="T5"/>
              </a:cxn>
              <a:cxn ang="0">
                <a:pos x="T6" y="T7"/>
              </a:cxn>
              <a:cxn ang="0">
                <a:pos x="T8" y="T9"/>
              </a:cxn>
              <a:cxn ang="0">
                <a:pos x="T10" y="T11"/>
              </a:cxn>
            </a:cxnLst>
            <a:rect l="0" t="0" r="r" b="b"/>
            <a:pathLst>
              <a:path w="370" h="6163">
                <a:moveTo>
                  <a:pt x="370" y="0"/>
                </a:moveTo>
                <a:lnTo>
                  <a:pt x="0" y="0"/>
                </a:lnTo>
                <a:lnTo>
                  <a:pt x="0" y="6163"/>
                </a:lnTo>
                <a:lnTo>
                  <a:pt x="370" y="5124"/>
                </a:lnTo>
                <a:lnTo>
                  <a:pt x="370" y="5124"/>
                </a:lnTo>
                <a:lnTo>
                  <a:pt x="3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 name="Group 31"/>
          <p:cNvGrpSpPr/>
          <p:nvPr userDrawn="1"/>
        </p:nvGrpSpPr>
        <p:grpSpPr>
          <a:xfrm>
            <a:off x="17092245" y="9730154"/>
            <a:ext cx="911710" cy="356946"/>
            <a:chOff x="6790450" y="359210"/>
            <a:chExt cx="2176366" cy="787582"/>
          </a:xfrm>
        </p:grpSpPr>
        <p:sp>
          <p:nvSpPr>
            <p:cNvPr id="33" name="Freeform 8"/>
            <p:cNvSpPr>
              <a:spLocks/>
            </p:cNvSpPr>
            <p:nvPr userDrawn="1"/>
          </p:nvSpPr>
          <p:spPr bwMode="auto">
            <a:xfrm>
              <a:off x="8323524" y="371234"/>
              <a:ext cx="456916" cy="757520"/>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sp>
          <p:nvSpPr>
            <p:cNvPr id="34" name="Freeform 9"/>
            <p:cNvSpPr>
              <a:spLocks/>
            </p:cNvSpPr>
            <p:nvPr userDrawn="1"/>
          </p:nvSpPr>
          <p:spPr bwMode="auto">
            <a:xfrm>
              <a:off x="7680235" y="359210"/>
              <a:ext cx="565134" cy="787582"/>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sp>
          <p:nvSpPr>
            <p:cNvPr id="35" name="Rectangle 10"/>
            <p:cNvSpPr>
              <a:spLocks noChangeArrowheads="1"/>
            </p:cNvSpPr>
            <p:nvPr userDrawn="1"/>
          </p:nvSpPr>
          <p:spPr bwMode="auto">
            <a:xfrm>
              <a:off x="7427729" y="371234"/>
              <a:ext cx="186372" cy="757520"/>
            </a:xfrm>
            <a:prstGeom prst="rect">
              <a:avLst/>
            </a:pr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sp>
          <p:nvSpPr>
            <p:cNvPr id="36" name="Freeform 11"/>
            <p:cNvSpPr>
              <a:spLocks/>
            </p:cNvSpPr>
            <p:nvPr userDrawn="1"/>
          </p:nvSpPr>
          <p:spPr bwMode="auto">
            <a:xfrm>
              <a:off x="6790450" y="371234"/>
              <a:ext cx="535071" cy="757520"/>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sp>
          <p:nvSpPr>
            <p:cNvPr id="37" name="Rectangle 12"/>
            <p:cNvSpPr>
              <a:spLocks noChangeArrowheads="1"/>
            </p:cNvSpPr>
            <p:nvPr userDrawn="1"/>
          </p:nvSpPr>
          <p:spPr bwMode="auto">
            <a:xfrm>
              <a:off x="8245368" y="665827"/>
              <a:ext cx="168338" cy="168337"/>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8" name="Rectangle 13"/>
            <p:cNvSpPr>
              <a:spLocks noChangeArrowheads="1"/>
            </p:cNvSpPr>
            <p:nvPr userDrawn="1"/>
          </p:nvSpPr>
          <p:spPr bwMode="auto">
            <a:xfrm>
              <a:off x="7614100" y="665827"/>
              <a:ext cx="162327" cy="168337"/>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9" name="Rectangle 14"/>
            <p:cNvSpPr>
              <a:spLocks noChangeArrowheads="1"/>
            </p:cNvSpPr>
            <p:nvPr userDrawn="1"/>
          </p:nvSpPr>
          <p:spPr bwMode="auto">
            <a:xfrm>
              <a:off x="7265401" y="665827"/>
              <a:ext cx="162327" cy="168337"/>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40" name="Freeform 15"/>
            <p:cNvSpPr>
              <a:spLocks noEditPoints="1"/>
            </p:cNvSpPr>
            <p:nvPr userDrawn="1"/>
          </p:nvSpPr>
          <p:spPr bwMode="auto">
            <a:xfrm>
              <a:off x="8840561" y="365224"/>
              <a:ext cx="126255" cy="126251"/>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chemeClr val="bg1"/>
            </a:solidFill>
            <a:ln>
              <a:noFill/>
            </a:ln>
          </p:spPr>
          <p:txBody>
            <a:bodyPr/>
            <a:lstStyle/>
            <a:p>
              <a:pPr defTabSz="1630242">
                <a:defRPr/>
              </a:pPr>
              <a:endParaRPr lang="en-US" dirty="0">
                <a:solidFill>
                  <a:srgbClr val="000000"/>
                </a:solidFill>
                <a:latin typeface="Arial"/>
                <a:cs typeface="Arial" pitchFamily="34" charset="0"/>
              </a:endParaRPr>
            </a:p>
          </p:txBody>
        </p:sp>
      </p:grpSp>
      <p:sp>
        <p:nvSpPr>
          <p:cNvPr id="43" name="Slide Number Placeholder 4"/>
          <p:cNvSpPr>
            <a:spLocks noGrp="1"/>
          </p:cNvSpPr>
          <p:nvPr userDrawn="1">
            <p:ph type="sldNum" sz="quarter" idx="10"/>
          </p:nvPr>
        </p:nvSpPr>
        <p:spPr>
          <a:xfrm>
            <a:off x="383458" y="9602349"/>
            <a:ext cx="722671" cy="548279"/>
          </a:xfrm>
        </p:spPr>
        <p:txBody>
          <a:bodyPr/>
          <a:lstStyle/>
          <a:p>
            <a:pPr>
              <a:defRPr/>
            </a:pPr>
            <a:fld id="{162E4A84-A8F2-424A-AAF2-679D4EB18637}" type="slidenum">
              <a:rPr lang="en-US" smtClean="0"/>
              <a:pPr>
                <a:defRPr/>
              </a:pPr>
              <a:t>‹#›</a:t>
            </a:fld>
            <a:endParaRPr lang="en-US" dirty="0"/>
          </a:p>
        </p:txBody>
      </p:sp>
      <p:sp>
        <p:nvSpPr>
          <p:cNvPr id="47" name="Title 8"/>
          <p:cNvSpPr>
            <a:spLocks noGrp="1"/>
          </p:cNvSpPr>
          <p:nvPr userDrawn="1">
            <p:ph type="title" hasCustomPrompt="1"/>
          </p:nvPr>
        </p:nvSpPr>
        <p:spPr>
          <a:xfrm>
            <a:off x="1496158" y="2766069"/>
            <a:ext cx="9240876" cy="7033496"/>
          </a:xfrm>
          <a:prstGeom prst="rect">
            <a:avLst/>
          </a:prstGeom>
          <a:noFill/>
          <a:ln w="9525">
            <a:noFill/>
            <a:miter lim="800000"/>
            <a:headEnd/>
            <a:tailEnd/>
          </a:ln>
        </p:spPr>
        <p:txBody>
          <a:bodyPr vert="horz" wrap="square" lIns="720360" tIns="720360" rIns="720360" bIns="720360" numCol="1" rtlCol="0" anchor="t" anchorCtr="0" compatLnSpc="1">
            <a:prstTxWarp prst="textNoShape">
              <a:avLst/>
            </a:prstTxWarp>
            <a:noAutofit/>
          </a:bodyPr>
          <a:lstStyle>
            <a:lvl1pPr marL="0" marR="0" indent="0" algn="l" defTabSz="1829714" rtl="0" eaLnBrk="0" fontAlgn="base" latinLnBrk="0" hangingPunct="0">
              <a:lnSpc>
                <a:spcPts val="9600"/>
              </a:lnSpc>
              <a:spcBef>
                <a:spcPts val="0"/>
              </a:spcBef>
              <a:spcAft>
                <a:spcPct val="0"/>
              </a:spcAft>
              <a:buNone/>
              <a:tabLst/>
              <a:defRPr lang="en-US" sz="7200" b="0" kern="1200" cap="none" spc="0" baseline="0" dirty="0" smtClean="0">
                <a:solidFill>
                  <a:schemeClr val="bg1"/>
                </a:solidFill>
                <a:latin typeface="Arial" panose="020B0604020202020204" pitchFamily="34" charset="0"/>
                <a:ea typeface="+mn-ea"/>
                <a:cs typeface="Arial" panose="020B0604020202020204" pitchFamily="34" charset="0"/>
              </a:defRPr>
            </a:lvl1pPr>
          </a:lstStyle>
          <a:p>
            <a:pPr marL="0" marR="0" lvl="0" indent="0" algn="l" defTabSz="1829714" rtl="0" eaLnBrk="0" fontAlgn="base" latinLnBrk="0" hangingPunct="0">
              <a:lnSpc>
                <a:spcPct val="75000"/>
              </a:lnSpc>
              <a:spcBef>
                <a:spcPts val="0"/>
              </a:spcBef>
              <a:spcAft>
                <a:spcPct val="0"/>
              </a:spcAft>
              <a:buNone/>
              <a:tabLst/>
              <a:defRPr/>
            </a:pPr>
            <a:r>
              <a:rPr lang="en-US" dirty="0"/>
              <a:t>Click to edit text of divider or messaging slides</a:t>
            </a:r>
          </a:p>
        </p:txBody>
      </p:sp>
    </p:spTree>
    <p:extLst>
      <p:ext uri="{BB962C8B-B14F-4D97-AF65-F5344CB8AC3E}">
        <p14:creationId xmlns:p14="http://schemas.microsoft.com/office/powerpoint/2010/main" val="394105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4_Title Opening Slide">
    <p:spTree>
      <p:nvGrpSpPr>
        <p:cNvPr id="1" name=""/>
        <p:cNvGrpSpPr/>
        <p:nvPr/>
      </p:nvGrpSpPr>
      <p:grpSpPr>
        <a:xfrm>
          <a:off x="0" y="0"/>
          <a:ext cx="0" cy="0"/>
          <a:chOff x="0" y="0"/>
          <a:chExt cx="0" cy="0"/>
        </a:xfrm>
      </p:grpSpPr>
      <p:sp>
        <p:nvSpPr>
          <p:cNvPr id="2" name="Rectangle 1"/>
          <p:cNvSpPr/>
          <p:nvPr userDrawn="1"/>
        </p:nvSpPr>
        <p:spPr>
          <a:xfrm>
            <a:off x="16924149" y="9500461"/>
            <a:ext cx="1177871" cy="797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a:stretch>
            <a:fillRect/>
          </a:stretch>
        </p:blipFill>
        <p:spPr>
          <a:xfrm>
            <a:off x="0" y="-4762"/>
            <a:ext cx="18335303" cy="10302875"/>
          </a:xfrm>
          <a:prstGeom prst="rect">
            <a:avLst/>
          </a:prstGeom>
        </p:spPr>
      </p:pic>
      <p:sp>
        <p:nvSpPr>
          <p:cNvPr id="4" name="AutoShape 3"/>
          <p:cNvSpPr>
            <a:spLocks noChangeAspect="1" noChangeArrowheads="1" noTextEdit="1"/>
          </p:cNvSpPr>
          <p:nvPr userDrawn="1"/>
        </p:nvSpPr>
        <p:spPr bwMode="auto">
          <a:xfrm>
            <a:off x="0" y="257175"/>
            <a:ext cx="18299113" cy="1004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userDrawn="1"/>
        </p:nvSpPr>
        <p:spPr bwMode="auto">
          <a:xfrm>
            <a:off x="17916525" y="5216525"/>
            <a:ext cx="355600" cy="555625"/>
          </a:xfrm>
          <a:custGeom>
            <a:avLst/>
            <a:gdLst>
              <a:gd name="T0" fmla="*/ 0 w 37"/>
              <a:gd name="T1" fmla="*/ 0 h 58"/>
              <a:gd name="T2" fmla="*/ 37 w 37"/>
              <a:gd name="T3" fmla="*/ 58 h 58"/>
              <a:gd name="T4" fmla="*/ 37 w 37"/>
              <a:gd name="T5" fmla="*/ 58 h 58"/>
              <a:gd name="T6" fmla="*/ 0 w 37"/>
              <a:gd name="T7" fmla="*/ 0 h 58"/>
            </a:gdLst>
            <a:ahLst/>
            <a:cxnLst>
              <a:cxn ang="0">
                <a:pos x="T0" y="T1"/>
              </a:cxn>
              <a:cxn ang="0">
                <a:pos x="T2" y="T3"/>
              </a:cxn>
              <a:cxn ang="0">
                <a:pos x="T4" y="T5"/>
              </a:cxn>
              <a:cxn ang="0">
                <a:pos x="T6" y="T7"/>
              </a:cxn>
            </a:cxnLst>
            <a:rect l="0" t="0" r="r" b="b"/>
            <a:pathLst>
              <a:path w="37" h="58">
                <a:moveTo>
                  <a:pt x="0" y="0"/>
                </a:moveTo>
                <a:cubicBezTo>
                  <a:pt x="13" y="19"/>
                  <a:pt x="25" y="38"/>
                  <a:pt x="37" y="58"/>
                </a:cubicBezTo>
                <a:cubicBezTo>
                  <a:pt x="37" y="58"/>
                  <a:pt x="37" y="58"/>
                  <a:pt x="37" y="58"/>
                </a:cubicBezTo>
                <a:cubicBezTo>
                  <a:pt x="25" y="38"/>
                  <a:pt x="13" y="19"/>
                  <a:pt x="0" y="0"/>
                </a:cubicBezTo>
              </a:path>
            </a:pathLst>
          </a:custGeom>
          <a:solidFill>
            <a:srgbClr val="008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Grp="1" noChangeArrowheads="1"/>
          </p:cNvSpPr>
          <p:nvPr userDrawn="1">
            <p:ph type="ctrTitle" hasCustomPrompt="1"/>
          </p:nvPr>
        </p:nvSpPr>
        <p:spPr>
          <a:xfrm>
            <a:off x="1414463" y="3893081"/>
            <a:ext cx="11521877" cy="3254758"/>
          </a:xfrm>
        </p:spPr>
        <p:txBody>
          <a:bodyPr anchor="b" anchorCtr="0"/>
          <a:lstStyle>
            <a:lvl1pPr marL="0" indent="0">
              <a:lnSpc>
                <a:spcPct val="80000"/>
              </a:lnSpc>
              <a:defRPr sz="7200" b="0" cap="all"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ZA" dirty="0"/>
          </a:p>
        </p:txBody>
      </p:sp>
      <p:sp>
        <p:nvSpPr>
          <p:cNvPr id="6" name="Text Placeholder 5"/>
          <p:cNvSpPr>
            <a:spLocks noGrp="1"/>
          </p:cNvSpPr>
          <p:nvPr userDrawn="1">
            <p:ph type="body" sz="quarter" idx="10" hasCustomPrompt="1"/>
          </p:nvPr>
        </p:nvSpPr>
        <p:spPr>
          <a:xfrm>
            <a:off x="1397838" y="7268032"/>
            <a:ext cx="9421202" cy="1091791"/>
          </a:xfrm>
        </p:spPr>
        <p:txBody>
          <a:bodyPr/>
          <a:lstStyle>
            <a:lvl1pPr marL="0" indent="0">
              <a:spcBef>
                <a:spcPts val="0"/>
              </a:spcBef>
              <a:buNone/>
              <a:defRPr sz="5000">
                <a:solidFill>
                  <a:schemeClr val="bg1"/>
                </a:solidFill>
              </a:defRPr>
            </a:lvl1pPr>
          </a:lstStyle>
          <a:p>
            <a:pPr lvl="0"/>
            <a:r>
              <a:rPr lang="en-US" dirty="0"/>
              <a:t>Click to add subtitle here</a:t>
            </a:r>
          </a:p>
        </p:txBody>
      </p:sp>
      <p:sp>
        <p:nvSpPr>
          <p:cNvPr id="28" name="Freeform 10"/>
          <p:cNvSpPr>
            <a:spLocks/>
          </p:cNvSpPr>
          <p:nvPr userDrawn="1"/>
        </p:nvSpPr>
        <p:spPr bwMode="auto">
          <a:xfrm>
            <a:off x="12954000" y="-4763"/>
            <a:ext cx="2152650" cy="8502650"/>
          </a:xfrm>
          <a:custGeom>
            <a:avLst/>
            <a:gdLst>
              <a:gd name="T0" fmla="*/ 1356 w 1356"/>
              <a:gd name="T1" fmla="*/ 0 h 5356"/>
              <a:gd name="T2" fmla="*/ 0 w 1356"/>
              <a:gd name="T3" fmla="*/ 0 h 5356"/>
              <a:gd name="T4" fmla="*/ 0 w 1356"/>
              <a:gd name="T5" fmla="*/ 5356 h 5356"/>
              <a:gd name="T6" fmla="*/ 0 w 1356"/>
              <a:gd name="T7" fmla="*/ 5356 h 5356"/>
              <a:gd name="T8" fmla="*/ 1356 w 1356"/>
              <a:gd name="T9" fmla="*/ 0 h 5356"/>
            </a:gdLst>
            <a:ahLst/>
            <a:cxnLst>
              <a:cxn ang="0">
                <a:pos x="T0" y="T1"/>
              </a:cxn>
              <a:cxn ang="0">
                <a:pos x="T2" y="T3"/>
              </a:cxn>
              <a:cxn ang="0">
                <a:pos x="T4" y="T5"/>
              </a:cxn>
              <a:cxn ang="0">
                <a:pos x="T6" y="T7"/>
              </a:cxn>
              <a:cxn ang="0">
                <a:pos x="T8" y="T9"/>
              </a:cxn>
            </a:cxnLst>
            <a:rect l="0" t="0" r="r" b="b"/>
            <a:pathLst>
              <a:path w="1356" h="5356">
                <a:moveTo>
                  <a:pt x="1356" y="0"/>
                </a:moveTo>
                <a:lnTo>
                  <a:pt x="0" y="0"/>
                </a:lnTo>
                <a:lnTo>
                  <a:pt x="0" y="5356"/>
                </a:lnTo>
                <a:lnTo>
                  <a:pt x="0" y="5356"/>
                </a:lnTo>
                <a:lnTo>
                  <a:pt x="1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userDrawn="1"/>
        </p:nvSpPr>
        <p:spPr bwMode="auto">
          <a:xfrm>
            <a:off x="12954000" y="-4763"/>
            <a:ext cx="2152650" cy="8502650"/>
          </a:xfrm>
          <a:custGeom>
            <a:avLst/>
            <a:gdLst>
              <a:gd name="T0" fmla="*/ 1356 w 1356"/>
              <a:gd name="T1" fmla="*/ 0 h 5356"/>
              <a:gd name="T2" fmla="*/ 0 w 1356"/>
              <a:gd name="T3" fmla="*/ 0 h 5356"/>
              <a:gd name="T4" fmla="*/ 0 w 1356"/>
              <a:gd name="T5" fmla="*/ 5356 h 5356"/>
              <a:gd name="T6" fmla="*/ 0 w 1356"/>
              <a:gd name="T7" fmla="*/ 5356 h 5356"/>
              <a:gd name="T8" fmla="*/ 1356 w 1356"/>
              <a:gd name="T9" fmla="*/ 0 h 5356"/>
            </a:gdLst>
            <a:ahLst/>
            <a:cxnLst>
              <a:cxn ang="0">
                <a:pos x="T0" y="T1"/>
              </a:cxn>
              <a:cxn ang="0">
                <a:pos x="T2" y="T3"/>
              </a:cxn>
              <a:cxn ang="0">
                <a:pos x="T4" y="T5"/>
              </a:cxn>
              <a:cxn ang="0">
                <a:pos x="T6" y="T7"/>
              </a:cxn>
              <a:cxn ang="0">
                <a:pos x="T8" y="T9"/>
              </a:cxn>
            </a:cxnLst>
            <a:rect l="0" t="0" r="r" b="b"/>
            <a:pathLst>
              <a:path w="1356" h="5356">
                <a:moveTo>
                  <a:pt x="1356" y="0"/>
                </a:moveTo>
                <a:lnTo>
                  <a:pt x="0" y="0"/>
                </a:lnTo>
                <a:lnTo>
                  <a:pt x="0" y="5356"/>
                </a:lnTo>
                <a:lnTo>
                  <a:pt x="0" y="5356"/>
                </a:lnTo>
                <a:lnTo>
                  <a:pt x="1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17236738" y="576857"/>
            <a:ext cx="467099" cy="817088"/>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29" name="Freeform 9"/>
          <p:cNvSpPr>
            <a:spLocks/>
          </p:cNvSpPr>
          <p:nvPr userDrawn="1"/>
        </p:nvSpPr>
        <p:spPr bwMode="auto">
          <a:xfrm>
            <a:off x="16579112" y="563887"/>
            <a:ext cx="577729" cy="849514"/>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30" name="Rectangle 10"/>
          <p:cNvSpPr>
            <a:spLocks noChangeArrowheads="1"/>
          </p:cNvSpPr>
          <p:nvPr userDrawn="1"/>
        </p:nvSpPr>
        <p:spPr bwMode="auto">
          <a:xfrm>
            <a:off x="16320978" y="576857"/>
            <a:ext cx="190526" cy="817088"/>
          </a:xfrm>
          <a:prstGeom prst="rect">
            <a:avLst/>
          </a:pr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32" name="Freeform 11"/>
          <p:cNvSpPr>
            <a:spLocks/>
          </p:cNvSpPr>
          <p:nvPr userDrawn="1"/>
        </p:nvSpPr>
        <p:spPr bwMode="auto">
          <a:xfrm>
            <a:off x="15669496" y="576857"/>
            <a:ext cx="546996" cy="817088"/>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33" name="Rectangle 12"/>
          <p:cNvSpPr>
            <a:spLocks noChangeArrowheads="1"/>
          </p:cNvSpPr>
          <p:nvPr userDrawn="1"/>
        </p:nvSpPr>
        <p:spPr bwMode="auto">
          <a:xfrm>
            <a:off x="17156840" y="894615"/>
            <a:ext cx="172090" cy="181574"/>
          </a:xfrm>
          <a:prstGeom prst="rect">
            <a:avLst/>
          </a:pr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Rectangle 13"/>
          <p:cNvSpPr>
            <a:spLocks noChangeArrowheads="1"/>
          </p:cNvSpPr>
          <p:nvPr userDrawn="1"/>
        </p:nvSpPr>
        <p:spPr bwMode="auto">
          <a:xfrm>
            <a:off x="16511502" y="894615"/>
            <a:ext cx="165945" cy="181574"/>
          </a:xfrm>
          <a:prstGeom prst="rect">
            <a:avLst/>
          </a:pr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35" name="Rectangle 14"/>
          <p:cNvSpPr>
            <a:spLocks noChangeArrowheads="1"/>
          </p:cNvSpPr>
          <p:nvPr userDrawn="1"/>
        </p:nvSpPr>
        <p:spPr bwMode="auto">
          <a:xfrm>
            <a:off x="16155032" y="894615"/>
            <a:ext cx="165945" cy="181574"/>
          </a:xfrm>
          <a:prstGeom prst="rect">
            <a:avLst/>
          </a:pr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5"/>
          <p:cNvSpPr>
            <a:spLocks noEditPoints="1"/>
          </p:cNvSpPr>
          <p:nvPr userDrawn="1"/>
        </p:nvSpPr>
        <p:spPr bwMode="auto">
          <a:xfrm>
            <a:off x="17765299" y="570374"/>
            <a:ext cx="129068" cy="136179"/>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Tree>
    <p:extLst>
      <p:ext uri="{BB962C8B-B14F-4D97-AF65-F5344CB8AC3E}">
        <p14:creationId xmlns:p14="http://schemas.microsoft.com/office/powerpoint/2010/main" val="380327848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6" y="5555"/>
            <a:ext cx="18297879" cy="10292557"/>
          </a:xfrm>
          <a:prstGeom prst="rect">
            <a:avLst/>
          </a:prstGeom>
        </p:spPr>
      </p:pic>
      <p:grpSp>
        <p:nvGrpSpPr>
          <p:cNvPr id="14" name="Group 13"/>
          <p:cNvGrpSpPr/>
          <p:nvPr userDrawn="1"/>
        </p:nvGrpSpPr>
        <p:grpSpPr>
          <a:xfrm>
            <a:off x="1" y="-7938"/>
            <a:ext cx="11047412" cy="10309226"/>
            <a:chOff x="1" y="-7938"/>
            <a:chExt cx="11047412" cy="10309226"/>
          </a:xfrm>
        </p:grpSpPr>
        <p:sp>
          <p:nvSpPr>
            <p:cNvPr id="8" name="Freeform 7"/>
            <p:cNvSpPr>
              <a:spLocks/>
            </p:cNvSpPr>
            <p:nvPr userDrawn="1"/>
          </p:nvSpPr>
          <p:spPr bwMode="auto">
            <a:xfrm>
              <a:off x="587375" y="2540000"/>
              <a:ext cx="3689350" cy="7761288"/>
            </a:xfrm>
            <a:custGeom>
              <a:avLst/>
              <a:gdLst>
                <a:gd name="T0" fmla="*/ 0 w 960"/>
                <a:gd name="T1" fmla="*/ 0 h 2020"/>
                <a:gd name="T2" fmla="*/ 0 w 960"/>
                <a:gd name="T3" fmla="*/ 2020 h 2020"/>
                <a:gd name="T4" fmla="*/ 960 w 960"/>
                <a:gd name="T5" fmla="*/ 2020 h 2020"/>
                <a:gd name="T6" fmla="*/ 0 w 960"/>
                <a:gd name="T7" fmla="*/ 0 h 2020"/>
              </a:gdLst>
              <a:ahLst/>
              <a:cxnLst>
                <a:cxn ang="0">
                  <a:pos x="T0" y="T1"/>
                </a:cxn>
                <a:cxn ang="0">
                  <a:pos x="T2" y="T3"/>
                </a:cxn>
                <a:cxn ang="0">
                  <a:pos x="T4" y="T5"/>
                </a:cxn>
                <a:cxn ang="0">
                  <a:pos x="T6" y="T7"/>
                </a:cxn>
              </a:cxnLst>
              <a:rect l="0" t="0" r="r" b="b"/>
              <a:pathLst>
                <a:path w="960" h="2020">
                  <a:moveTo>
                    <a:pt x="0" y="0"/>
                  </a:moveTo>
                  <a:cubicBezTo>
                    <a:pt x="0" y="2020"/>
                    <a:pt x="0" y="2020"/>
                    <a:pt x="0" y="2020"/>
                  </a:cubicBezTo>
                  <a:cubicBezTo>
                    <a:pt x="960" y="2020"/>
                    <a:pt x="960" y="2020"/>
                    <a:pt x="960" y="2020"/>
                  </a:cubicBezTo>
                  <a:cubicBezTo>
                    <a:pt x="859" y="1209"/>
                    <a:pt x="506" y="533"/>
                    <a:pt x="0" y="0"/>
                  </a:cubicBezTo>
                </a:path>
              </a:pathLst>
            </a:custGeom>
            <a:solidFill>
              <a:schemeClr val="accent4">
                <a:lumMod val="75000"/>
                <a:alpha val="78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0" name="Freeform 29"/>
            <p:cNvSpPr/>
            <p:nvPr userDrawn="1"/>
          </p:nvSpPr>
          <p:spPr>
            <a:xfrm>
              <a:off x="587375" y="-7938"/>
              <a:ext cx="10460038" cy="10309226"/>
            </a:xfrm>
            <a:custGeom>
              <a:avLst/>
              <a:gdLst>
                <a:gd name="connsiteX0" fmla="*/ 0 w 10460038"/>
                <a:gd name="connsiteY0" fmla="*/ 0 h 10309226"/>
                <a:gd name="connsiteX1" fmla="*/ 10460038 w 10460038"/>
                <a:gd name="connsiteY1" fmla="*/ 0 h 10309226"/>
                <a:gd name="connsiteX2" fmla="*/ 10460038 w 10460038"/>
                <a:gd name="connsiteY2" fmla="*/ 163653 h 10309226"/>
                <a:gd name="connsiteX3" fmla="*/ 10460038 w 10460038"/>
                <a:gd name="connsiteY3" fmla="*/ 10309226 h 10309226"/>
                <a:gd name="connsiteX4" fmla="*/ 3689066 w 10460038"/>
                <a:gd name="connsiteY4" fmla="*/ 10309226 h 10309226"/>
                <a:gd name="connsiteX5" fmla="*/ 0 w 10460038"/>
                <a:gd name="connsiteY5" fmla="*/ 2548268 h 10309226"/>
                <a:gd name="connsiteX6" fmla="*/ 0 w 10460038"/>
                <a:gd name="connsiteY6" fmla="*/ 83277 h 10309226"/>
                <a:gd name="connsiteX7" fmla="*/ 0 w 10460038"/>
                <a:gd name="connsiteY7" fmla="*/ 0 h 10309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60038" h="10309226">
                  <a:moveTo>
                    <a:pt x="0" y="0"/>
                  </a:moveTo>
                  <a:lnTo>
                    <a:pt x="10460038" y="0"/>
                  </a:lnTo>
                  <a:lnTo>
                    <a:pt x="10460038" y="163653"/>
                  </a:lnTo>
                  <a:cubicBezTo>
                    <a:pt x="10460038" y="1355819"/>
                    <a:pt x="10460038" y="4080769"/>
                    <a:pt x="10460038" y="10309226"/>
                  </a:cubicBezTo>
                  <a:cubicBezTo>
                    <a:pt x="10460038" y="10309226"/>
                    <a:pt x="10460038" y="10309226"/>
                    <a:pt x="3689066" y="10309226"/>
                  </a:cubicBezTo>
                  <a:cubicBezTo>
                    <a:pt x="3300945" y="7193317"/>
                    <a:pt x="1944445" y="4596085"/>
                    <a:pt x="0" y="2548268"/>
                  </a:cubicBezTo>
                  <a:cubicBezTo>
                    <a:pt x="0" y="2548268"/>
                    <a:pt x="0" y="2548268"/>
                    <a:pt x="0" y="83277"/>
                  </a:cubicBezTo>
                  <a:lnTo>
                    <a:pt x="0" y="0"/>
                  </a:lnTo>
                  <a:close/>
                </a:path>
              </a:pathLst>
            </a:custGeom>
            <a:solidFill>
              <a:schemeClr val="accent4">
                <a:alpha val="79000"/>
              </a:schemeClr>
            </a:soli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latin typeface="Arial" charset="0"/>
                <a:cs typeface="Arial" charset="0"/>
              </a:endParaRPr>
            </a:p>
          </p:txBody>
        </p:sp>
        <p:sp>
          <p:nvSpPr>
            <p:cNvPr id="41" name="Freeform 40"/>
            <p:cNvSpPr/>
            <p:nvPr userDrawn="1"/>
          </p:nvSpPr>
          <p:spPr>
            <a:xfrm>
              <a:off x="1" y="1951698"/>
              <a:ext cx="587375" cy="8349590"/>
            </a:xfrm>
            <a:custGeom>
              <a:avLst/>
              <a:gdLst>
                <a:gd name="connsiteX0" fmla="*/ 0 w 587375"/>
                <a:gd name="connsiteY0" fmla="*/ 0 h 8349590"/>
                <a:gd name="connsiteX1" fmla="*/ 23766 w 587375"/>
                <a:gd name="connsiteY1" fmla="*/ 21977 h 8349590"/>
                <a:gd name="connsiteX2" fmla="*/ 587375 w 587375"/>
                <a:gd name="connsiteY2" fmla="*/ 587782 h 8349590"/>
                <a:gd name="connsiteX3" fmla="*/ 587375 w 587375"/>
                <a:gd name="connsiteY3" fmla="*/ 8349590 h 8349590"/>
                <a:gd name="connsiteX4" fmla="*/ 98475 w 587375"/>
                <a:gd name="connsiteY4" fmla="*/ 8349590 h 8349590"/>
                <a:gd name="connsiteX5" fmla="*/ 0 w 587375"/>
                <a:gd name="connsiteY5" fmla="*/ 8349590 h 8349590"/>
                <a:gd name="connsiteX6" fmla="*/ 0 w 587375"/>
                <a:gd name="connsiteY6" fmla="*/ 0 h 834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375" h="8349590">
                  <a:moveTo>
                    <a:pt x="0" y="0"/>
                  </a:moveTo>
                  <a:lnTo>
                    <a:pt x="23766" y="21977"/>
                  </a:lnTo>
                  <a:cubicBezTo>
                    <a:pt x="217072" y="205455"/>
                    <a:pt x="405102" y="393737"/>
                    <a:pt x="587375" y="587782"/>
                  </a:cubicBezTo>
                  <a:cubicBezTo>
                    <a:pt x="587375" y="587782"/>
                    <a:pt x="587375" y="587782"/>
                    <a:pt x="587375" y="8349590"/>
                  </a:cubicBezTo>
                  <a:cubicBezTo>
                    <a:pt x="587375" y="8349590"/>
                    <a:pt x="587375" y="8349590"/>
                    <a:pt x="98475" y="8349590"/>
                  </a:cubicBezTo>
                  <a:lnTo>
                    <a:pt x="0" y="8349590"/>
                  </a:lnTo>
                  <a:lnTo>
                    <a:pt x="0" y="0"/>
                  </a:lnTo>
                  <a:close/>
                </a:path>
              </a:pathLst>
            </a:custGeom>
            <a:solidFill>
              <a:schemeClr val="tx1">
                <a:lumMod val="60000"/>
                <a:lumOff val="40000"/>
                <a:alpha val="67059"/>
              </a:schemeClr>
            </a:soli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latin typeface="Arial" charset="0"/>
                <a:cs typeface="Arial" charset="0"/>
              </a:endParaRPr>
            </a:p>
          </p:txBody>
        </p:sp>
      </p:grpSp>
      <p:grpSp>
        <p:nvGrpSpPr>
          <p:cNvPr id="10" name="Group 9"/>
          <p:cNvGrpSpPr/>
          <p:nvPr userDrawn="1"/>
        </p:nvGrpSpPr>
        <p:grpSpPr>
          <a:xfrm>
            <a:off x="17092245" y="9730154"/>
            <a:ext cx="911710" cy="356946"/>
            <a:chOff x="6790450" y="359210"/>
            <a:chExt cx="2176366" cy="787582"/>
          </a:xfrm>
        </p:grpSpPr>
        <p:sp>
          <p:nvSpPr>
            <p:cNvPr id="11" name="Freeform 8"/>
            <p:cNvSpPr>
              <a:spLocks/>
            </p:cNvSpPr>
            <p:nvPr userDrawn="1"/>
          </p:nvSpPr>
          <p:spPr bwMode="auto">
            <a:xfrm>
              <a:off x="8323524" y="371234"/>
              <a:ext cx="456916" cy="757520"/>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chemeClr val="tx1"/>
            </a:solidFill>
            <a:ln>
              <a:noFill/>
            </a:ln>
          </p:spPr>
          <p:txBody>
            <a:bodyPr/>
            <a:lstStyle/>
            <a:p>
              <a:pPr defTabSz="1630242">
                <a:defRPr/>
              </a:pPr>
              <a:endParaRPr lang="en-US" dirty="0">
                <a:solidFill>
                  <a:srgbClr val="000000"/>
                </a:solidFill>
                <a:latin typeface="Arial"/>
                <a:cs typeface="Arial" pitchFamily="34" charset="0"/>
              </a:endParaRPr>
            </a:p>
          </p:txBody>
        </p:sp>
        <p:sp>
          <p:nvSpPr>
            <p:cNvPr id="12" name="Freeform 9"/>
            <p:cNvSpPr>
              <a:spLocks/>
            </p:cNvSpPr>
            <p:nvPr userDrawn="1"/>
          </p:nvSpPr>
          <p:spPr bwMode="auto">
            <a:xfrm>
              <a:off x="7680235" y="359210"/>
              <a:ext cx="565134" cy="787582"/>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chemeClr val="tx1"/>
            </a:solidFill>
            <a:ln>
              <a:noFill/>
            </a:ln>
          </p:spPr>
          <p:txBody>
            <a:bodyPr/>
            <a:lstStyle/>
            <a:p>
              <a:pPr defTabSz="1630242">
                <a:defRPr/>
              </a:pPr>
              <a:endParaRPr lang="en-US" dirty="0">
                <a:solidFill>
                  <a:srgbClr val="000000"/>
                </a:solidFill>
                <a:latin typeface="Arial"/>
                <a:cs typeface="Arial" pitchFamily="34" charset="0"/>
              </a:endParaRPr>
            </a:p>
          </p:txBody>
        </p:sp>
        <p:sp>
          <p:nvSpPr>
            <p:cNvPr id="17" name="Rectangle 10"/>
            <p:cNvSpPr>
              <a:spLocks noChangeArrowheads="1"/>
            </p:cNvSpPr>
            <p:nvPr userDrawn="1"/>
          </p:nvSpPr>
          <p:spPr bwMode="auto">
            <a:xfrm>
              <a:off x="7427729" y="371234"/>
              <a:ext cx="186372" cy="757520"/>
            </a:xfrm>
            <a:prstGeom prst="rect">
              <a:avLst/>
            </a:prstGeom>
            <a:solidFill>
              <a:schemeClr val="tx1"/>
            </a:solidFill>
            <a:ln>
              <a:noFill/>
            </a:ln>
          </p:spPr>
          <p:txBody>
            <a:bodyPr/>
            <a:lstStyle/>
            <a:p>
              <a:pPr defTabSz="1630242">
                <a:defRPr/>
              </a:pPr>
              <a:endParaRPr lang="en-US" dirty="0">
                <a:solidFill>
                  <a:srgbClr val="000000"/>
                </a:solidFill>
                <a:latin typeface="Arial"/>
                <a:cs typeface="Arial" pitchFamily="34" charset="0"/>
              </a:endParaRPr>
            </a:p>
          </p:txBody>
        </p:sp>
        <p:sp>
          <p:nvSpPr>
            <p:cNvPr id="18" name="Freeform 11"/>
            <p:cNvSpPr>
              <a:spLocks/>
            </p:cNvSpPr>
            <p:nvPr userDrawn="1"/>
          </p:nvSpPr>
          <p:spPr bwMode="auto">
            <a:xfrm>
              <a:off x="6790450" y="371234"/>
              <a:ext cx="535071" cy="757520"/>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chemeClr val="tx1"/>
            </a:solidFill>
            <a:ln>
              <a:noFill/>
            </a:ln>
          </p:spPr>
          <p:txBody>
            <a:bodyPr/>
            <a:lstStyle/>
            <a:p>
              <a:pPr defTabSz="1630242">
                <a:defRPr/>
              </a:pPr>
              <a:endParaRPr lang="en-US" dirty="0">
                <a:solidFill>
                  <a:srgbClr val="000000"/>
                </a:solidFill>
                <a:latin typeface="Arial"/>
                <a:cs typeface="Arial" pitchFamily="34" charset="0"/>
              </a:endParaRPr>
            </a:p>
          </p:txBody>
        </p:sp>
        <p:sp>
          <p:nvSpPr>
            <p:cNvPr id="19" name="Rectangle 12"/>
            <p:cNvSpPr>
              <a:spLocks noChangeArrowheads="1"/>
            </p:cNvSpPr>
            <p:nvPr userDrawn="1"/>
          </p:nvSpPr>
          <p:spPr bwMode="auto">
            <a:xfrm>
              <a:off x="8245368" y="665827"/>
              <a:ext cx="168338" cy="168337"/>
            </a:xfrm>
            <a:prstGeom prst="rect">
              <a:avLst/>
            </a:prstGeom>
            <a:solidFill>
              <a:srgbClr val="56A0D3"/>
            </a:solidFill>
            <a:ln>
              <a:noFill/>
            </a:ln>
          </p:spPr>
          <p:txBody>
            <a:bodyPr/>
            <a:lstStyle/>
            <a:p>
              <a:pPr defTabSz="1630242">
                <a:defRPr/>
              </a:pPr>
              <a:endParaRPr lang="en-US" dirty="0">
                <a:solidFill>
                  <a:srgbClr val="000000"/>
                </a:solidFill>
                <a:latin typeface="Arial"/>
                <a:cs typeface="Arial" pitchFamily="34" charset="0"/>
              </a:endParaRPr>
            </a:p>
          </p:txBody>
        </p:sp>
        <p:sp>
          <p:nvSpPr>
            <p:cNvPr id="20" name="Rectangle 13"/>
            <p:cNvSpPr>
              <a:spLocks noChangeArrowheads="1"/>
            </p:cNvSpPr>
            <p:nvPr userDrawn="1"/>
          </p:nvSpPr>
          <p:spPr bwMode="auto">
            <a:xfrm>
              <a:off x="7614100" y="665827"/>
              <a:ext cx="162327" cy="168337"/>
            </a:xfrm>
            <a:prstGeom prst="rect">
              <a:avLst/>
            </a:prstGeom>
            <a:solidFill>
              <a:srgbClr val="56A0D3"/>
            </a:solidFill>
            <a:ln>
              <a:noFill/>
            </a:ln>
          </p:spPr>
          <p:txBody>
            <a:bodyPr/>
            <a:lstStyle/>
            <a:p>
              <a:pPr defTabSz="1630242">
                <a:defRPr/>
              </a:pPr>
              <a:endParaRPr lang="en-US" dirty="0">
                <a:solidFill>
                  <a:srgbClr val="000000"/>
                </a:solidFill>
                <a:latin typeface="Arial"/>
                <a:cs typeface="Arial" pitchFamily="34" charset="0"/>
              </a:endParaRPr>
            </a:p>
          </p:txBody>
        </p:sp>
        <p:sp>
          <p:nvSpPr>
            <p:cNvPr id="21" name="Rectangle 14"/>
            <p:cNvSpPr>
              <a:spLocks noChangeArrowheads="1"/>
            </p:cNvSpPr>
            <p:nvPr userDrawn="1"/>
          </p:nvSpPr>
          <p:spPr bwMode="auto">
            <a:xfrm>
              <a:off x="7265401" y="665827"/>
              <a:ext cx="162327" cy="168337"/>
            </a:xfrm>
            <a:prstGeom prst="rect">
              <a:avLst/>
            </a:prstGeom>
            <a:solidFill>
              <a:srgbClr val="56A0D3"/>
            </a:solidFill>
            <a:ln>
              <a:noFill/>
            </a:ln>
          </p:spPr>
          <p:txBody>
            <a:bodyPr/>
            <a:lstStyle/>
            <a:p>
              <a:pPr defTabSz="1630242">
                <a:defRPr/>
              </a:pPr>
              <a:endParaRPr lang="en-US" dirty="0">
                <a:solidFill>
                  <a:srgbClr val="000000"/>
                </a:solidFill>
                <a:latin typeface="Arial"/>
                <a:cs typeface="Arial" pitchFamily="34" charset="0"/>
              </a:endParaRPr>
            </a:p>
          </p:txBody>
        </p:sp>
        <p:sp>
          <p:nvSpPr>
            <p:cNvPr id="22" name="Freeform 15"/>
            <p:cNvSpPr>
              <a:spLocks noEditPoints="1"/>
            </p:cNvSpPr>
            <p:nvPr userDrawn="1"/>
          </p:nvSpPr>
          <p:spPr bwMode="auto">
            <a:xfrm>
              <a:off x="8840561" y="365224"/>
              <a:ext cx="126255" cy="126251"/>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chemeClr val="tx1"/>
            </a:solidFill>
            <a:ln>
              <a:noFill/>
            </a:ln>
          </p:spPr>
          <p:txBody>
            <a:bodyPr/>
            <a:lstStyle/>
            <a:p>
              <a:pPr defTabSz="1630242">
                <a:defRPr/>
              </a:pPr>
              <a:endParaRPr lang="en-US" dirty="0">
                <a:solidFill>
                  <a:srgbClr val="000000"/>
                </a:solidFill>
                <a:latin typeface="Arial"/>
                <a:cs typeface="Arial" pitchFamily="34" charset="0"/>
              </a:endParaRPr>
            </a:p>
          </p:txBody>
        </p:sp>
      </p:grpSp>
      <p:sp>
        <p:nvSpPr>
          <p:cNvPr id="31" name="Freeform 6"/>
          <p:cNvSpPr>
            <a:spLocks/>
          </p:cNvSpPr>
          <p:nvPr userDrawn="1"/>
        </p:nvSpPr>
        <p:spPr bwMode="auto">
          <a:xfrm>
            <a:off x="1154113" y="-7938"/>
            <a:ext cx="9320213" cy="10312400"/>
          </a:xfrm>
          <a:custGeom>
            <a:avLst/>
            <a:gdLst>
              <a:gd name="T0" fmla="*/ 5871 w 5871"/>
              <a:gd name="T1" fmla="*/ 6496 h 6496"/>
              <a:gd name="T2" fmla="*/ 5871 w 5871"/>
              <a:gd name="T3" fmla="*/ 0 h 6496"/>
              <a:gd name="T4" fmla="*/ 1623 w 5871"/>
              <a:gd name="T5" fmla="*/ 0 h 6496"/>
              <a:gd name="T6" fmla="*/ 0 w 5871"/>
              <a:gd name="T7" fmla="*/ 5131 h 6496"/>
              <a:gd name="T8" fmla="*/ 0 w 5871"/>
              <a:gd name="T9" fmla="*/ 6496 h 6496"/>
              <a:gd name="T10" fmla="*/ 5871 w 5871"/>
              <a:gd name="T11" fmla="*/ 6496 h 6496"/>
            </a:gdLst>
            <a:ahLst/>
            <a:cxnLst>
              <a:cxn ang="0">
                <a:pos x="T0" y="T1"/>
              </a:cxn>
              <a:cxn ang="0">
                <a:pos x="T2" y="T3"/>
              </a:cxn>
              <a:cxn ang="0">
                <a:pos x="T4" y="T5"/>
              </a:cxn>
              <a:cxn ang="0">
                <a:pos x="T6" y="T7"/>
              </a:cxn>
              <a:cxn ang="0">
                <a:pos x="T8" y="T9"/>
              </a:cxn>
              <a:cxn ang="0">
                <a:pos x="T10" y="T11"/>
              </a:cxn>
            </a:cxnLst>
            <a:rect l="0" t="0" r="r" b="b"/>
            <a:pathLst>
              <a:path w="5871" h="6496">
                <a:moveTo>
                  <a:pt x="5871" y="6496"/>
                </a:moveTo>
                <a:lnTo>
                  <a:pt x="5871" y="0"/>
                </a:lnTo>
                <a:lnTo>
                  <a:pt x="1623" y="0"/>
                </a:lnTo>
                <a:lnTo>
                  <a:pt x="0" y="5131"/>
                </a:lnTo>
                <a:lnTo>
                  <a:pt x="0" y="6496"/>
                </a:lnTo>
                <a:lnTo>
                  <a:pt x="5871" y="64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Slide Number Placeholder 4"/>
          <p:cNvSpPr>
            <a:spLocks noGrp="1"/>
          </p:cNvSpPr>
          <p:nvPr>
            <p:ph type="sldNum" sz="quarter" idx="10"/>
          </p:nvPr>
        </p:nvSpPr>
        <p:spPr>
          <a:xfrm>
            <a:off x="383458" y="9602349"/>
            <a:ext cx="722671" cy="548279"/>
          </a:xfrm>
        </p:spPr>
        <p:txBody>
          <a:bodyPr/>
          <a:lstStyle/>
          <a:p>
            <a:pPr>
              <a:defRPr/>
            </a:pPr>
            <a:fld id="{162E4A84-A8F2-424A-AAF2-679D4EB18637}" type="slidenum">
              <a:rPr lang="en-US" smtClean="0"/>
              <a:pPr>
                <a:defRPr/>
              </a:pPr>
              <a:t>‹#›</a:t>
            </a:fld>
            <a:endParaRPr lang="en-US" dirty="0"/>
          </a:p>
        </p:txBody>
      </p:sp>
      <p:sp>
        <p:nvSpPr>
          <p:cNvPr id="35" name="Freeform 6"/>
          <p:cNvSpPr>
            <a:spLocks/>
          </p:cNvSpPr>
          <p:nvPr userDrawn="1"/>
        </p:nvSpPr>
        <p:spPr bwMode="auto">
          <a:xfrm>
            <a:off x="460939" y="-7938"/>
            <a:ext cx="9320213" cy="10312400"/>
          </a:xfrm>
          <a:custGeom>
            <a:avLst/>
            <a:gdLst>
              <a:gd name="T0" fmla="*/ 5871 w 5871"/>
              <a:gd name="T1" fmla="*/ 6496 h 6496"/>
              <a:gd name="T2" fmla="*/ 5871 w 5871"/>
              <a:gd name="T3" fmla="*/ 0 h 6496"/>
              <a:gd name="T4" fmla="*/ 1623 w 5871"/>
              <a:gd name="T5" fmla="*/ 0 h 6496"/>
              <a:gd name="T6" fmla="*/ 0 w 5871"/>
              <a:gd name="T7" fmla="*/ 5131 h 6496"/>
              <a:gd name="T8" fmla="*/ 0 w 5871"/>
              <a:gd name="T9" fmla="*/ 6496 h 6496"/>
              <a:gd name="T10" fmla="*/ 5871 w 5871"/>
              <a:gd name="T11" fmla="*/ 6496 h 6496"/>
            </a:gdLst>
            <a:ahLst/>
            <a:cxnLst>
              <a:cxn ang="0">
                <a:pos x="T0" y="T1"/>
              </a:cxn>
              <a:cxn ang="0">
                <a:pos x="T2" y="T3"/>
              </a:cxn>
              <a:cxn ang="0">
                <a:pos x="T4" y="T5"/>
              </a:cxn>
              <a:cxn ang="0">
                <a:pos x="T6" y="T7"/>
              </a:cxn>
              <a:cxn ang="0">
                <a:pos x="T8" y="T9"/>
              </a:cxn>
              <a:cxn ang="0">
                <a:pos x="T10" y="T11"/>
              </a:cxn>
            </a:cxnLst>
            <a:rect l="0" t="0" r="r" b="b"/>
            <a:pathLst>
              <a:path w="5871" h="6496">
                <a:moveTo>
                  <a:pt x="5871" y="6496"/>
                </a:moveTo>
                <a:lnTo>
                  <a:pt x="5871" y="0"/>
                </a:lnTo>
                <a:lnTo>
                  <a:pt x="1623" y="0"/>
                </a:lnTo>
                <a:lnTo>
                  <a:pt x="0" y="5131"/>
                </a:lnTo>
                <a:lnTo>
                  <a:pt x="0" y="6496"/>
                </a:lnTo>
                <a:lnTo>
                  <a:pt x="5871" y="64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Title 8"/>
          <p:cNvSpPr>
            <a:spLocks noGrp="1"/>
          </p:cNvSpPr>
          <p:nvPr>
            <p:ph type="title" hasCustomPrompt="1"/>
          </p:nvPr>
        </p:nvSpPr>
        <p:spPr>
          <a:xfrm>
            <a:off x="1496158" y="2766069"/>
            <a:ext cx="9240876" cy="7033496"/>
          </a:xfrm>
          <a:prstGeom prst="rect">
            <a:avLst/>
          </a:prstGeom>
          <a:noFill/>
          <a:ln w="9525">
            <a:noFill/>
            <a:miter lim="800000"/>
            <a:headEnd/>
            <a:tailEnd/>
          </a:ln>
        </p:spPr>
        <p:txBody>
          <a:bodyPr vert="horz" wrap="square" lIns="720360" tIns="720360" rIns="720360" bIns="720360" numCol="1" rtlCol="0" anchor="t" anchorCtr="0" compatLnSpc="1">
            <a:prstTxWarp prst="textNoShape">
              <a:avLst/>
            </a:prstTxWarp>
            <a:noAutofit/>
          </a:bodyPr>
          <a:lstStyle>
            <a:lvl1pPr marL="0" marR="0" indent="0" algn="l" defTabSz="1829714" rtl="0" eaLnBrk="0" fontAlgn="base" latinLnBrk="0" hangingPunct="0">
              <a:lnSpc>
                <a:spcPts val="9600"/>
              </a:lnSpc>
              <a:spcBef>
                <a:spcPts val="0"/>
              </a:spcBef>
              <a:spcAft>
                <a:spcPct val="0"/>
              </a:spcAft>
              <a:buNone/>
              <a:tabLst/>
              <a:defRPr lang="en-US" sz="7200" b="0" kern="1200" cap="none" spc="0" baseline="0" dirty="0" smtClean="0">
                <a:solidFill>
                  <a:schemeClr val="bg1"/>
                </a:solidFill>
                <a:latin typeface="Arial" panose="020B0604020202020204" pitchFamily="34" charset="0"/>
                <a:ea typeface="+mn-ea"/>
                <a:cs typeface="Arial" panose="020B0604020202020204" pitchFamily="34" charset="0"/>
              </a:defRPr>
            </a:lvl1pPr>
          </a:lstStyle>
          <a:p>
            <a:pPr marL="0" marR="0" lvl="0" indent="0" algn="l" defTabSz="1829714" rtl="0" eaLnBrk="0" fontAlgn="base" latinLnBrk="0" hangingPunct="0">
              <a:lnSpc>
                <a:spcPct val="75000"/>
              </a:lnSpc>
              <a:spcBef>
                <a:spcPts val="0"/>
              </a:spcBef>
              <a:spcAft>
                <a:spcPct val="0"/>
              </a:spcAft>
              <a:buNone/>
              <a:tabLst/>
              <a:defRPr/>
            </a:pPr>
            <a:r>
              <a:rPr lang="en-US" dirty="0"/>
              <a:t>Click to edit text of divider or messaging slides</a:t>
            </a:r>
          </a:p>
        </p:txBody>
      </p:sp>
    </p:spTree>
    <p:extLst>
      <p:ext uri="{BB962C8B-B14F-4D97-AF65-F5344CB8AC3E}">
        <p14:creationId xmlns:p14="http://schemas.microsoft.com/office/powerpoint/2010/main" val="2583447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8291175" cy="10288786"/>
          </a:xfrm>
          <a:prstGeom prst="rect">
            <a:avLst/>
          </a:prstGeom>
        </p:spPr>
      </p:pic>
      <p:sp>
        <p:nvSpPr>
          <p:cNvPr id="9" name="Text Placeholder 14"/>
          <p:cNvSpPr>
            <a:spLocks noGrp="1"/>
          </p:cNvSpPr>
          <p:nvPr>
            <p:ph type="body" sz="quarter" idx="70" hasCustomPrompt="1"/>
          </p:nvPr>
        </p:nvSpPr>
        <p:spPr>
          <a:xfrm>
            <a:off x="1" y="-1"/>
            <a:ext cx="12776886" cy="10298113"/>
          </a:xfrm>
          <a:solidFill>
            <a:srgbClr val="069EDB">
              <a:alpha val="78039"/>
            </a:srgbClr>
          </a:soli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163229" tIns="81610" rIns="163229" bIns="81610" numCol="1" rtlCol="0" anchor="ctr" anchorCtr="0" compatLnSpc="1">
            <a:prstTxWarp prst="textNoShape">
              <a:avLst/>
            </a:prstTxWarp>
          </a:bodyPr>
          <a:lstStyle>
            <a:lvl1pPr>
              <a:defRPr lang="en-US" sz="3900" dirty="0"/>
            </a:lvl1pPr>
          </a:lstStyle>
          <a:p>
            <a:pPr marL="0" lvl="0" indent="0" algn="ctr">
              <a:spcBef>
                <a:spcPct val="0"/>
              </a:spcBef>
              <a:spcAft>
                <a:spcPct val="0"/>
              </a:spcAft>
              <a:buNone/>
            </a:pPr>
            <a:r>
              <a:rPr lang="en-US" dirty="0"/>
              <a:t> </a:t>
            </a:r>
          </a:p>
        </p:txBody>
      </p:sp>
      <p:sp>
        <p:nvSpPr>
          <p:cNvPr id="3" name="Slide Number Placeholder 2"/>
          <p:cNvSpPr>
            <a:spLocks noGrp="1"/>
          </p:cNvSpPr>
          <p:nvPr>
            <p:ph type="sldNum" sz="quarter" idx="10"/>
          </p:nvPr>
        </p:nvSpPr>
        <p:spPr/>
        <p:txBody>
          <a:bodyPr/>
          <a:lstStyle/>
          <a:p>
            <a:pPr>
              <a:defRPr/>
            </a:pPr>
            <a:fld id="{162E4A84-A8F2-424A-AAF2-679D4EB18637}" type="slidenum">
              <a:rPr lang="en-US" smtClean="0"/>
              <a:pPr>
                <a:defRPr/>
              </a:pPr>
              <a:t>‹#›</a:t>
            </a:fld>
            <a:endParaRPr lang="en-US"/>
          </a:p>
        </p:txBody>
      </p:sp>
      <p:sp>
        <p:nvSpPr>
          <p:cNvPr id="16" name="Rectangle 25"/>
          <p:cNvSpPr>
            <a:spLocks noGrp="1" noChangeArrowheads="1"/>
          </p:cNvSpPr>
          <p:nvPr>
            <p:ph type="title" hasCustomPrompt="1"/>
          </p:nvPr>
        </p:nvSpPr>
        <p:spPr bwMode="auto">
          <a:xfrm>
            <a:off x="737365" y="377910"/>
            <a:ext cx="11767673"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0" indent="0">
              <a:lnSpc>
                <a:spcPts val="5500"/>
              </a:lnSpc>
              <a:defRPr>
                <a:solidFill>
                  <a:schemeClr val="bg1"/>
                </a:solidFill>
              </a:defRPr>
            </a:lvl1pPr>
          </a:lstStyle>
          <a:p>
            <a:pPr lvl="0"/>
            <a:r>
              <a:rPr lang="en-US" dirty="0"/>
              <a:t>Click to edit master title style</a:t>
            </a:r>
          </a:p>
        </p:txBody>
      </p:sp>
      <p:sp>
        <p:nvSpPr>
          <p:cNvPr id="19" name="Text Placeholder 4"/>
          <p:cNvSpPr>
            <a:spLocks noGrp="1"/>
          </p:cNvSpPr>
          <p:nvPr>
            <p:ph type="body" sz="quarter" idx="20"/>
          </p:nvPr>
        </p:nvSpPr>
        <p:spPr>
          <a:xfrm>
            <a:off x="717294" y="2300404"/>
            <a:ext cx="11688890" cy="7189960"/>
          </a:xfrm>
          <a:noFill/>
        </p:spPr>
        <p:txBody>
          <a:bodyPr/>
          <a:lstStyle>
            <a:lvl1pPr>
              <a:spcBef>
                <a:spcPts val="1200"/>
              </a:spcBef>
              <a:buClr>
                <a:schemeClr val="bg1"/>
              </a:buClr>
              <a:defRPr lang="en-US" sz="3200" kern="1200" baseline="0" dirty="0" smtClean="0">
                <a:solidFill>
                  <a:schemeClr val="bg1"/>
                </a:solidFill>
                <a:latin typeface="Arial" panose="020B0604020202020204" pitchFamily="34" charset="0"/>
                <a:ea typeface="+mn-ea"/>
                <a:cs typeface="Arial" panose="020B0604020202020204" pitchFamily="34" charset="0"/>
              </a:defRPr>
            </a:lvl1pPr>
            <a:lvl2pPr>
              <a:spcBef>
                <a:spcPts val="1200"/>
              </a:spcBef>
              <a:buClr>
                <a:schemeClr val="bg1"/>
              </a:buClr>
              <a:defRPr>
                <a:solidFill>
                  <a:schemeClr val="bg1"/>
                </a:solidFill>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63305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3175" y="0"/>
            <a:ext cx="16300450" cy="10301288"/>
          </a:xfrm>
          <a:custGeom>
            <a:avLst/>
            <a:gdLst>
              <a:gd name="T0" fmla="*/ 4404 w 5126"/>
              <a:gd name="T1" fmla="*/ 0 h 3238"/>
              <a:gd name="T2" fmla="*/ 1967 w 5126"/>
              <a:gd name="T3" fmla="*/ 0 h 3238"/>
              <a:gd name="T4" fmla="*/ 1967 w 5126"/>
              <a:gd name="T5" fmla="*/ 565 h 3238"/>
              <a:gd name="T6" fmla="*/ 1931 w 5126"/>
              <a:gd name="T7" fmla="*/ 565 h 3238"/>
              <a:gd name="T8" fmla="*/ 1613 w 5126"/>
              <a:gd name="T9" fmla="*/ 0 h 3238"/>
              <a:gd name="T10" fmla="*/ 0 w 5126"/>
              <a:gd name="T11" fmla="*/ 0 h 3238"/>
              <a:gd name="T12" fmla="*/ 0 w 5126"/>
              <a:gd name="T13" fmla="*/ 2499 h 3238"/>
              <a:gd name="T14" fmla="*/ 411 w 5126"/>
              <a:gd name="T15" fmla="*/ 3238 h 3238"/>
              <a:gd name="T16" fmla="*/ 5126 w 5126"/>
              <a:gd name="T17" fmla="*/ 3238 h 3238"/>
              <a:gd name="T18" fmla="*/ 5126 w 5126"/>
              <a:gd name="T19" fmla="*/ 1577 h 3238"/>
              <a:gd name="T20" fmla="*/ 4404 w 5126"/>
              <a:gd name="T21" fmla="*/ 0 h 3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26" h="3238">
                <a:moveTo>
                  <a:pt x="4404" y="0"/>
                </a:moveTo>
                <a:cubicBezTo>
                  <a:pt x="1967" y="0"/>
                  <a:pt x="1967" y="0"/>
                  <a:pt x="1967" y="0"/>
                </a:cubicBezTo>
                <a:cubicBezTo>
                  <a:pt x="1967" y="565"/>
                  <a:pt x="1967" y="565"/>
                  <a:pt x="1967" y="565"/>
                </a:cubicBezTo>
                <a:cubicBezTo>
                  <a:pt x="1931" y="565"/>
                  <a:pt x="1931" y="565"/>
                  <a:pt x="1931" y="565"/>
                </a:cubicBezTo>
                <a:cubicBezTo>
                  <a:pt x="1613" y="0"/>
                  <a:pt x="1613" y="0"/>
                  <a:pt x="1613" y="0"/>
                </a:cubicBezTo>
                <a:cubicBezTo>
                  <a:pt x="0" y="0"/>
                  <a:pt x="0" y="0"/>
                  <a:pt x="0" y="0"/>
                </a:cubicBezTo>
                <a:cubicBezTo>
                  <a:pt x="0" y="2499"/>
                  <a:pt x="0" y="2499"/>
                  <a:pt x="0" y="2499"/>
                </a:cubicBezTo>
                <a:cubicBezTo>
                  <a:pt x="411" y="3238"/>
                  <a:pt x="411" y="3238"/>
                  <a:pt x="411" y="3238"/>
                </a:cubicBezTo>
                <a:cubicBezTo>
                  <a:pt x="5126" y="3238"/>
                  <a:pt x="5126" y="3238"/>
                  <a:pt x="5126" y="3238"/>
                </a:cubicBezTo>
                <a:cubicBezTo>
                  <a:pt x="5126" y="1577"/>
                  <a:pt x="5126" y="1577"/>
                  <a:pt x="5126" y="1577"/>
                </a:cubicBezTo>
                <a:cubicBezTo>
                  <a:pt x="4824" y="1100"/>
                  <a:pt x="4580" y="572"/>
                  <a:pt x="4404"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 name="Freeform 6"/>
          <p:cNvSpPr>
            <a:spLocks/>
          </p:cNvSpPr>
          <p:nvPr userDrawn="1"/>
        </p:nvSpPr>
        <p:spPr bwMode="auto">
          <a:xfrm>
            <a:off x="16303625" y="0"/>
            <a:ext cx="2019300" cy="7677150"/>
          </a:xfrm>
          <a:custGeom>
            <a:avLst/>
            <a:gdLst>
              <a:gd name="T0" fmla="*/ 635 w 635"/>
              <a:gd name="T1" fmla="*/ 0 h 2413"/>
              <a:gd name="T2" fmla="*/ 0 w 635"/>
              <a:gd name="T3" fmla="*/ 0 h 2413"/>
              <a:gd name="T4" fmla="*/ 0 w 635"/>
              <a:gd name="T5" fmla="*/ 1577 h 2413"/>
              <a:gd name="T6" fmla="*/ 0 w 635"/>
              <a:gd name="T7" fmla="*/ 1577 h 2413"/>
              <a:gd name="T8" fmla="*/ 0 w 635"/>
              <a:gd name="T9" fmla="*/ 1577 h 2413"/>
              <a:gd name="T10" fmla="*/ 635 w 635"/>
              <a:gd name="T11" fmla="*/ 2413 h 2413"/>
              <a:gd name="T12" fmla="*/ 635 w 635"/>
              <a:gd name="T13" fmla="*/ 0 h 2413"/>
            </a:gdLst>
            <a:ahLst/>
            <a:cxnLst>
              <a:cxn ang="0">
                <a:pos x="T0" y="T1"/>
              </a:cxn>
              <a:cxn ang="0">
                <a:pos x="T2" y="T3"/>
              </a:cxn>
              <a:cxn ang="0">
                <a:pos x="T4" y="T5"/>
              </a:cxn>
              <a:cxn ang="0">
                <a:pos x="T6" y="T7"/>
              </a:cxn>
              <a:cxn ang="0">
                <a:pos x="T8" y="T9"/>
              </a:cxn>
              <a:cxn ang="0">
                <a:pos x="T10" y="T11"/>
              </a:cxn>
              <a:cxn ang="0">
                <a:pos x="T12" y="T13"/>
              </a:cxn>
            </a:cxnLst>
            <a:rect l="0" t="0" r="r" b="b"/>
            <a:pathLst>
              <a:path w="635" h="2413">
                <a:moveTo>
                  <a:pt x="635" y="0"/>
                </a:moveTo>
                <a:cubicBezTo>
                  <a:pt x="0" y="0"/>
                  <a:pt x="0" y="0"/>
                  <a:pt x="0" y="0"/>
                </a:cubicBezTo>
                <a:cubicBezTo>
                  <a:pt x="0" y="1577"/>
                  <a:pt x="0" y="1577"/>
                  <a:pt x="0" y="1577"/>
                </a:cubicBezTo>
                <a:cubicBezTo>
                  <a:pt x="0" y="1577"/>
                  <a:pt x="0" y="1577"/>
                  <a:pt x="0" y="1577"/>
                </a:cubicBezTo>
                <a:cubicBezTo>
                  <a:pt x="0" y="1577"/>
                  <a:pt x="0" y="1577"/>
                  <a:pt x="0" y="1577"/>
                </a:cubicBezTo>
                <a:cubicBezTo>
                  <a:pt x="190" y="1876"/>
                  <a:pt x="402" y="2155"/>
                  <a:pt x="635" y="2413"/>
                </a:cubicBezTo>
                <a:cubicBezTo>
                  <a:pt x="635" y="0"/>
                  <a:pt x="635" y="0"/>
                  <a:pt x="635"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8" name="Freeform 7"/>
          <p:cNvSpPr>
            <a:spLocks/>
          </p:cNvSpPr>
          <p:nvPr userDrawn="1"/>
        </p:nvSpPr>
        <p:spPr bwMode="auto">
          <a:xfrm>
            <a:off x="14008100" y="0"/>
            <a:ext cx="2295525" cy="5016500"/>
          </a:xfrm>
          <a:custGeom>
            <a:avLst/>
            <a:gdLst>
              <a:gd name="T0" fmla="*/ 722 w 722"/>
              <a:gd name="T1" fmla="*/ 0 h 1577"/>
              <a:gd name="T2" fmla="*/ 0 w 722"/>
              <a:gd name="T3" fmla="*/ 0 h 1577"/>
              <a:gd name="T4" fmla="*/ 722 w 722"/>
              <a:gd name="T5" fmla="*/ 1577 h 1577"/>
              <a:gd name="T6" fmla="*/ 722 w 722"/>
              <a:gd name="T7" fmla="*/ 0 h 1577"/>
            </a:gdLst>
            <a:ahLst/>
            <a:cxnLst>
              <a:cxn ang="0">
                <a:pos x="T0" y="T1"/>
              </a:cxn>
              <a:cxn ang="0">
                <a:pos x="T2" y="T3"/>
              </a:cxn>
              <a:cxn ang="0">
                <a:pos x="T4" y="T5"/>
              </a:cxn>
              <a:cxn ang="0">
                <a:pos x="T6" y="T7"/>
              </a:cxn>
            </a:cxnLst>
            <a:rect l="0" t="0" r="r" b="b"/>
            <a:pathLst>
              <a:path w="722" h="1577">
                <a:moveTo>
                  <a:pt x="722" y="0"/>
                </a:moveTo>
                <a:cubicBezTo>
                  <a:pt x="0" y="0"/>
                  <a:pt x="0" y="0"/>
                  <a:pt x="0" y="0"/>
                </a:cubicBezTo>
                <a:cubicBezTo>
                  <a:pt x="176" y="572"/>
                  <a:pt x="420" y="1100"/>
                  <a:pt x="722" y="1577"/>
                </a:cubicBezTo>
                <a:cubicBezTo>
                  <a:pt x="722" y="0"/>
                  <a:pt x="722" y="0"/>
                  <a:pt x="722" y="0"/>
                </a:cubicBezTo>
              </a:path>
            </a:pathLst>
          </a:custGeom>
          <a:solidFill>
            <a:srgbClr val="0081B5"/>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 name="Slide Number Placeholder 2"/>
          <p:cNvSpPr>
            <a:spLocks noGrp="1"/>
          </p:cNvSpPr>
          <p:nvPr>
            <p:ph type="sldNum" sz="quarter" idx="10"/>
          </p:nvPr>
        </p:nvSpPr>
        <p:spPr/>
        <p:txBody>
          <a:bodyPr/>
          <a:lstStyle/>
          <a:p>
            <a:pPr>
              <a:defRPr/>
            </a:pPr>
            <a:fld id="{162E4A84-A8F2-424A-AAF2-679D4EB18637}" type="slidenum">
              <a:rPr lang="en-US" smtClean="0"/>
              <a:pPr>
                <a:defRPr/>
              </a:pPr>
              <a:t>‹#›</a:t>
            </a:fld>
            <a:endParaRPr lang="en-US"/>
          </a:p>
        </p:txBody>
      </p:sp>
      <p:sp>
        <p:nvSpPr>
          <p:cNvPr id="5" name="Title 8"/>
          <p:cNvSpPr>
            <a:spLocks noGrp="1"/>
          </p:cNvSpPr>
          <p:nvPr>
            <p:ph type="title" hasCustomPrompt="1"/>
          </p:nvPr>
        </p:nvSpPr>
        <p:spPr>
          <a:xfrm>
            <a:off x="1529633" y="1035169"/>
            <a:ext cx="10636246" cy="8012027"/>
          </a:xfrm>
          <a:prstGeom prst="rect">
            <a:avLst/>
          </a:prstGeom>
          <a:noFill/>
          <a:ln w="9525">
            <a:noFill/>
            <a:miter lim="800000"/>
            <a:headEnd/>
            <a:tailEnd/>
          </a:ln>
        </p:spPr>
        <p:txBody>
          <a:bodyPr vert="horz" wrap="square" lIns="360000" tIns="360000" rIns="360000" bIns="360000" numCol="1" rtlCol="0" anchor="ctr" anchorCtr="0" compatLnSpc="1">
            <a:prstTxWarp prst="textNoShape">
              <a:avLst/>
            </a:prstTxWarp>
            <a:noAutofit/>
          </a:bodyPr>
          <a:lstStyle>
            <a:lvl1pPr marL="0" marR="0" indent="0" algn="l" defTabSz="1373063" rtl="0" eaLnBrk="0" fontAlgn="base" latinLnBrk="0" hangingPunct="0">
              <a:lnSpc>
                <a:spcPct val="75000"/>
              </a:lnSpc>
              <a:spcBef>
                <a:spcPts val="0"/>
              </a:spcBef>
              <a:spcAft>
                <a:spcPct val="0"/>
              </a:spcAft>
              <a:buNone/>
              <a:tabLst/>
              <a:defRPr lang="en-GB" sz="7208" kern="1200" cap="none" spc="0" baseline="0">
                <a:solidFill>
                  <a:srgbClr val="FFFFFF"/>
                </a:solidFill>
                <a:latin typeface="Arial" panose="020B0604020202020204" pitchFamily="34" charset="0"/>
                <a:ea typeface="+mn-ea"/>
                <a:cs typeface="Arial" panose="020B0604020202020204" pitchFamily="34" charset="0"/>
              </a:defRPr>
            </a:lvl1pPr>
          </a:lstStyle>
          <a:p>
            <a:pPr marL="0" marR="0" lvl="0" indent="0" defTabSz="1373063" rtl="0" eaLnBrk="0" fontAlgn="base" latinLnBrk="0" hangingPunct="0">
              <a:lnSpc>
                <a:spcPct val="75000"/>
              </a:lnSpc>
              <a:spcBef>
                <a:spcPts val="0"/>
              </a:spcBef>
              <a:spcAft>
                <a:spcPct val="0"/>
              </a:spcAft>
              <a:tabLst/>
              <a:defRPr/>
            </a:pPr>
            <a:r>
              <a:rPr lang="en-US" dirty="0"/>
              <a:t>Click to edit text of divider or messaging slides</a:t>
            </a:r>
          </a:p>
        </p:txBody>
      </p:sp>
    </p:spTree>
    <p:extLst>
      <p:ext uri="{BB962C8B-B14F-4D97-AF65-F5344CB8AC3E}">
        <p14:creationId xmlns:p14="http://schemas.microsoft.com/office/powerpoint/2010/main" val="1987250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3175" y="0"/>
            <a:ext cx="16300450" cy="10301288"/>
          </a:xfrm>
          <a:custGeom>
            <a:avLst/>
            <a:gdLst>
              <a:gd name="T0" fmla="*/ 4404 w 5126"/>
              <a:gd name="T1" fmla="*/ 0 h 3238"/>
              <a:gd name="T2" fmla="*/ 1967 w 5126"/>
              <a:gd name="T3" fmla="*/ 0 h 3238"/>
              <a:gd name="T4" fmla="*/ 1967 w 5126"/>
              <a:gd name="T5" fmla="*/ 565 h 3238"/>
              <a:gd name="T6" fmla="*/ 1931 w 5126"/>
              <a:gd name="T7" fmla="*/ 565 h 3238"/>
              <a:gd name="T8" fmla="*/ 1613 w 5126"/>
              <a:gd name="T9" fmla="*/ 0 h 3238"/>
              <a:gd name="T10" fmla="*/ 0 w 5126"/>
              <a:gd name="T11" fmla="*/ 0 h 3238"/>
              <a:gd name="T12" fmla="*/ 0 w 5126"/>
              <a:gd name="T13" fmla="*/ 2499 h 3238"/>
              <a:gd name="T14" fmla="*/ 411 w 5126"/>
              <a:gd name="T15" fmla="*/ 3238 h 3238"/>
              <a:gd name="T16" fmla="*/ 5126 w 5126"/>
              <a:gd name="T17" fmla="*/ 3238 h 3238"/>
              <a:gd name="T18" fmla="*/ 5126 w 5126"/>
              <a:gd name="T19" fmla="*/ 1577 h 3238"/>
              <a:gd name="T20" fmla="*/ 4404 w 5126"/>
              <a:gd name="T21" fmla="*/ 0 h 3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26" h="3238">
                <a:moveTo>
                  <a:pt x="4404" y="0"/>
                </a:moveTo>
                <a:cubicBezTo>
                  <a:pt x="1967" y="0"/>
                  <a:pt x="1967" y="0"/>
                  <a:pt x="1967" y="0"/>
                </a:cubicBezTo>
                <a:cubicBezTo>
                  <a:pt x="1967" y="565"/>
                  <a:pt x="1967" y="565"/>
                  <a:pt x="1967" y="565"/>
                </a:cubicBezTo>
                <a:cubicBezTo>
                  <a:pt x="1931" y="565"/>
                  <a:pt x="1931" y="565"/>
                  <a:pt x="1931" y="565"/>
                </a:cubicBezTo>
                <a:cubicBezTo>
                  <a:pt x="1613" y="0"/>
                  <a:pt x="1613" y="0"/>
                  <a:pt x="1613" y="0"/>
                </a:cubicBezTo>
                <a:cubicBezTo>
                  <a:pt x="0" y="0"/>
                  <a:pt x="0" y="0"/>
                  <a:pt x="0" y="0"/>
                </a:cubicBezTo>
                <a:cubicBezTo>
                  <a:pt x="0" y="2499"/>
                  <a:pt x="0" y="2499"/>
                  <a:pt x="0" y="2499"/>
                </a:cubicBezTo>
                <a:cubicBezTo>
                  <a:pt x="411" y="3238"/>
                  <a:pt x="411" y="3238"/>
                  <a:pt x="411" y="3238"/>
                </a:cubicBezTo>
                <a:cubicBezTo>
                  <a:pt x="5126" y="3238"/>
                  <a:pt x="5126" y="3238"/>
                  <a:pt x="5126" y="3238"/>
                </a:cubicBezTo>
                <a:cubicBezTo>
                  <a:pt x="5126" y="1577"/>
                  <a:pt x="5126" y="1577"/>
                  <a:pt x="5126" y="1577"/>
                </a:cubicBezTo>
                <a:cubicBezTo>
                  <a:pt x="4824" y="1100"/>
                  <a:pt x="4580" y="572"/>
                  <a:pt x="4404"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userDrawn="1"/>
        </p:nvSpPr>
        <p:spPr bwMode="auto">
          <a:xfrm>
            <a:off x="16303625" y="0"/>
            <a:ext cx="2019300" cy="7677150"/>
          </a:xfrm>
          <a:custGeom>
            <a:avLst/>
            <a:gdLst>
              <a:gd name="T0" fmla="*/ 635 w 635"/>
              <a:gd name="T1" fmla="*/ 0 h 2413"/>
              <a:gd name="T2" fmla="*/ 0 w 635"/>
              <a:gd name="T3" fmla="*/ 0 h 2413"/>
              <a:gd name="T4" fmla="*/ 0 w 635"/>
              <a:gd name="T5" fmla="*/ 1577 h 2413"/>
              <a:gd name="T6" fmla="*/ 0 w 635"/>
              <a:gd name="T7" fmla="*/ 1577 h 2413"/>
              <a:gd name="T8" fmla="*/ 0 w 635"/>
              <a:gd name="T9" fmla="*/ 1577 h 2413"/>
              <a:gd name="T10" fmla="*/ 635 w 635"/>
              <a:gd name="T11" fmla="*/ 2413 h 2413"/>
              <a:gd name="T12" fmla="*/ 635 w 635"/>
              <a:gd name="T13" fmla="*/ 0 h 2413"/>
            </a:gdLst>
            <a:ahLst/>
            <a:cxnLst>
              <a:cxn ang="0">
                <a:pos x="T0" y="T1"/>
              </a:cxn>
              <a:cxn ang="0">
                <a:pos x="T2" y="T3"/>
              </a:cxn>
              <a:cxn ang="0">
                <a:pos x="T4" y="T5"/>
              </a:cxn>
              <a:cxn ang="0">
                <a:pos x="T6" y="T7"/>
              </a:cxn>
              <a:cxn ang="0">
                <a:pos x="T8" y="T9"/>
              </a:cxn>
              <a:cxn ang="0">
                <a:pos x="T10" y="T11"/>
              </a:cxn>
              <a:cxn ang="0">
                <a:pos x="T12" y="T13"/>
              </a:cxn>
            </a:cxnLst>
            <a:rect l="0" t="0" r="r" b="b"/>
            <a:pathLst>
              <a:path w="635" h="2413">
                <a:moveTo>
                  <a:pt x="635" y="0"/>
                </a:moveTo>
                <a:cubicBezTo>
                  <a:pt x="0" y="0"/>
                  <a:pt x="0" y="0"/>
                  <a:pt x="0" y="0"/>
                </a:cubicBezTo>
                <a:cubicBezTo>
                  <a:pt x="0" y="1577"/>
                  <a:pt x="0" y="1577"/>
                  <a:pt x="0" y="1577"/>
                </a:cubicBezTo>
                <a:cubicBezTo>
                  <a:pt x="0" y="1577"/>
                  <a:pt x="0" y="1577"/>
                  <a:pt x="0" y="1577"/>
                </a:cubicBezTo>
                <a:cubicBezTo>
                  <a:pt x="0" y="1577"/>
                  <a:pt x="0" y="1577"/>
                  <a:pt x="0" y="1577"/>
                </a:cubicBezTo>
                <a:cubicBezTo>
                  <a:pt x="190" y="1876"/>
                  <a:pt x="402" y="2155"/>
                  <a:pt x="635" y="2413"/>
                </a:cubicBezTo>
                <a:cubicBezTo>
                  <a:pt x="635" y="0"/>
                  <a:pt x="635" y="0"/>
                  <a:pt x="635"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14008100" y="0"/>
            <a:ext cx="2295525" cy="5016500"/>
          </a:xfrm>
          <a:custGeom>
            <a:avLst/>
            <a:gdLst>
              <a:gd name="T0" fmla="*/ 722 w 722"/>
              <a:gd name="T1" fmla="*/ 0 h 1577"/>
              <a:gd name="T2" fmla="*/ 0 w 722"/>
              <a:gd name="T3" fmla="*/ 0 h 1577"/>
              <a:gd name="T4" fmla="*/ 722 w 722"/>
              <a:gd name="T5" fmla="*/ 1577 h 1577"/>
              <a:gd name="T6" fmla="*/ 722 w 722"/>
              <a:gd name="T7" fmla="*/ 0 h 1577"/>
            </a:gdLst>
            <a:ahLst/>
            <a:cxnLst>
              <a:cxn ang="0">
                <a:pos x="T0" y="T1"/>
              </a:cxn>
              <a:cxn ang="0">
                <a:pos x="T2" y="T3"/>
              </a:cxn>
              <a:cxn ang="0">
                <a:pos x="T4" y="T5"/>
              </a:cxn>
              <a:cxn ang="0">
                <a:pos x="T6" y="T7"/>
              </a:cxn>
            </a:cxnLst>
            <a:rect l="0" t="0" r="r" b="b"/>
            <a:pathLst>
              <a:path w="722" h="1577">
                <a:moveTo>
                  <a:pt x="722" y="0"/>
                </a:moveTo>
                <a:cubicBezTo>
                  <a:pt x="0" y="0"/>
                  <a:pt x="0" y="0"/>
                  <a:pt x="0" y="0"/>
                </a:cubicBezTo>
                <a:cubicBezTo>
                  <a:pt x="176" y="572"/>
                  <a:pt x="420" y="1100"/>
                  <a:pt x="722" y="1577"/>
                </a:cubicBezTo>
                <a:cubicBezTo>
                  <a:pt x="722" y="0"/>
                  <a:pt x="722" y="0"/>
                  <a:pt x="722" y="0"/>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 name="Slide Number Placeholder 2"/>
          <p:cNvSpPr>
            <a:spLocks noGrp="1"/>
          </p:cNvSpPr>
          <p:nvPr>
            <p:ph type="sldNum" sz="quarter" idx="10"/>
          </p:nvPr>
        </p:nvSpPr>
        <p:spPr/>
        <p:txBody>
          <a:bodyPr/>
          <a:lstStyle/>
          <a:p>
            <a:pPr>
              <a:defRPr/>
            </a:pPr>
            <a:fld id="{162E4A84-A8F2-424A-AAF2-679D4EB18637}" type="slidenum">
              <a:rPr lang="en-US" smtClean="0"/>
              <a:pPr>
                <a:defRPr/>
              </a:pPr>
              <a:t>‹#›</a:t>
            </a:fld>
            <a:endParaRPr lang="en-US"/>
          </a:p>
        </p:txBody>
      </p:sp>
      <p:sp>
        <p:nvSpPr>
          <p:cNvPr id="5" name="Title 8"/>
          <p:cNvSpPr>
            <a:spLocks noGrp="1"/>
          </p:cNvSpPr>
          <p:nvPr>
            <p:ph type="title" hasCustomPrompt="1"/>
          </p:nvPr>
        </p:nvSpPr>
        <p:spPr>
          <a:xfrm>
            <a:off x="1529633" y="1035169"/>
            <a:ext cx="10636246" cy="8012027"/>
          </a:xfrm>
          <a:prstGeom prst="rect">
            <a:avLst/>
          </a:prstGeom>
          <a:noFill/>
          <a:ln w="9525">
            <a:noFill/>
            <a:miter lim="800000"/>
            <a:headEnd/>
            <a:tailEnd/>
          </a:ln>
        </p:spPr>
        <p:txBody>
          <a:bodyPr vert="horz" wrap="square" lIns="360000" tIns="360000" rIns="360000" bIns="360000" numCol="1" rtlCol="0" anchor="ctr" anchorCtr="0" compatLnSpc="1">
            <a:prstTxWarp prst="textNoShape">
              <a:avLst/>
            </a:prstTxWarp>
            <a:noAutofit/>
          </a:bodyPr>
          <a:lstStyle>
            <a:lvl1pPr marL="0" marR="0" indent="0" algn="l" defTabSz="1373063" rtl="0" eaLnBrk="0" fontAlgn="base" latinLnBrk="0" hangingPunct="0">
              <a:lnSpc>
                <a:spcPct val="75000"/>
              </a:lnSpc>
              <a:spcBef>
                <a:spcPts val="0"/>
              </a:spcBef>
              <a:spcAft>
                <a:spcPct val="0"/>
              </a:spcAft>
              <a:buNone/>
              <a:tabLst/>
              <a:defRPr lang="en-GB" sz="7208" kern="1200" cap="none" spc="0" baseline="0">
                <a:solidFill>
                  <a:srgbClr val="FFFFFF"/>
                </a:solidFill>
                <a:latin typeface="Arial" panose="020B0604020202020204" pitchFamily="34" charset="0"/>
                <a:ea typeface="+mn-ea"/>
                <a:cs typeface="Arial" panose="020B0604020202020204" pitchFamily="34" charset="0"/>
              </a:defRPr>
            </a:lvl1pPr>
          </a:lstStyle>
          <a:p>
            <a:pPr marL="0" marR="0" lvl="0" indent="0" defTabSz="1373063" rtl="0" eaLnBrk="0" fontAlgn="base" latinLnBrk="0" hangingPunct="0">
              <a:lnSpc>
                <a:spcPct val="75000"/>
              </a:lnSpc>
              <a:spcBef>
                <a:spcPts val="0"/>
              </a:spcBef>
              <a:spcAft>
                <a:spcPct val="0"/>
              </a:spcAft>
              <a:tabLst/>
              <a:defRPr/>
            </a:pPr>
            <a:r>
              <a:rPr lang="en-US" dirty="0"/>
              <a:t>Click to edit text of divider or messaging slides</a:t>
            </a:r>
          </a:p>
        </p:txBody>
      </p:sp>
    </p:spTree>
    <p:extLst>
      <p:ext uri="{BB962C8B-B14F-4D97-AF65-F5344CB8AC3E}">
        <p14:creationId xmlns:p14="http://schemas.microsoft.com/office/powerpoint/2010/main" val="2041692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6" name="Freeform 5"/>
          <p:cNvSpPr>
            <a:spLocks/>
          </p:cNvSpPr>
          <p:nvPr userDrawn="1"/>
        </p:nvSpPr>
        <p:spPr bwMode="auto">
          <a:xfrm>
            <a:off x="3175" y="0"/>
            <a:ext cx="16300450" cy="10301288"/>
          </a:xfrm>
          <a:custGeom>
            <a:avLst/>
            <a:gdLst>
              <a:gd name="T0" fmla="*/ 4404 w 5126"/>
              <a:gd name="T1" fmla="*/ 0 h 3238"/>
              <a:gd name="T2" fmla="*/ 1967 w 5126"/>
              <a:gd name="T3" fmla="*/ 0 h 3238"/>
              <a:gd name="T4" fmla="*/ 1967 w 5126"/>
              <a:gd name="T5" fmla="*/ 565 h 3238"/>
              <a:gd name="T6" fmla="*/ 1931 w 5126"/>
              <a:gd name="T7" fmla="*/ 565 h 3238"/>
              <a:gd name="T8" fmla="*/ 1613 w 5126"/>
              <a:gd name="T9" fmla="*/ 0 h 3238"/>
              <a:gd name="T10" fmla="*/ 0 w 5126"/>
              <a:gd name="T11" fmla="*/ 0 h 3238"/>
              <a:gd name="T12" fmla="*/ 0 w 5126"/>
              <a:gd name="T13" fmla="*/ 2499 h 3238"/>
              <a:gd name="T14" fmla="*/ 411 w 5126"/>
              <a:gd name="T15" fmla="*/ 3238 h 3238"/>
              <a:gd name="T16" fmla="*/ 5126 w 5126"/>
              <a:gd name="T17" fmla="*/ 3238 h 3238"/>
              <a:gd name="T18" fmla="*/ 5126 w 5126"/>
              <a:gd name="T19" fmla="*/ 1577 h 3238"/>
              <a:gd name="T20" fmla="*/ 4404 w 5126"/>
              <a:gd name="T21" fmla="*/ 0 h 3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26" h="3238">
                <a:moveTo>
                  <a:pt x="4404" y="0"/>
                </a:moveTo>
                <a:cubicBezTo>
                  <a:pt x="1967" y="0"/>
                  <a:pt x="1967" y="0"/>
                  <a:pt x="1967" y="0"/>
                </a:cubicBezTo>
                <a:cubicBezTo>
                  <a:pt x="1967" y="565"/>
                  <a:pt x="1967" y="565"/>
                  <a:pt x="1967" y="565"/>
                </a:cubicBezTo>
                <a:cubicBezTo>
                  <a:pt x="1931" y="565"/>
                  <a:pt x="1931" y="565"/>
                  <a:pt x="1931" y="565"/>
                </a:cubicBezTo>
                <a:cubicBezTo>
                  <a:pt x="1613" y="0"/>
                  <a:pt x="1613" y="0"/>
                  <a:pt x="1613" y="0"/>
                </a:cubicBezTo>
                <a:cubicBezTo>
                  <a:pt x="0" y="0"/>
                  <a:pt x="0" y="0"/>
                  <a:pt x="0" y="0"/>
                </a:cubicBezTo>
                <a:cubicBezTo>
                  <a:pt x="0" y="2499"/>
                  <a:pt x="0" y="2499"/>
                  <a:pt x="0" y="2499"/>
                </a:cubicBezTo>
                <a:cubicBezTo>
                  <a:pt x="411" y="3238"/>
                  <a:pt x="411" y="3238"/>
                  <a:pt x="411" y="3238"/>
                </a:cubicBezTo>
                <a:cubicBezTo>
                  <a:pt x="5126" y="3238"/>
                  <a:pt x="5126" y="3238"/>
                  <a:pt x="5126" y="3238"/>
                </a:cubicBezTo>
                <a:cubicBezTo>
                  <a:pt x="5126" y="1577"/>
                  <a:pt x="5126" y="1577"/>
                  <a:pt x="5126" y="1577"/>
                </a:cubicBezTo>
                <a:cubicBezTo>
                  <a:pt x="4824" y="1100"/>
                  <a:pt x="4580" y="572"/>
                  <a:pt x="4404"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userDrawn="1"/>
        </p:nvSpPr>
        <p:spPr bwMode="auto">
          <a:xfrm>
            <a:off x="16303625" y="0"/>
            <a:ext cx="2019300" cy="7677150"/>
          </a:xfrm>
          <a:custGeom>
            <a:avLst/>
            <a:gdLst>
              <a:gd name="T0" fmla="*/ 635 w 635"/>
              <a:gd name="T1" fmla="*/ 0 h 2413"/>
              <a:gd name="T2" fmla="*/ 0 w 635"/>
              <a:gd name="T3" fmla="*/ 0 h 2413"/>
              <a:gd name="T4" fmla="*/ 0 w 635"/>
              <a:gd name="T5" fmla="*/ 1577 h 2413"/>
              <a:gd name="T6" fmla="*/ 0 w 635"/>
              <a:gd name="T7" fmla="*/ 1577 h 2413"/>
              <a:gd name="T8" fmla="*/ 0 w 635"/>
              <a:gd name="T9" fmla="*/ 1577 h 2413"/>
              <a:gd name="T10" fmla="*/ 635 w 635"/>
              <a:gd name="T11" fmla="*/ 2413 h 2413"/>
              <a:gd name="T12" fmla="*/ 635 w 635"/>
              <a:gd name="T13" fmla="*/ 0 h 2413"/>
            </a:gdLst>
            <a:ahLst/>
            <a:cxnLst>
              <a:cxn ang="0">
                <a:pos x="T0" y="T1"/>
              </a:cxn>
              <a:cxn ang="0">
                <a:pos x="T2" y="T3"/>
              </a:cxn>
              <a:cxn ang="0">
                <a:pos x="T4" y="T5"/>
              </a:cxn>
              <a:cxn ang="0">
                <a:pos x="T6" y="T7"/>
              </a:cxn>
              <a:cxn ang="0">
                <a:pos x="T8" y="T9"/>
              </a:cxn>
              <a:cxn ang="0">
                <a:pos x="T10" y="T11"/>
              </a:cxn>
              <a:cxn ang="0">
                <a:pos x="T12" y="T13"/>
              </a:cxn>
            </a:cxnLst>
            <a:rect l="0" t="0" r="r" b="b"/>
            <a:pathLst>
              <a:path w="635" h="2413">
                <a:moveTo>
                  <a:pt x="635" y="0"/>
                </a:moveTo>
                <a:cubicBezTo>
                  <a:pt x="0" y="0"/>
                  <a:pt x="0" y="0"/>
                  <a:pt x="0" y="0"/>
                </a:cubicBezTo>
                <a:cubicBezTo>
                  <a:pt x="0" y="1577"/>
                  <a:pt x="0" y="1577"/>
                  <a:pt x="0" y="1577"/>
                </a:cubicBezTo>
                <a:cubicBezTo>
                  <a:pt x="0" y="1577"/>
                  <a:pt x="0" y="1577"/>
                  <a:pt x="0" y="1577"/>
                </a:cubicBezTo>
                <a:cubicBezTo>
                  <a:pt x="0" y="1577"/>
                  <a:pt x="0" y="1577"/>
                  <a:pt x="0" y="1577"/>
                </a:cubicBezTo>
                <a:cubicBezTo>
                  <a:pt x="190" y="1876"/>
                  <a:pt x="402" y="2155"/>
                  <a:pt x="635" y="2413"/>
                </a:cubicBezTo>
                <a:cubicBezTo>
                  <a:pt x="635" y="0"/>
                  <a:pt x="635" y="0"/>
                  <a:pt x="63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14008100" y="0"/>
            <a:ext cx="2295525" cy="5016500"/>
          </a:xfrm>
          <a:custGeom>
            <a:avLst/>
            <a:gdLst>
              <a:gd name="T0" fmla="*/ 722 w 722"/>
              <a:gd name="T1" fmla="*/ 0 h 1577"/>
              <a:gd name="T2" fmla="*/ 0 w 722"/>
              <a:gd name="T3" fmla="*/ 0 h 1577"/>
              <a:gd name="T4" fmla="*/ 722 w 722"/>
              <a:gd name="T5" fmla="*/ 1577 h 1577"/>
              <a:gd name="T6" fmla="*/ 722 w 722"/>
              <a:gd name="T7" fmla="*/ 0 h 1577"/>
            </a:gdLst>
            <a:ahLst/>
            <a:cxnLst>
              <a:cxn ang="0">
                <a:pos x="T0" y="T1"/>
              </a:cxn>
              <a:cxn ang="0">
                <a:pos x="T2" y="T3"/>
              </a:cxn>
              <a:cxn ang="0">
                <a:pos x="T4" y="T5"/>
              </a:cxn>
              <a:cxn ang="0">
                <a:pos x="T6" y="T7"/>
              </a:cxn>
            </a:cxnLst>
            <a:rect l="0" t="0" r="r" b="b"/>
            <a:pathLst>
              <a:path w="722" h="1577">
                <a:moveTo>
                  <a:pt x="722" y="0"/>
                </a:moveTo>
                <a:cubicBezTo>
                  <a:pt x="0" y="0"/>
                  <a:pt x="0" y="0"/>
                  <a:pt x="0" y="0"/>
                </a:cubicBezTo>
                <a:cubicBezTo>
                  <a:pt x="176" y="572"/>
                  <a:pt x="420" y="1100"/>
                  <a:pt x="722" y="1577"/>
                </a:cubicBezTo>
                <a:cubicBezTo>
                  <a:pt x="722" y="0"/>
                  <a:pt x="722" y="0"/>
                  <a:pt x="722" y="0"/>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 name="Slide Number Placeholder 2"/>
          <p:cNvSpPr>
            <a:spLocks noGrp="1"/>
          </p:cNvSpPr>
          <p:nvPr>
            <p:ph type="sldNum" sz="quarter" idx="10"/>
          </p:nvPr>
        </p:nvSpPr>
        <p:spPr/>
        <p:txBody>
          <a:bodyPr/>
          <a:lstStyle/>
          <a:p>
            <a:pPr>
              <a:defRPr/>
            </a:pPr>
            <a:fld id="{162E4A84-A8F2-424A-AAF2-679D4EB18637}" type="slidenum">
              <a:rPr lang="en-US" smtClean="0"/>
              <a:pPr>
                <a:defRPr/>
              </a:pPr>
              <a:t>‹#›</a:t>
            </a:fld>
            <a:endParaRPr lang="en-US"/>
          </a:p>
        </p:txBody>
      </p:sp>
      <p:sp>
        <p:nvSpPr>
          <p:cNvPr id="5" name="Title 8"/>
          <p:cNvSpPr>
            <a:spLocks noGrp="1"/>
          </p:cNvSpPr>
          <p:nvPr>
            <p:ph type="title" hasCustomPrompt="1"/>
          </p:nvPr>
        </p:nvSpPr>
        <p:spPr>
          <a:xfrm>
            <a:off x="1529633" y="1035169"/>
            <a:ext cx="10636246" cy="8012027"/>
          </a:xfrm>
          <a:prstGeom prst="rect">
            <a:avLst/>
          </a:prstGeom>
          <a:noFill/>
          <a:ln w="9525">
            <a:noFill/>
            <a:miter lim="800000"/>
            <a:headEnd/>
            <a:tailEnd/>
          </a:ln>
        </p:spPr>
        <p:txBody>
          <a:bodyPr vert="horz" wrap="square" lIns="360000" tIns="360000" rIns="360000" bIns="360000" numCol="1" rtlCol="0" anchor="ctr" anchorCtr="0" compatLnSpc="1">
            <a:prstTxWarp prst="textNoShape">
              <a:avLst/>
            </a:prstTxWarp>
            <a:noAutofit/>
          </a:bodyPr>
          <a:lstStyle>
            <a:lvl1pPr marL="0" marR="0" indent="0" algn="l" defTabSz="1373063" rtl="0" eaLnBrk="0" fontAlgn="base" latinLnBrk="0" hangingPunct="0">
              <a:lnSpc>
                <a:spcPct val="75000"/>
              </a:lnSpc>
              <a:spcBef>
                <a:spcPts val="0"/>
              </a:spcBef>
              <a:spcAft>
                <a:spcPct val="0"/>
              </a:spcAft>
              <a:buNone/>
              <a:tabLst/>
              <a:defRPr lang="en-GB" sz="7208" kern="1200" cap="none" spc="0" baseline="0">
                <a:solidFill>
                  <a:srgbClr val="FFFFFF"/>
                </a:solidFill>
                <a:latin typeface="Arial" panose="020B0604020202020204" pitchFamily="34" charset="0"/>
                <a:ea typeface="+mn-ea"/>
                <a:cs typeface="Arial" panose="020B0604020202020204" pitchFamily="34" charset="0"/>
              </a:defRPr>
            </a:lvl1pPr>
          </a:lstStyle>
          <a:p>
            <a:pPr marL="0" marR="0" lvl="0" indent="0" defTabSz="1373063" rtl="0" eaLnBrk="0" fontAlgn="base" latinLnBrk="0" hangingPunct="0">
              <a:lnSpc>
                <a:spcPct val="75000"/>
              </a:lnSpc>
              <a:spcBef>
                <a:spcPts val="0"/>
              </a:spcBef>
              <a:spcAft>
                <a:spcPct val="0"/>
              </a:spcAft>
              <a:tabLst/>
              <a:defRPr/>
            </a:pPr>
            <a:r>
              <a:rPr lang="en-US" dirty="0"/>
              <a:t>Click to edit text of divider or messaging slides</a:t>
            </a:r>
          </a:p>
        </p:txBody>
      </p:sp>
    </p:spTree>
    <p:extLst>
      <p:ext uri="{BB962C8B-B14F-4D97-AF65-F5344CB8AC3E}">
        <p14:creationId xmlns:p14="http://schemas.microsoft.com/office/powerpoint/2010/main" val="3698145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10" name="Freeform 11"/>
          <p:cNvSpPr>
            <a:spLocks/>
          </p:cNvSpPr>
          <p:nvPr/>
        </p:nvSpPr>
        <p:spPr bwMode="auto">
          <a:xfrm>
            <a:off x="10328960" y="3497927"/>
            <a:ext cx="3550118" cy="6800186"/>
          </a:xfrm>
          <a:custGeom>
            <a:avLst/>
            <a:gdLst>
              <a:gd name="T0" fmla="*/ 1117 w 1117"/>
              <a:gd name="T1" fmla="*/ 0 h 2146"/>
              <a:gd name="T2" fmla="*/ 0 w 1117"/>
              <a:gd name="T3" fmla="*/ 2146 h 2146"/>
              <a:gd name="T4" fmla="*/ 1117 w 1117"/>
              <a:gd name="T5" fmla="*/ 2146 h 2146"/>
              <a:gd name="T6" fmla="*/ 1117 w 1117"/>
              <a:gd name="T7" fmla="*/ 0 h 2146"/>
            </a:gdLst>
            <a:ahLst/>
            <a:cxnLst>
              <a:cxn ang="0">
                <a:pos x="T0" y="T1"/>
              </a:cxn>
              <a:cxn ang="0">
                <a:pos x="T2" y="T3"/>
              </a:cxn>
              <a:cxn ang="0">
                <a:pos x="T4" y="T5"/>
              </a:cxn>
              <a:cxn ang="0">
                <a:pos x="T6" y="T7"/>
              </a:cxn>
            </a:cxnLst>
            <a:rect l="0" t="0" r="r" b="b"/>
            <a:pathLst>
              <a:path w="1117" h="2146">
                <a:moveTo>
                  <a:pt x="1117" y="0"/>
                </a:moveTo>
                <a:cubicBezTo>
                  <a:pt x="597" y="605"/>
                  <a:pt x="219" y="1337"/>
                  <a:pt x="0" y="2146"/>
                </a:cubicBezTo>
                <a:cubicBezTo>
                  <a:pt x="1117" y="2146"/>
                  <a:pt x="1117" y="2146"/>
                  <a:pt x="1117" y="2146"/>
                </a:cubicBezTo>
                <a:cubicBezTo>
                  <a:pt x="1117" y="0"/>
                  <a:pt x="1117" y="0"/>
                  <a:pt x="1117"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0"/>
          </p:nvPr>
        </p:nvSpPr>
        <p:spPr/>
        <p:txBody>
          <a:bodyPr/>
          <a:lstStyle/>
          <a:p>
            <a:pPr>
              <a:defRPr/>
            </a:pPr>
            <a:fld id="{162E4A84-A8F2-424A-AAF2-679D4EB18637}" type="slidenum">
              <a:rPr lang="en-US" smtClean="0"/>
              <a:pPr>
                <a:defRPr/>
              </a:pPr>
              <a:t>‹#›</a:t>
            </a:fld>
            <a:endParaRPr lang="en-US" dirty="0"/>
          </a:p>
        </p:txBody>
      </p:sp>
      <p:sp>
        <p:nvSpPr>
          <p:cNvPr id="12" name="Freeform 14"/>
          <p:cNvSpPr>
            <a:spLocks/>
          </p:cNvSpPr>
          <p:nvPr/>
        </p:nvSpPr>
        <p:spPr bwMode="auto">
          <a:xfrm>
            <a:off x="13879077" y="0"/>
            <a:ext cx="4307208" cy="3497927"/>
          </a:xfrm>
          <a:custGeom>
            <a:avLst/>
            <a:gdLst>
              <a:gd name="T0" fmla="*/ 1355 w 1355"/>
              <a:gd name="T1" fmla="*/ 0 h 1104"/>
              <a:gd name="T2" fmla="*/ 0 w 1355"/>
              <a:gd name="T3" fmla="*/ 0 h 1104"/>
              <a:gd name="T4" fmla="*/ 0 w 1355"/>
              <a:gd name="T5" fmla="*/ 1104 h 1104"/>
              <a:gd name="T6" fmla="*/ 0 w 1355"/>
              <a:gd name="T7" fmla="*/ 1104 h 1104"/>
              <a:gd name="T8" fmla="*/ 0 w 1355"/>
              <a:gd name="T9" fmla="*/ 1104 h 1104"/>
              <a:gd name="T10" fmla="*/ 1355 w 1355"/>
              <a:gd name="T11" fmla="*/ 0 h 1104"/>
            </a:gdLst>
            <a:ahLst/>
            <a:cxnLst>
              <a:cxn ang="0">
                <a:pos x="T0" y="T1"/>
              </a:cxn>
              <a:cxn ang="0">
                <a:pos x="T2" y="T3"/>
              </a:cxn>
              <a:cxn ang="0">
                <a:pos x="T4" y="T5"/>
              </a:cxn>
              <a:cxn ang="0">
                <a:pos x="T6" y="T7"/>
              </a:cxn>
              <a:cxn ang="0">
                <a:pos x="T8" y="T9"/>
              </a:cxn>
              <a:cxn ang="0">
                <a:pos x="T10" y="T11"/>
              </a:cxn>
            </a:cxnLst>
            <a:rect l="0" t="0" r="r" b="b"/>
            <a:pathLst>
              <a:path w="1355" h="1104">
                <a:moveTo>
                  <a:pt x="1355" y="0"/>
                </a:moveTo>
                <a:cubicBezTo>
                  <a:pt x="0" y="0"/>
                  <a:pt x="0" y="0"/>
                  <a:pt x="0" y="0"/>
                </a:cubicBezTo>
                <a:cubicBezTo>
                  <a:pt x="0" y="1104"/>
                  <a:pt x="0" y="1104"/>
                  <a:pt x="0" y="1104"/>
                </a:cubicBezTo>
                <a:cubicBezTo>
                  <a:pt x="0" y="1104"/>
                  <a:pt x="0" y="1104"/>
                  <a:pt x="0" y="1104"/>
                </a:cubicBezTo>
                <a:cubicBezTo>
                  <a:pt x="0" y="1104"/>
                  <a:pt x="0" y="1104"/>
                  <a:pt x="0" y="1104"/>
                </a:cubicBezTo>
                <a:cubicBezTo>
                  <a:pt x="379" y="662"/>
                  <a:pt x="833" y="288"/>
                  <a:pt x="1355"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5"/>
          <p:cNvSpPr>
            <a:spLocks/>
          </p:cNvSpPr>
          <p:nvPr/>
        </p:nvSpPr>
        <p:spPr bwMode="auto">
          <a:xfrm>
            <a:off x="13879077" y="0"/>
            <a:ext cx="4412098" cy="10298113"/>
          </a:xfrm>
          <a:custGeom>
            <a:avLst/>
            <a:gdLst>
              <a:gd name="T0" fmla="*/ 1388 w 1388"/>
              <a:gd name="T1" fmla="*/ 0 h 3250"/>
              <a:gd name="T2" fmla="*/ 1355 w 1388"/>
              <a:gd name="T3" fmla="*/ 0 h 3250"/>
              <a:gd name="T4" fmla="*/ 1355 w 1388"/>
              <a:gd name="T5" fmla="*/ 0 h 3250"/>
              <a:gd name="T6" fmla="*/ 1355 w 1388"/>
              <a:gd name="T7" fmla="*/ 0 h 3250"/>
              <a:gd name="T8" fmla="*/ 0 w 1388"/>
              <a:gd name="T9" fmla="*/ 1104 h 3250"/>
              <a:gd name="T10" fmla="*/ 0 w 1388"/>
              <a:gd name="T11" fmla="*/ 3250 h 3250"/>
              <a:gd name="T12" fmla="*/ 1388 w 1388"/>
              <a:gd name="T13" fmla="*/ 3250 h 3250"/>
              <a:gd name="T14" fmla="*/ 1388 w 1388"/>
              <a:gd name="T15" fmla="*/ 0 h 3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8" h="3250">
                <a:moveTo>
                  <a:pt x="1388" y="0"/>
                </a:moveTo>
                <a:cubicBezTo>
                  <a:pt x="1355" y="0"/>
                  <a:pt x="1355" y="0"/>
                  <a:pt x="1355" y="0"/>
                </a:cubicBezTo>
                <a:cubicBezTo>
                  <a:pt x="1355" y="0"/>
                  <a:pt x="1355" y="0"/>
                  <a:pt x="1355" y="0"/>
                </a:cubicBezTo>
                <a:cubicBezTo>
                  <a:pt x="1355" y="0"/>
                  <a:pt x="1355" y="0"/>
                  <a:pt x="1355" y="0"/>
                </a:cubicBezTo>
                <a:cubicBezTo>
                  <a:pt x="833" y="288"/>
                  <a:pt x="379" y="662"/>
                  <a:pt x="0" y="1104"/>
                </a:cubicBezTo>
                <a:cubicBezTo>
                  <a:pt x="0" y="3250"/>
                  <a:pt x="0" y="3250"/>
                  <a:pt x="0" y="3250"/>
                </a:cubicBezTo>
                <a:cubicBezTo>
                  <a:pt x="1388" y="3250"/>
                  <a:pt x="1388" y="3250"/>
                  <a:pt x="1388" y="3250"/>
                </a:cubicBezTo>
                <a:cubicBezTo>
                  <a:pt x="1388" y="0"/>
                  <a:pt x="1388" y="0"/>
                  <a:pt x="1388" y="0"/>
                </a:cubicBezTo>
              </a:path>
            </a:pathLst>
          </a:custGeom>
          <a:solidFill>
            <a:srgbClr val="0081B5"/>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13"/>
          <p:cNvSpPr/>
          <p:nvPr userDrawn="1"/>
        </p:nvSpPr>
        <p:spPr>
          <a:xfrm>
            <a:off x="-35349" y="-1"/>
            <a:ext cx="8129508" cy="10298113"/>
          </a:xfrm>
          <a:custGeom>
            <a:avLst/>
            <a:gdLst>
              <a:gd name="connsiteX0" fmla="*/ 0 w 8129508"/>
              <a:gd name="connsiteY0" fmla="*/ 0 h 10298113"/>
              <a:gd name="connsiteX1" fmla="*/ 2306777 w 8129508"/>
              <a:gd name="connsiteY1" fmla="*/ 0 h 10298113"/>
              <a:gd name="connsiteX2" fmla="*/ 8129508 w 8129508"/>
              <a:gd name="connsiteY2" fmla="*/ 10298113 h 10298113"/>
              <a:gd name="connsiteX3" fmla="*/ 0 w 8129508"/>
              <a:gd name="connsiteY3" fmla="*/ 10298113 h 10298113"/>
              <a:gd name="connsiteX4" fmla="*/ 0 w 8129508"/>
              <a:gd name="connsiteY4" fmla="*/ 0 h 1029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508" h="10298113">
                <a:moveTo>
                  <a:pt x="0" y="0"/>
                </a:moveTo>
                <a:lnTo>
                  <a:pt x="2306777" y="0"/>
                </a:lnTo>
                <a:lnTo>
                  <a:pt x="8129508" y="10298113"/>
                </a:lnTo>
                <a:lnTo>
                  <a:pt x="0" y="1029811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8"/>
          <p:cNvSpPr>
            <a:spLocks noGrp="1"/>
          </p:cNvSpPr>
          <p:nvPr>
            <p:ph type="title" hasCustomPrompt="1"/>
          </p:nvPr>
        </p:nvSpPr>
        <p:spPr>
          <a:xfrm>
            <a:off x="4401710" y="798724"/>
            <a:ext cx="9240876" cy="7033496"/>
          </a:xfrm>
          <a:prstGeom prst="rect">
            <a:avLst/>
          </a:prstGeom>
          <a:noFill/>
          <a:ln w="9525">
            <a:noFill/>
            <a:miter lim="800000"/>
            <a:headEnd/>
            <a:tailEnd/>
          </a:ln>
        </p:spPr>
        <p:txBody>
          <a:bodyPr vert="horz" wrap="square" lIns="720360" tIns="720360" rIns="720360" bIns="720360" numCol="1" rtlCol="0" anchor="ctr" anchorCtr="1" compatLnSpc="1">
            <a:prstTxWarp prst="textNoShape">
              <a:avLst/>
            </a:prstTxWarp>
            <a:normAutofit/>
          </a:bodyPr>
          <a:lstStyle>
            <a:lvl1pPr marL="0" marR="0" indent="0" algn="ctr" defTabSz="1829714" rtl="0" eaLnBrk="0" fontAlgn="base" latinLnBrk="0" hangingPunct="0">
              <a:lnSpc>
                <a:spcPct val="75000"/>
              </a:lnSpc>
              <a:spcBef>
                <a:spcPts val="0"/>
              </a:spcBef>
              <a:spcAft>
                <a:spcPct val="0"/>
              </a:spcAft>
              <a:buNone/>
              <a:tabLst/>
              <a:defRPr lang="en-GB" sz="7200" kern="1200" cap="all" spc="0" baseline="0">
                <a:solidFill>
                  <a:schemeClr val="bg2">
                    <a:lumMod val="50000"/>
                  </a:schemeClr>
                </a:solidFill>
                <a:latin typeface="Arial" panose="020B0604020202020204" pitchFamily="34" charset="0"/>
                <a:ea typeface="+mn-ea"/>
                <a:cs typeface="Arial" panose="020B0604020202020204" pitchFamily="34" charset="0"/>
              </a:defRPr>
            </a:lvl1pPr>
          </a:lstStyle>
          <a:p>
            <a:pPr marL="0" marR="0" lvl="0" indent="0" defTabSz="1829714" rtl="0" eaLnBrk="0" fontAlgn="base" latinLnBrk="0" hangingPunct="0">
              <a:lnSpc>
                <a:spcPct val="75000"/>
              </a:lnSpc>
              <a:spcBef>
                <a:spcPts val="0"/>
              </a:spcBef>
              <a:spcAft>
                <a:spcPct val="0"/>
              </a:spcAft>
              <a:tabLst/>
              <a:defRPr/>
            </a:pPr>
            <a:r>
              <a:rPr lang="en-US" dirty="0"/>
              <a:t>CLICK TO EDIT TEXT of divider or messaging slides</a:t>
            </a:r>
          </a:p>
        </p:txBody>
      </p:sp>
    </p:spTree>
    <p:extLst>
      <p:ext uri="{BB962C8B-B14F-4D97-AF65-F5344CB8AC3E}">
        <p14:creationId xmlns:p14="http://schemas.microsoft.com/office/powerpoint/2010/main" val="964452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10" name="Freeform 11"/>
          <p:cNvSpPr>
            <a:spLocks/>
          </p:cNvSpPr>
          <p:nvPr/>
        </p:nvSpPr>
        <p:spPr bwMode="auto">
          <a:xfrm>
            <a:off x="10328960" y="3497927"/>
            <a:ext cx="3550118" cy="6800186"/>
          </a:xfrm>
          <a:custGeom>
            <a:avLst/>
            <a:gdLst>
              <a:gd name="T0" fmla="*/ 1117 w 1117"/>
              <a:gd name="T1" fmla="*/ 0 h 2146"/>
              <a:gd name="T2" fmla="*/ 0 w 1117"/>
              <a:gd name="T3" fmla="*/ 2146 h 2146"/>
              <a:gd name="T4" fmla="*/ 1117 w 1117"/>
              <a:gd name="T5" fmla="*/ 2146 h 2146"/>
              <a:gd name="T6" fmla="*/ 1117 w 1117"/>
              <a:gd name="T7" fmla="*/ 0 h 2146"/>
            </a:gdLst>
            <a:ahLst/>
            <a:cxnLst>
              <a:cxn ang="0">
                <a:pos x="T0" y="T1"/>
              </a:cxn>
              <a:cxn ang="0">
                <a:pos x="T2" y="T3"/>
              </a:cxn>
              <a:cxn ang="0">
                <a:pos x="T4" y="T5"/>
              </a:cxn>
              <a:cxn ang="0">
                <a:pos x="T6" y="T7"/>
              </a:cxn>
            </a:cxnLst>
            <a:rect l="0" t="0" r="r" b="b"/>
            <a:pathLst>
              <a:path w="1117" h="2146">
                <a:moveTo>
                  <a:pt x="1117" y="0"/>
                </a:moveTo>
                <a:cubicBezTo>
                  <a:pt x="597" y="605"/>
                  <a:pt x="219" y="1337"/>
                  <a:pt x="0" y="2146"/>
                </a:cubicBezTo>
                <a:cubicBezTo>
                  <a:pt x="1117" y="2146"/>
                  <a:pt x="1117" y="2146"/>
                  <a:pt x="1117" y="2146"/>
                </a:cubicBezTo>
                <a:cubicBezTo>
                  <a:pt x="1117" y="0"/>
                  <a:pt x="1117" y="0"/>
                  <a:pt x="1117"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0"/>
          </p:nvPr>
        </p:nvSpPr>
        <p:spPr/>
        <p:txBody>
          <a:bodyPr/>
          <a:lstStyle/>
          <a:p>
            <a:pPr>
              <a:defRPr/>
            </a:pPr>
            <a:fld id="{162E4A84-A8F2-424A-AAF2-679D4EB18637}" type="slidenum">
              <a:rPr lang="en-US" smtClean="0"/>
              <a:pPr>
                <a:defRPr/>
              </a:pPr>
              <a:t>‹#›</a:t>
            </a:fld>
            <a:endParaRPr lang="en-US" dirty="0"/>
          </a:p>
        </p:txBody>
      </p:sp>
      <p:sp>
        <p:nvSpPr>
          <p:cNvPr id="12" name="Freeform 14"/>
          <p:cNvSpPr>
            <a:spLocks/>
          </p:cNvSpPr>
          <p:nvPr/>
        </p:nvSpPr>
        <p:spPr bwMode="auto">
          <a:xfrm>
            <a:off x="13879077" y="0"/>
            <a:ext cx="4307208" cy="3497927"/>
          </a:xfrm>
          <a:custGeom>
            <a:avLst/>
            <a:gdLst>
              <a:gd name="T0" fmla="*/ 1355 w 1355"/>
              <a:gd name="T1" fmla="*/ 0 h 1104"/>
              <a:gd name="T2" fmla="*/ 0 w 1355"/>
              <a:gd name="T3" fmla="*/ 0 h 1104"/>
              <a:gd name="T4" fmla="*/ 0 w 1355"/>
              <a:gd name="T5" fmla="*/ 1104 h 1104"/>
              <a:gd name="T6" fmla="*/ 0 w 1355"/>
              <a:gd name="T7" fmla="*/ 1104 h 1104"/>
              <a:gd name="T8" fmla="*/ 0 w 1355"/>
              <a:gd name="T9" fmla="*/ 1104 h 1104"/>
              <a:gd name="T10" fmla="*/ 1355 w 1355"/>
              <a:gd name="T11" fmla="*/ 0 h 1104"/>
            </a:gdLst>
            <a:ahLst/>
            <a:cxnLst>
              <a:cxn ang="0">
                <a:pos x="T0" y="T1"/>
              </a:cxn>
              <a:cxn ang="0">
                <a:pos x="T2" y="T3"/>
              </a:cxn>
              <a:cxn ang="0">
                <a:pos x="T4" y="T5"/>
              </a:cxn>
              <a:cxn ang="0">
                <a:pos x="T6" y="T7"/>
              </a:cxn>
              <a:cxn ang="0">
                <a:pos x="T8" y="T9"/>
              </a:cxn>
              <a:cxn ang="0">
                <a:pos x="T10" y="T11"/>
              </a:cxn>
            </a:cxnLst>
            <a:rect l="0" t="0" r="r" b="b"/>
            <a:pathLst>
              <a:path w="1355" h="1104">
                <a:moveTo>
                  <a:pt x="1355" y="0"/>
                </a:moveTo>
                <a:cubicBezTo>
                  <a:pt x="0" y="0"/>
                  <a:pt x="0" y="0"/>
                  <a:pt x="0" y="0"/>
                </a:cubicBezTo>
                <a:cubicBezTo>
                  <a:pt x="0" y="1104"/>
                  <a:pt x="0" y="1104"/>
                  <a:pt x="0" y="1104"/>
                </a:cubicBezTo>
                <a:cubicBezTo>
                  <a:pt x="0" y="1104"/>
                  <a:pt x="0" y="1104"/>
                  <a:pt x="0" y="1104"/>
                </a:cubicBezTo>
                <a:cubicBezTo>
                  <a:pt x="0" y="1104"/>
                  <a:pt x="0" y="1104"/>
                  <a:pt x="0" y="1104"/>
                </a:cubicBezTo>
                <a:cubicBezTo>
                  <a:pt x="379" y="662"/>
                  <a:pt x="833" y="288"/>
                  <a:pt x="1355" y="0"/>
                </a:cubicBezTo>
              </a:path>
            </a:pathLst>
          </a:custGeom>
          <a:solidFill>
            <a:srgbClr val="B0C8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5"/>
          <p:cNvSpPr>
            <a:spLocks/>
          </p:cNvSpPr>
          <p:nvPr/>
        </p:nvSpPr>
        <p:spPr bwMode="auto">
          <a:xfrm>
            <a:off x="13879077" y="0"/>
            <a:ext cx="4412098" cy="10298113"/>
          </a:xfrm>
          <a:custGeom>
            <a:avLst/>
            <a:gdLst>
              <a:gd name="T0" fmla="*/ 1388 w 1388"/>
              <a:gd name="T1" fmla="*/ 0 h 3250"/>
              <a:gd name="T2" fmla="*/ 1355 w 1388"/>
              <a:gd name="T3" fmla="*/ 0 h 3250"/>
              <a:gd name="T4" fmla="*/ 1355 w 1388"/>
              <a:gd name="T5" fmla="*/ 0 h 3250"/>
              <a:gd name="T6" fmla="*/ 1355 w 1388"/>
              <a:gd name="T7" fmla="*/ 0 h 3250"/>
              <a:gd name="T8" fmla="*/ 0 w 1388"/>
              <a:gd name="T9" fmla="*/ 1104 h 3250"/>
              <a:gd name="T10" fmla="*/ 0 w 1388"/>
              <a:gd name="T11" fmla="*/ 3250 h 3250"/>
              <a:gd name="T12" fmla="*/ 1388 w 1388"/>
              <a:gd name="T13" fmla="*/ 3250 h 3250"/>
              <a:gd name="T14" fmla="*/ 1388 w 1388"/>
              <a:gd name="T15" fmla="*/ 0 h 3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8" h="3250">
                <a:moveTo>
                  <a:pt x="1388" y="0"/>
                </a:moveTo>
                <a:cubicBezTo>
                  <a:pt x="1355" y="0"/>
                  <a:pt x="1355" y="0"/>
                  <a:pt x="1355" y="0"/>
                </a:cubicBezTo>
                <a:cubicBezTo>
                  <a:pt x="1355" y="0"/>
                  <a:pt x="1355" y="0"/>
                  <a:pt x="1355" y="0"/>
                </a:cubicBezTo>
                <a:cubicBezTo>
                  <a:pt x="1355" y="0"/>
                  <a:pt x="1355" y="0"/>
                  <a:pt x="1355" y="0"/>
                </a:cubicBezTo>
                <a:cubicBezTo>
                  <a:pt x="833" y="288"/>
                  <a:pt x="379" y="662"/>
                  <a:pt x="0" y="1104"/>
                </a:cubicBezTo>
                <a:cubicBezTo>
                  <a:pt x="0" y="3250"/>
                  <a:pt x="0" y="3250"/>
                  <a:pt x="0" y="3250"/>
                </a:cubicBezTo>
                <a:cubicBezTo>
                  <a:pt x="1388" y="3250"/>
                  <a:pt x="1388" y="3250"/>
                  <a:pt x="1388" y="3250"/>
                </a:cubicBezTo>
                <a:cubicBezTo>
                  <a:pt x="1388" y="0"/>
                  <a:pt x="1388" y="0"/>
                  <a:pt x="1388" y="0"/>
                </a:cubicBezTo>
              </a:path>
            </a:pathLst>
          </a:custGeom>
          <a:solidFill>
            <a:srgbClr val="8FA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p:nvPr userDrawn="1"/>
        </p:nvSpPr>
        <p:spPr>
          <a:xfrm>
            <a:off x="-35349" y="-1"/>
            <a:ext cx="8129508" cy="10298113"/>
          </a:xfrm>
          <a:custGeom>
            <a:avLst/>
            <a:gdLst>
              <a:gd name="connsiteX0" fmla="*/ 0 w 8129508"/>
              <a:gd name="connsiteY0" fmla="*/ 0 h 10298113"/>
              <a:gd name="connsiteX1" fmla="*/ 2306777 w 8129508"/>
              <a:gd name="connsiteY1" fmla="*/ 0 h 10298113"/>
              <a:gd name="connsiteX2" fmla="*/ 8129508 w 8129508"/>
              <a:gd name="connsiteY2" fmla="*/ 10298113 h 10298113"/>
              <a:gd name="connsiteX3" fmla="*/ 0 w 8129508"/>
              <a:gd name="connsiteY3" fmla="*/ 10298113 h 10298113"/>
              <a:gd name="connsiteX4" fmla="*/ 0 w 8129508"/>
              <a:gd name="connsiteY4" fmla="*/ 0 h 1029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508" h="10298113">
                <a:moveTo>
                  <a:pt x="0" y="0"/>
                </a:moveTo>
                <a:lnTo>
                  <a:pt x="2306777" y="0"/>
                </a:lnTo>
                <a:lnTo>
                  <a:pt x="8129508" y="10298113"/>
                </a:lnTo>
                <a:lnTo>
                  <a:pt x="0" y="1029811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8"/>
          <p:cNvSpPr>
            <a:spLocks noGrp="1"/>
          </p:cNvSpPr>
          <p:nvPr>
            <p:ph type="title" hasCustomPrompt="1"/>
          </p:nvPr>
        </p:nvSpPr>
        <p:spPr>
          <a:xfrm>
            <a:off x="4401710" y="798724"/>
            <a:ext cx="9240876" cy="7033496"/>
          </a:xfrm>
          <a:prstGeom prst="rect">
            <a:avLst/>
          </a:prstGeom>
          <a:noFill/>
          <a:ln w="9525">
            <a:noFill/>
            <a:miter lim="800000"/>
            <a:headEnd/>
            <a:tailEnd/>
          </a:ln>
        </p:spPr>
        <p:txBody>
          <a:bodyPr vert="horz" wrap="square" lIns="720360" tIns="720360" rIns="720360" bIns="720360" numCol="1" rtlCol="0" anchor="ctr" anchorCtr="1" compatLnSpc="1">
            <a:prstTxWarp prst="textNoShape">
              <a:avLst/>
            </a:prstTxWarp>
            <a:normAutofit/>
          </a:bodyPr>
          <a:lstStyle>
            <a:lvl1pPr marL="0" marR="0" indent="0" algn="ctr" defTabSz="1829714" rtl="0" eaLnBrk="0" fontAlgn="base" latinLnBrk="0" hangingPunct="0">
              <a:lnSpc>
                <a:spcPct val="75000"/>
              </a:lnSpc>
              <a:spcBef>
                <a:spcPts val="0"/>
              </a:spcBef>
              <a:spcAft>
                <a:spcPct val="0"/>
              </a:spcAft>
              <a:buNone/>
              <a:tabLst/>
              <a:defRPr lang="en-GB" sz="7200" kern="1200" cap="all" spc="0" baseline="0">
                <a:solidFill>
                  <a:schemeClr val="bg2">
                    <a:lumMod val="50000"/>
                  </a:schemeClr>
                </a:solidFill>
                <a:latin typeface="Arial" panose="020B0604020202020204" pitchFamily="34" charset="0"/>
                <a:ea typeface="+mn-ea"/>
                <a:cs typeface="Arial" panose="020B0604020202020204" pitchFamily="34" charset="0"/>
              </a:defRPr>
            </a:lvl1pPr>
          </a:lstStyle>
          <a:p>
            <a:pPr marL="0" marR="0" lvl="0" indent="0" defTabSz="1829714" rtl="0" eaLnBrk="0" fontAlgn="base" latinLnBrk="0" hangingPunct="0">
              <a:lnSpc>
                <a:spcPct val="75000"/>
              </a:lnSpc>
              <a:spcBef>
                <a:spcPts val="0"/>
              </a:spcBef>
              <a:spcAft>
                <a:spcPct val="0"/>
              </a:spcAft>
              <a:tabLst/>
              <a:defRPr/>
            </a:pPr>
            <a:r>
              <a:rPr lang="en-US" dirty="0"/>
              <a:t>CLICK TO EDIT TEXT of divider or messaging slides</a:t>
            </a:r>
          </a:p>
        </p:txBody>
      </p:sp>
    </p:spTree>
    <p:extLst>
      <p:ext uri="{BB962C8B-B14F-4D97-AF65-F5344CB8AC3E}">
        <p14:creationId xmlns:p14="http://schemas.microsoft.com/office/powerpoint/2010/main" val="3340594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10" name="Freeform 11"/>
          <p:cNvSpPr>
            <a:spLocks/>
          </p:cNvSpPr>
          <p:nvPr/>
        </p:nvSpPr>
        <p:spPr bwMode="auto">
          <a:xfrm>
            <a:off x="10328960" y="3497927"/>
            <a:ext cx="3550118" cy="6800186"/>
          </a:xfrm>
          <a:custGeom>
            <a:avLst/>
            <a:gdLst>
              <a:gd name="T0" fmla="*/ 1117 w 1117"/>
              <a:gd name="T1" fmla="*/ 0 h 2146"/>
              <a:gd name="T2" fmla="*/ 0 w 1117"/>
              <a:gd name="T3" fmla="*/ 2146 h 2146"/>
              <a:gd name="T4" fmla="*/ 1117 w 1117"/>
              <a:gd name="T5" fmla="*/ 2146 h 2146"/>
              <a:gd name="T6" fmla="*/ 1117 w 1117"/>
              <a:gd name="T7" fmla="*/ 0 h 2146"/>
            </a:gdLst>
            <a:ahLst/>
            <a:cxnLst>
              <a:cxn ang="0">
                <a:pos x="T0" y="T1"/>
              </a:cxn>
              <a:cxn ang="0">
                <a:pos x="T2" y="T3"/>
              </a:cxn>
              <a:cxn ang="0">
                <a:pos x="T4" y="T5"/>
              </a:cxn>
              <a:cxn ang="0">
                <a:pos x="T6" y="T7"/>
              </a:cxn>
            </a:cxnLst>
            <a:rect l="0" t="0" r="r" b="b"/>
            <a:pathLst>
              <a:path w="1117" h="2146">
                <a:moveTo>
                  <a:pt x="1117" y="0"/>
                </a:moveTo>
                <a:cubicBezTo>
                  <a:pt x="597" y="605"/>
                  <a:pt x="219" y="1337"/>
                  <a:pt x="0" y="2146"/>
                </a:cubicBezTo>
                <a:cubicBezTo>
                  <a:pt x="1117" y="2146"/>
                  <a:pt x="1117" y="2146"/>
                  <a:pt x="1117" y="2146"/>
                </a:cubicBezTo>
                <a:cubicBezTo>
                  <a:pt x="1117" y="0"/>
                  <a:pt x="1117" y="0"/>
                  <a:pt x="1117"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0"/>
          </p:nvPr>
        </p:nvSpPr>
        <p:spPr/>
        <p:txBody>
          <a:bodyPr/>
          <a:lstStyle/>
          <a:p>
            <a:pPr>
              <a:defRPr/>
            </a:pPr>
            <a:fld id="{162E4A84-A8F2-424A-AAF2-679D4EB18637}" type="slidenum">
              <a:rPr lang="en-US" smtClean="0"/>
              <a:pPr>
                <a:defRPr/>
              </a:pPr>
              <a:t>‹#›</a:t>
            </a:fld>
            <a:endParaRPr lang="en-US" dirty="0"/>
          </a:p>
        </p:txBody>
      </p:sp>
      <p:sp>
        <p:nvSpPr>
          <p:cNvPr id="12" name="Freeform 14"/>
          <p:cNvSpPr>
            <a:spLocks/>
          </p:cNvSpPr>
          <p:nvPr/>
        </p:nvSpPr>
        <p:spPr bwMode="auto">
          <a:xfrm>
            <a:off x="13879077" y="0"/>
            <a:ext cx="4307208" cy="3497927"/>
          </a:xfrm>
          <a:custGeom>
            <a:avLst/>
            <a:gdLst>
              <a:gd name="T0" fmla="*/ 1355 w 1355"/>
              <a:gd name="T1" fmla="*/ 0 h 1104"/>
              <a:gd name="T2" fmla="*/ 0 w 1355"/>
              <a:gd name="T3" fmla="*/ 0 h 1104"/>
              <a:gd name="T4" fmla="*/ 0 w 1355"/>
              <a:gd name="T5" fmla="*/ 1104 h 1104"/>
              <a:gd name="T6" fmla="*/ 0 w 1355"/>
              <a:gd name="T7" fmla="*/ 1104 h 1104"/>
              <a:gd name="T8" fmla="*/ 0 w 1355"/>
              <a:gd name="T9" fmla="*/ 1104 h 1104"/>
              <a:gd name="T10" fmla="*/ 1355 w 1355"/>
              <a:gd name="T11" fmla="*/ 0 h 1104"/>
            </a:gdLst>
            <a:ahLst/>
            <a:cxnLst>
              <a:cxn ang="0">
                <a:pos x="T0" y="T1"/>
              </a:cxn>
              <a:cxn ang="0">
                <a:pos x="T2" y="T3"/>
              </a:cxn>
              <a:cxn ang="0">
                <a:pos x="T4" y="T5"/>
              </a:cxn>
              <a:cxn ang="0">
                <a:pos x="T6" y="T7"/>
              </a:cxn>
              <a:cxn ang="0">
                <a:pos x="T8" y="T9"/>
              </a:cxn>
              <a:cxn ang="0">
                <a:pos x="T10" y="T11"/>
              </a:cxn>
            </a:cxnLst>
            <a:rect l="0" t="0" r="r" b="b"/>
            <a:pathLst>
              <a:path w="1355" h="1104">
                <a:moveTo>
                  <a:pt x="1355" y="0"/>
                </a:moveTo>
                <a:cubicBezTo>
                  <a:pt x="0" y="0"/>
                  <a:pt x="0" y="0"/>
                  <a:pt x="0" y="0"/>
                </a:cubicBezTo>
                <a:cubicBezTo>
                  <a:pt x="0" y="1104"/>
                  <a:pt x="0" y="1104"/>
                  <a:pt x="0" y="1104"/>
                </a:cubicBezTo>
                <a:cubicBezTo>
                  <a:pt x="0" y="1104"/>
                  <a:pt x="0" y="1104"/>
                  <a:pt x="0" y="1104"/>
                </a:cubicBezTo>
                <a:cubicBezTo>
                  <a:pt x="0" y="1104"/>
                  <a:pt x="0" y="1104"/>
                  <a:pt x="0" y="1104"/>
                </a:cubicBezTo>
                <a:cubicBezTo>
                  <a:pt x="379" y="662"/>
                  <a:pt x="833" y="288"/>
                  <a:pt x="1355"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5"/>
          <p:cNvSpPr>
            <a:spLocks/>
          </p:cNvSpPr>
          <p:nvPr/>
        </p:nvSpPr>
        <p:spPr bwMode="auto">
          <a:xfrm>
            <a:off x="13879077" y="0"/>
            <a:ext cx="4412098" cy="10298113"/>
          </a:xfrm>
          <a:custGeom>
            <a:avLst/>
            <a:gdLst>
              <a:gd name="T0" fmla="*/ 1388 w 1388"/>
              <a:gd name="T1" fmla="*/ 0 h 3250"/>
              <a:gd name="T2" fmla="*/ 1355 w 1388"/>
              <a:gd name="T3" fmla="*/ 0 h 3250"/>
              <a:gd name="T4" fmla="*/ 1355 w 1388"/>
              <a:gd name="T5" fmla="*/ 0 h 3250"/>
              <a:gd name="T6" fmla="*/ 1355 w 1388"/>
              <a:gd name="T7" fmla="*/ 0 h 3250"/>
              <a:gd name="T8" fmla="*/ 0 w 1388"/>
              <a:gd name="T9" fmla="*/ 1104 h 3250"/>
              <a:gd name="T10" fmla="*/ 0 w 1388"/>
              <a:gd name="T11" fmla="*/ 3250 h 3250"/>
              <a:gd name="T12" fmla="*/ 1388 w 1388"/>
              <a:gd name="T13" fmla="*/ 3250 h 3250"/>
              <a:gd name="T14" fmla="*/ 1388 w 1388"/>
              <a:gd name="T15" fmla="*/ 0 h 3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8" h="3250">
                <a:moveTo>
                  <a:pt x="1388" y="0"/>
                </a:moveTo>
                <a:cubicBezTo>
                  <a:pt x="1355" y="0"/>
                  <a:pt x="1355" y="0"/>
                  <a:pt x="1355" y="0"/>
                </a:cubicBezTo>
                <a:cubicBezTo>
                  <a:pt x="1355" y="0"/>
                  <a:pt x="1355" y="0"/>
                  <a:pt x="1355" y="0"/>
                </a:cubicBezTo>
                <a:cubicBezTo>
                  <a:pt x="1355" y="0"/>
                  <a:pt x="1355" y="0"/>
                  <a:pt x="1355" y="0"/>
                </a:cubicBezTo>
                <a:cubicBezTo>
                  <a:pt x="833" y="288"/>
                  <a:pt x="379" y="662"/>
                  <a:pt x="0" y="1104"/>
                </a:cubicBezTo>
                <a:cubicBezTo>
                  <a:pt x="0" y="3250"/>
                  <a:pt x="0" y="3250"/>
                  <a:pt x="0" y="3250"/>
                </a:cubicBezTo>
                <a:cubicBezTo>
                  <a:pt x="1388" y="3250"/>
                  <a:pt x="1388" y="3250"/>
                  <a:pt x="1388" y="3250"/>
                </a:cubicBezTo>
                <a:cubicBezTo>
                  <a:pt x="1388" y="0"/>
                  <a:pt x="1388" y="0"/>
                  <a:pt x="1388" y="0"/>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13"/>
          <p:cNvSpPr/>
          <p:nvPr userDrawn="1"/>
        </p:nvSpPr>
        <p:spPr>
          <a:xfrm>
            <a:off x="-35349" y="-1"/>
            <a:ext cx="8129508" cy="10298113"/>
          </a:xfrm>
          <a:custGeom>
            <a:avLst/>
            <a:gdLst>
              <a:gd name="connsiteX0" fmla="*/ 0 w 8129508"/>
              <a:gd name="connsiteY0" fmla="*/ 0 h 10298113"/>
              <a:gd name="connsiteX1" fmla="*/ 2306777 w 8129508"/>
              <a:gd name="connsiteY1" fmla="*/ 0 h 10298113"/>
              <a:gd name="connsiteX2" fmla="*/ 8129508 w 8129508"/>
              <a:gd name="connsiteY2" fmla="*/ 10298113 h 10298113"/>
              <a:gd name="connsiteX3" fmla="*/ 0 w 8129508"/>
              <a:gd name="connsiteY3" fmla="*/ 10298113 h 10298113"/>
              <a:gd name="connsiteX4" fmla="*/ 0 w 8129508"/>
              <a:gd name="connsiteY4" fmla="*/ 0 h 1029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508" h="10298113">
                <a:moveTo>
                  <a:pt x="0" y="0"/>
                </a:moveTo>
                <a:lnTo>
                  <a:pt x="2306777" y="0"/>
                </a:lnTo>
                <a:lnTo>
                  <a:pt x="8129508" y="10298113"/>
                </a:lnTo>
                <a:lnTo>
                  <a:pt x="0" y="10298113"/>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8"/>
          <p:cNvSpPr>
            <a:spLocks noGrp="1"/>
          </p:cNvSpPr>
          <p:nvPr>
            <p:ph type="title" hasCustomPrompt="1"/>
          </p:nvPr>
        </p:nvSpPr>
        <p:spPr>
          <a:xfrm>
            <a:off x="4401710" y="798724"/>
            <a:ext cx="9240876" cy="7033496"/>
          </a:xfrm>
          <a:prstGeom prst="rect">
            <a:avLst/>
          </a:prstGeom>
          <a:noFill/>
          <a:ln w="9525">
            <a:noFill/>
            <a:miter lim="800000"/>
            <a:headEnd/>
            <a:tailEnd/>
          </a:ln>
        </p:spPr>
        <p:txBody>
          <a:bodyPr vert="horz" wrap="square" lIns="720360" tIns="720360" rIns="720360" bIns="720360" numCol="1" rtlCol="0" anchor="ctr" anchorCtr="1" compatLnSpc="1">
            <a:prstTxWarp prst="textNoShape">
              <a:avLst/>
            </a:prstTxWarp>
            <a:noAutofit/>
          </a:bodyPr>
          <a:lstStyle>
            <a:lvl1pPr marL="0" marR="0" indent="0" algn="ctr" defTabSz="1829714" rtl="0" eaLnBrk="0" fontAlgn="base" latinLnBrk="0" hangingPunct="0">
              <a:lnSpc>
                <a:spcPct val="75000"/>
              </a:lnSpc>
              <a:spcBef>
                <a:spcPts val="0"/>
              </a:spcBef>
              <a:spcAft>
                <a:spcPct val="0"/>
              </a:spcAft>
              <a:buNone/>
              <a:tabLst/>
              <a:defRPr lang="en-GB" sz="7200" kern="1200" cap="all" spc="0" baseline="0">
                <a:solidFill>
                  <a:schemeClr val="bg2">
                    <a:lumMod val="50000"/>
                  </a:schemeClr>
                </a:solidFill>
                <a:latin typeface="Arial" panose="020B0604020202020204" pitchFamily="34" charset="0"/>
                <a:ea typeface="+mn-ea"/>
                <a:cs typeface="Arial" panose="020B0604020202020204" pitchFamily="34" charset="0"/>
              </a:defRPr>
            </a:lvl1pPr>
          </a:lstStyle>
          <a:p>
            <a:pPr marL="0" marR="0" lvl="0" indent="0" defTabSz="1829714" rtl="0" eaLnBrk="0" fontAlgn="base" latinLnBrk="0" hangingPunct="0">
              <a:lnSpc>
                <a:spcPct val="75000"/>
              </a:lnSpc>
              <a:spcBef>
                <a:spcPts val="0"/>
              </a:spcBef>
              <a:spcAft>
                <a:spcPct val="0"/>
              </a:spcAft>
              <a:tabLst/>
              <a:defRPr/>
            </a:pPr>
            <a:r>
              <a:rPr lang="en-US" dirty="0"/>
              <a:t>CLICK TO EDIT TEXT of divider or messaging slides</a:t>
            </a:r>
          </a:p>
        </p:txBody>
      </p:sp>
    </p:spTree>
    <p:extLst>
      <p:ext uri="{BB962C8B-B14F-4D97-AF65-F5344CB8AC3E}">
        <p14:creationId xmlns:p14="http://schemas.microsoft.com/office/powerpoint/2010/main" val="32605436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Title and Content slide">
    <p:spTree>
      <p:nvGrpSpPr>
        <p:cNvPr id="1" name=""/>
        <p:cNvGrpSpPr/>
        <p:nvPr/>
      </p:nvGrpSpPr>
      <p:grpSpPr>
        <a:xfrm>
          <a:off x="0" y="0"/>
          <a:ext cx="0" cy="0"/>
          <a:chOff x="0" y="0"/>
          <a:chExt cx="0" cy="0"/>
        </a:xfrm>
      </p:grpSpPr>
      <p:sp>
        <p:nvSpPr>
          <p:cNvPr id="15" name="Content Placeholder 2"/>
          <p:cNvSpPr>
            <a:spLocks noGrp="1"/>
          </p:cNvSpPr>
          <p:nvPr>
            <p:ph sz="quarter" idx="39"/>
          </p:nvPr>
        </p:nvSpPr>
        <p:spPr>
          <a:xfrm>
            <a:off x="12691111" y="1664676"/>
            <a:ext cx="5100340"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noAutofit/>
          </a:bodyPr>
          <a:lstStyle>
            <a:lvl1pPr marL="269875" indent="-269875">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a:defRPr lang="en-US" sz="2000" dirty="0" smtClean="0"/>
            </a:lvl2pPr>
          </a:lstStyle>
          <a:p>
            <a:pPr marL="269875" lvl="0" indent="-269875" algn="l" defTabSz="1414476" rtl="0" eaLnBrk="0" fontAlgn="base" hangingPunct="0">
              <a:lnSpc>
                <a:spcPct val="100000"/>
              </a:lnSpc>
              <a:spcBef>
                <a:spcPts val="600"/>
              </a:spcBef>
              <a:spcAft>
                <a:spcPts val="1200"/>
              </a:spcAft>
              <a:buClr>
                <a:srgbClr val="009EDB"/>
              </a:buClr>
              <a:buSzPct val="100000"/>
              <a:buFont typeface="Arial" panose="020B0604020202020204" pitchFamily="34" charset="0"/>
              <a:buChar char="•"/>
            </a:pPr>
            <a:r>
              <a:rPr lang="en-US" dirty="0"/>
              <a:t>Click to edit Master text styles</a:t>
            </a:r>
          </a:p>
          <a:p>
            <a:pPr marL="901700" lvl="1" indent="-279400"/>
            <a:r>
              <a:rPr lang="en-US" dirty="0"/>
              <a:t>Second level</a:t>
            </a:r>
          </a:p>
        </p:txBody>
      </p:sp>
      <p:sp>
        <p:nvSpPr>
          <p:cNvPr id="10" name="Content Placeholder 2"/>
          <p:cNvSpPr>
            <a:spLocks noGrp="1"/>
          </p:cNvSpPr>
          <p:nvPr>
            <p:ph sz="quarter" idx="11"/>
          </p:nvPr>
        </p:nvSpPr>
        <p:spPr>
          <a:xfrm>
            <a:off x="728960" y="1664676"/>
            <a:ext cx="5100340"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noAutofit/>
          </a:bodyPr>
          <a:lstStyle>
            <a:lvl1pPr marL="269875" indent="-269875">
              <a:lnSpc>
                <a:spcPts val="2600"/>
              </a:lnSpc>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a:defRPr lang="en-US" sz="2000" dirty="0" smtClean="0"/>
            </a:lvl2pPr>
          </a:lstStyle>
          <a:p>
            <a:pPr marL="269875" lvl="0" indent="-269875" algn="l" defTabSz="1414476" rtl="0" eaLnBrk="0" fontAlgn="base" hangingPunct="0">
              <a:lnSpc>
                <a:spcPct val="100000"/>
              </a:lnSpc>
              <a:spcBef>
                <a:spcPts val="600"/>
              </a:spcBef>
              <a:spcAft>
                <a:spcPts val="1200"/>
              </a:spcAft>
              <a:buClr>
                <a:srgbClr val="009EDB"/>
              </a:buClr>
              <a:buSzPct val="100000"/>
              <a:buFont typeface="Arial" panose="020B0604020202020204" pitchFamily="34" charset="0"/>
              <a:buChar char="•"/>
            </a:pPr>
            <a:r>
              <a:rPr lang="en-US" dirty="0"/>
              <a:t>Click to edit Master text styles</a:t>
            </a:r>
          </a:p>
          <a:p>
            <a:pPr marL="901700" lvl="1" indent="-279400"/>
            <a:r>
              <a:rPr lang="en-US" dirty="0"/>
              <a:t>Second level</a:t>
            </a:r>
          </a:p>
        </p:txBody>
      </p:sp>
      <p:sp>
        <p:nvSpPr>
          <p:cNvPr id="5" name="Rectangle 25"/>
          <p:cNvSpPr>
            <a:spLocks noGrp="1" noChangeArrowheads="1"/>
          </p:cNvSpPr>
          <p:nvPr>
            <p:ph type="title" hasCustomPrompt="1"/>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Click to edit master title style</a:t>
            </a:r>
          </a:p>
        </p:txBody>
      </p:sp>
      <p:sp>
        <p:nvSpPr>
          <p:cNvPr id="12" name="Text Placeholder 18"/>
          <p:cNvSpPr>
            <a:spLocks noGrp="1"/>
          </p:cNvSpPr>
          <p:nvPr>
            <p:ph type="body" sz="quarter" idx="13" hasCustomPrompt="1"/>
          </p:nvPr>
        </p:nvSpPr>
        <p:spPr>
          <a:xfrm>
            <a:off x="1" y="1846547"/>
            <a:ext cx="5969876" cy="996043"/>
          </a:xfrm>
          <a:solidFill>
            <a:schemeClr val="accent1">
              <a:alpha val="76078"/>
            </a:schemeClr>
          </a:solidFill>
          <a:ln>
            <a:noFill/>
          </a:ln>
        </p:spPr>
        <p:txBody>
          <a:bodyPr vert="horz" wrap="square" lIns="163229" tIns="81610" rIns="163229" bIns="81610" numCol="1" anchor="ctr" anchorCtr="0" compatLnSpc="1">
            <a:prstTxWarp prst="textNoShape">
              <a:avLst/>
            </a:prstTxWarp>
          </a:bodyPr>
          <a:lstStyle>
            <a:lvl1pPr marL="806450" indent="0">
              <a:spcBef>
                <a:spcPts val="0"/>
              </a:spcBef>
              <a:spcAft>
                <a:spcPts val="0"/>
              </a:spcAft>
              <a:buFontTx/>
              <a:buNone/>
              <a:defRPr lang="en-US" sz="2800" dirty="0" smtClean="0">
                <a:solidFill>
                  <a:schemeClr val="bg1"/>
                </a:solidFill>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Level 1 Header</a:t>
            </a:r>
          </a:p>
        </p:txBody>
      </p:sp>
      <p:sp>
        <p:nvSpPr>
          <p:cNvPr id="2" name="Slide Number Placeholder 1"/>
          <p:cNvSpPr>
            <a:spLocks noGrp="1"/>
          </p:cNvSpPr>
          <p:nvPr>
            <p:ph type="sldNum" sz="quarter" idx="16"/>
          </p:nvPr>
        </p:nvSpPr>
        <p:spPr/>
        <p:txBody>
          <a:bodyPr/>
          <a:lstStyle/>
          <a:p>
            <a:pPr>
              <a:defRPr/>
            </a:pPr>
            <a:fld id="{162E4A84-A8F2-424A-AAF2-679D4EB18637}" type="slidenum">
              <a:rPr lang="en-US" smtClean="0"/>
              <a:pPr>
                <a:defRPr/>
              </a:pPr>
              <a:t>‹#›</a:t>
            </a:fld>
            <a:endParaRPr lang="en-US" dirty="0"/>
          </a:p>
        </p:txBody>
      </p:sp>
      <p:sp>
        <p:nvSpPr>
          <p:cNvPr id="17" name="Text Placeholder 18"/>
          <p:cNvSpPr>
            <a:spLocks noGrp="1"/>
          </p:cNvSpPr>
          <p:nvPr>
            <p:ph type="body" sz="quarter" idx="20" hasCustomPrompt="1"/>
          </p:nvPr>
        </p:nvSpPr>
        <p:spPr>
          <a:xfrm>
            <a:off x="12538646" y="1846547"/>
            <a:ext cx="5749353" cy="996043"/>
          </a:xfrm>
          <a:solidFill>
            <a:schemeClr val="accent1">
              <a:alpha val="76078"/>
            </a:schemeClr>
          </a:solidFill>
          <a:ln>
            <a:noFill/>
          </a:ln>
        </p:spPr>
        <p:txBody>
          <a:bodyPr vert="horz" wrap="square" lIns="144000" tIns="81610" rIns="144000" bIns="81610" numCol="1" anchor="ctr" anchorCtr="0" compatLnSpc="1">
            <a:prstTxWarp prst="textNoShape">
              <a:avLst/>
            </a:prstTxWarp>
          </a:bodyPr>
          <a:lstStyle>
            <a:lvl1pPr marL="179388" indent="0">
              <a:spcBef>
                <a:spcPts val="0"/>
              </a:spcBef>
              <a:spcAft>
                <a:spcPts val="0"/>
              </a:spcAft>
              <a:buFontTx/>
              <a:buNone/>
              <a:defRPr lang="en-US" sz="2800" dirty="0" smtClean="0">
                <a:solidFill>
                  <a:schemeClr val="bg1"/>
                </a:solidFill>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Level 1 Header</a:t>
            </a:r>
          </a:p>
        </p:txBody>
      </p:sp>
      <p:sp>
        <p:nvSpPr>
          <p:cNvPr id="14" name="Content Placeholder 2"/>
          <p:cNvSpPr>
            <a:spLocks noGrp="1"/>
          </p:cNvSpPr>
          <p:nvPr>
            <p:ph sz="quarter" idx="38"/>
          </p:nvPr>
        </p:nvSpPr>
        <p:spPr>
          <a:xfrm>
            <a:off x="6680055" y="1664676"/>
            <a:ext cx="5100340"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noAutofit/>
          </a:bodyPr>
          <a:lstStyle>
            <a:lvl1pPr marL="269875" indent="-269875">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a:defRPr lang="en-US" sz="2000" dirty="0" smtClean="0"/>
            </a:lvl2pPr>
          </a:lstStyle>
          <a:p>
            <a:pPr marL="269875" lvl="0" indent="-269875" algn="l" defTabSz="1414476" rtl="0" eaLnBrk="0" fontAlgn="base" hangingPunct="0">
              <a:lnSpc>
                <a:spcPct val="100000"/>
              </a:lnSpc>
              <a:spcBef>
                <a:spcPts val="600"/>
              </a:spcBef>
              <a:spcAft>
                <a:spcPts val="1200"/>
              </a:spcAft>
              <a:buClr>
                <a:srgbClr val="009EDB"/>
              </a:buClr>
              <a:buSzPct val="100000"/>
              <a:buFont typeface="Arial" panose="020B0604020202020204" pitchFamily="34" charset="0"/>
              <a:buChar char="•"/>
            </a:pPr>
            <a:r>
              <a:rPr lang="en-US" dirty="0"/>
              <a:t>Click to edit Master text styles</a:t>
            </a:r>
          </a:p>
          <a:p>
            <a:pPr marL="901700" lvl="1" indent="-279400"/>
            <a:r>
              <a:rPr lang="en-US" dirty="0"/>
              <a:t>Second level</a:t>
            </a:r>
          </a:p>
        </p:txBody>
      </p:sp>
      <p:sp>
        <p:nvSpPr>
          <p:cNvPr id="21" name="Text Placeholder 18"/>
          <p:cNvSpPr>
            <a:spLocks noGrp="1"/>
          </p:cNvSpPr>
          <p:nvPr>
            <p:ph type="body" sz="quarter" idx="37" hasCustomPrompt="1"/>
          </p:nvPr>
        </p:nvSpPr>
        <p:spPr>
          <a:xfrm>
            <a:off x="6558261" y="1846547"/>
            <a:ext cx="5392001" cy="996043"/>
          </a:xfrm>
          <a:solidFill>
            <a:schemeClr val="accent1">
              <a:alpha val="76078"/>
            </a:schemeClr>
          </a:solidFill>
          <a:ln>
            <a:noFill/>
          </a:ln>
        </p:spPr>
        <p:txBody>
          <a:bodyPr vert="horz" wrap="square" lIns="144000" tIns="81610" rIns="144000" bIns="81610" numCol="1" anchor="ctr" anchorCtr="0" compatLnSpc="1">
            <a:prstTxWarp prst="textNoShape">
              <a:avLst/>
            </a:prstTxWarp>
          </a:bodyPr>
          <a:lstStyle>
            <a:lvl1pPr marL="179388" indent="0">
              <a:spcBef>
                <a:spcPts val="0"/>
              </a:spcBef>
              <a:spcAft>
                <a:spcPts val="0"/>
              </a:spcAft>
              <a:buFontTx/>
              <a:buNone/>
              <a:defRPr lang="en-US" sz="2800" dirty="0" smtClean="0">
                <a:solidFill>
                  <a:schemeClr val="bg1"/>
                </a:solidFill>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Level 1 Header</a:t>
            </a:r>
          </a:p>
        </p:txBody>
      </p:sp>
    </p:spTree>
    <p:extLst>
      <p:ext uri="{BB962C8B-B14F-4D97-AF65-F5344CB8AC3E}">
        <p14:creationId xmlns:p14="http://schemas.microsoft.com/office/powerpoint/2010/main" val="1972461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our Boxes">
    <p:spTree>
      <p:nvGrpSpPr>
        <p:cNvPr id="1" name=""/>
        <p:cNvGrpSpPr/>
        <p:nvPr/>
      </p:nvGrpSpPr>
      <p:grpSpPr>
        <a:xfrm>
          <a:off x="0" y="0"/>
          <a:ext cx="0" cy="0"/>
          <a:chOff x="0" y="0"/>
          <a:chExt cx="0" cy="0"/>
        </a:xfrm>
      </p:grpSpPr>
      <p:sp>
        <p:nvSpPr>
          <p:cNvPr id="10" name="Content Placeholder 2"/>
          <p:cNvSpPr>
            <a:spLocks noGrp="1"/>
          </p:cNvSpPr>
          <p:nvPr>
            <p:ph sz="quarter" idx="39"/>
          </p:nvPr>
        </p:nvSpPr>
        <p:spPr>
          <a:xfrm>
            <a:off x="12345440" y="1664676"/>
            <a:ext cx="5662353"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bodyPr>
          <a:lstStyle>
            <a:lvl1pPr marL="269875" indent="-269875">
              <a:lnSpc>
                <a:spcPct val="100000"/>
              </a:lnSpc>
              <a:spcBef>
                <a:spcPts val="1200"/>
              </a:spcBef>
              <a:spcAft>
                <a:spcPts val="600"/>
              </a:spcAft>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901700" indent="-279400" defTabSz="723900">
              <a:defRPr lang="en-US" sz="20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11" name="Content Placeholder 2"/>
          <p:cNvSpPr>
            <a:spLocks noGrp="1"/>
          </p:cNvSpPr>
          <p:nvPr>
            <p:ph sz="quarter" idx="40"/>
          </p:nvPr>
        </p:nvSpPr>
        <p:spPr>
          <a:xfrm>
            <a:off x="342898" y="1664676"/>
            <a:ext cx="5715637"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bodyPr>
          <a:lstStyle>
            <a:lvl1pPr marL="355600" indent="-269875">
              <a:lnSpc>
                <a:spcPts val="2600"/>
              </a:lnSpc>
              <a:spcAft>
                <a:spcPts val="600"/>
              </a:spcAft>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a:defRPr lang="en-US" sz="20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13" name="Content Placeholder 2"/>
          <p:cNvSpPr>
            <a:spLocks noGrp="1"/>
          </p:cNvSpPr>
          <p:nvPr>
            <p:ph sz="quarter" idx="38"/>
          </p:nvPr>
        </p:nvSpPr>
        <p:spPr>
          <a:xfrm>
            <a:off x="6370811" y="1664676"/>
            <a:ext cx="5662354"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bodyPr>
          <a:lstStyle>
            <a:lvl1pPr marL="269875" indent="-269875">
              <a:lnSpc>
                <a:spcPct val="100000"/>
              </a:lnSpc>
              <a:spcBef>
                <a:spcPts val="1200"/>
              </a:spcBef>
              <a:spcAft>
                <a:spcPts val="600"/>
              </a:spcAft>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901700" indent="-279400" defTabSz="723900">
              <a:defRPr lang="en-US" sz="20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15" name="Text Placeholder 18"/>
          <p:cNvSpPr>
            <a:spLocks noGrp="1"/>
          </p:cNvSpPr>
          <p:nvPr>
            <p:ph type="body" sz="quarter" idx="13" hasCustomPrompt="1"/>
          </p:nvPr>
        </p:nvSpPr>
        <p:spPr>
          <a:xfrm>
            <a:off x="0" y="1865285"/>
            <a:ext cx="6141233" cy="914400"/>
          </a:xfrm>
          <a:solidFill>
            <a:schemeClr val="accent1">
              <a:alpha val="78039"/>
            </a:schemeClr>
          </a:solidFill>
          <a:ln>
            <a:noFill/>
          </a:ln>
        </p:spPr>
        <p:txBody>
          <a:bodyPr vert="horz" wrap="square" lIns="163229" tIns="81610" rIns="163229" bIns="81610" numCol="1" anchor="ctr" anchorCtr="0" compatLnSpc="1">
            <a:prstTxWarp prst="textNoShape">
              <a:avLst/>
            </a:prstTxWarp>
          </a:bodyPr>
          <a:lstStyle>
            <a:lvl1pPr marL="187325" indent="0">
              <a:spcBef>
                <a:spcPts val="0"/>
              </a:spcBef>
              <a:spcAft>
                <a:spcPts val="0"/>
              </a:spcAft>
              <a:buFontTx/>
              <a:buNone/>
              <a:defRPr lang="en-US" sz="2800" dirty="0" smtClean="0">
                <a:solidFill>
                  <a:schemeClr val="bg1"/>
                </a:solidFill>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Level 1 Header</a:t>
            </a:r>
          </a:p>
        </p:txBody>
      </p:sp>
      <p:sp>
        <p:nvSpPr>
          <p:cNvPr id="4" name="Slide Number Placeholder 3"/>
          <p:cNvSpPr>
            <a:spLocks noGrp="1"/>
          </p:cNvSpPr>
          <p:nvPr>
            <p:ph type="sldNum" sz="quarter" idx="11"/>
          </p:nvPr>
        </p:nvSpPr>
        <p:spPr/>
        <p:txBody>
          <a:bodyPr/>
          <a:lstStyle/>
          <a:p>
            <a:fld id="{DC249072-B339-4A41-BCF8-F7BA72F4F52C}" type="slidenum">
              <a:rPr lang="en-GB" smtClean="0"/>
              <a:pPr/>
              <a:t>‹#›</a:t>
            </a:fld>
            <a:endParaRPr lang="en-GB" dirty="0"/>
          </a:p>
        </p:txBody>
      </p:sp>
      <p:sp>
        <p:nvSpPr>
          <p:cNvPr id="5" name="Title 4"/>
          <p:cNvSpPr>
            <a:spLocks noGrp="1"/>
          </p:cNvSpPr>
          <p:nvPr>
            <p:ph type="title" hasCustomPrompt="1"/>
          </p:nvPr>
        </p:nvSpPr>
        <p:spPr/>
        <p:txBody>
          <a:bodyPr/>
          <a:lstStyle>
            <a:lvl1pPr>
              <a:defRPr/>
            </a:lvl1pPr>
          </a:lstStyle>
          <a:p>
            <a:r>
              <a:rPr lang="en-US" dirty="0"/>
              <a:t>Click to edit master title style</a:t>
            </a:r>
          </a:p>
        </p:txBody>
      </p:sp>
      <p:sp>
        <p:nvSpPr>
          <p:cNvPr id="17" name="Text Placeholder 18"/>
          <p:cNvSpPr>
            <a:spLocks noGrp="1"/>
          </p:cNvSpPr>
          <p:nvPr>
            <p:ph type="body" sz="quarter" idx="32" hasCustomPrompt="1"/>
          </p:nvPr>
        </p:nvSpPr>
        <p:spPr>
          <a:xfrm>
            <a:off x="6270222" y="1865285"/>
            <a:ext cx="5874533" cy="914400"/>
          </a:xfrm>
          <a:solidFill>
            <a:schemeClr val="accent1">
              <a:alpha val="78039"/>
            </a:schemeClr>
          </a:solidFill>
          <a:ln>
            <a:noFill/>
          </a:ln>
        </p:spPr>
        <p:txBody>
          <a:bodyPr vert="horz" wrap="square" lIns="163229" tIns="81610" rIns="163229" bIns="81610" numCol="1" anchor="ctr" anchorCtr="0" compatLnSpc="1">
            <a:prstTxWarp prst="textNoShape">
              <a:avLst/>
            </a:prstTxWarp>
          </a:bodyPr>
          <a:lstStyle>
            <a:lvl1pPr marL="0" indent="0">
              <a:spcBef>
                <a:spcPts val="0"/>
              </a:spcBef>
              <a:spcAft>
                <a:spcPts val="0"/>
              </a:spcAft>
              <a:buFontTx/>
              <a:buNone/>
              <a:defRPr lang="en-US" sz="2800" kern="1200" baseline="0" dirty="0" smtClean="0">
                <a:solidFill>
                  <a:schemeClr val="bg1"/>
                </a:solidFill>
                <a:latin typeface="Arial" panose="020B0604020202020204" pitchFamily="34" charset="0"/>
                <a:ea typeface="+mn-ea"/>
                <a:cs typeface="Arial" panose="020B0604020202020204"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0" lvl="0" indent="0" algn="l" defTabSz="1414476" rtl="0" eaLnBrk="0" fontAlgn="base" hangingPunct="0">
              <a:spcBef>
                <a:spcPts val="600"/>
              </a:spcBef>
              <a:spcAft>
                <a:spcPts val="600"/>
              </a:spcAft>
              <a:buClr>
                <a:srgbClr val="009EDB"/>
              </a:buClr>
              <a:buSzPct val="100000"/>
              <a:buFontTx/>
              <a:buNone/>
            </a:pPr>
            <a:r>
              <a:rPr lang="en-US" dirty="0"/>
              <a:t>Level 1 Header</a:t>
            </a:r>
          </a:p>
        </p:txBody>
      </p:sp>
      <p:sp>
        <p:nvSpPr>
          <p:cNvPr id="21" name="Text Placeholder 18"/>
          <p:cNvSpPr>
            <a:spLocks noGrp="1"/>
          </p:cNvSpPr>
          <p:nvPr>
            <p:ph type="body" sz="quarter" idx="34" hasCustomPrompt="1"/>
          </p:nvPr>
        </p:nvSpPr>
        <p:spPr>
          <a:xfrm>
            <a:off x="12273743" y="1865285"/>
            <a:ext cx="6017432" cy="914400"/>
          </a:xfrm>
          <a:solidFill>
            <a:schemeClr val="accent1">
              <a:alpha val="78039"/>
            </a:schemeClr>
          </a:solidFill>
          <a:ln>
            <a:noFill/>
          </a:ln>
        </p:spPr>
        <p:txBody>
          <a:bodyPr vert="horz" wrap="square" lIns="163229" tIns="81610" rIns="163229" bIns="81610" numCol="1" anchor="ctr" anchorCtr="0" compatLnSpc="1">
            <a:prstTxWarp prst="textNoShape">
              <a:avLst/>
            </a:prstTxWarp>
          </a:bodyPr>
          <a:lstStyle>
            <a:lvl1pPr marL="0" indent="0">
              <a:spcBef>
                <a:spcPts val="0"/>
              </a:spcBef>
              <a:spcAft>
                <a:spcPts val="0"/>
              </a:spcAft>
              <a:buFontTx/>
              <a:buNone/>
              <a:defRPr lang="en-US" sz="2800" kern="1200" baseline="0" dirty="0" smtClean="0">
                <a:solidFill>
                  <a:schemeClr val="bg1"/>
                </a:solidFill>
                <a:latin typeface="Arial" panose="020B0604020202020204" pitchFamily="34" charset="0"/>
                <a:ea typeface="+mn-ea"/>
                <a:cs typeface="Arial" panose="020B0604020202020204"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0" lvl="0" indent="0" algn="l" defTabSz="1414476" rtl="0" eaLnBrk="0" fontAlgn="base" hangingPunct="0">
              <a:spcBef>
                <a:spcPts val="600"/>
              </a:spcBef>
              <a:spcAft>
                <a:spcPts val="600"/>
              </a:spcAft>
              <a:buClr>
                <a:srgbClr val="009EDB"/>
              </a:buClr>
              <a:buSzPct val="100000"/>
              <a:buFontTx/>
              <a:buNone/>
            </a:pPr>
            <a:r>
              <a:rPr lang="en-US" dirty="0"/>
              <a:t>Level 1 Header</a:t>
            </a:r>
          </a:p>
        </p:txBody>
      </p:sp>
    </p:spTree>
    <p:extLst>
      <p:ext uri="{BB962C8B-B14F-4D97-AF65-F5344CB8AC3E}">
        <p14:creationId xmlns:p14="http://schemas.microsoft.com/office/powerpoint/2010/main" val="428772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6_Title Opening Slide">
    <p:spTree>
      <p:nvGrpSpPr>
        <p:cNvPr id="1" name=""/>
        <p:cNvGrpSpPr/>
        <p:nvPr/>
      </p:nvGrpSpPr>
      <p:grpSpPr>
        <a:xfrm>
          <a:off x="0" y="0"/>
          <a:ext cx="0" cy="0"/>
          <a:chOff x="0" y="0"/>
          <a:chExt cx="0" cy="0"/>
        </a:xfrm>
      </p:grpSpPr>
      <p:grpSp>
        <p:nvGrpSpPr>
          <p:cNvPr id="9" name="Group 8"/>
          <p:cNvGrpSpPr/>
          <p:nvPr userDrawn="1"/>
        </p:nvGrpSpPr>
        <p:grpSpPr>
          <a:xfrm>
            <a:off x="0" y="-1588"/>
            <a:ext cx="6858000" cy="10299701"/>
            <a:chOff x="9569450" y="28575"/>
            <a:chExt cx="6489700" cy="10299701"/>
          </a:xfrm>
        </p:grpSpPr>
        <p:sp>
          <p:nvSpPr>
            <p:cNvPr id="5" name="Freeform 5"/>
            <p:cNvSpPr>
              <a:spLocks/>
            </p:cNvSpPr>
            <p:nvPr userDrawn="1"/>
          </p:nvSpPr>
          <p:spPr bwMode="auto">
            <a:xfrm>
              <a:off x="11161713" y="2840038"/>
              <a:ext cx="2427288" cy="7488238"/>
            </a:xfrm>
            <a:custGeom>
              <a:avLst/>
              <a:gdLst>
                <a:gd name="T0" fmla="*/ 763 w 763"/>
                <a:gd name="T1" fmla="*/ 0 h 2354"/>
                <a:gd name="T2" fmla="*/ 0 w 763"/>
                <a:gd name="T3" fmla="*/ 2354 h 2354"/>
                <a:gd name="T4" fmla="*/ 763 w 763"/>
                <a:gd name="T5" fmla="*/ 2354 h 2354"/>
                <a:gd name="T6" fmla="*/ 763 w 763"/>
                <a:gd name="T7" fmla="*/ 0 h 2354"/>
              </a:gdLst>
              <a:ahLst/>
              <a:cxnLst>
                <a:cxn ang="0">
                  <a:pos x="T0" y="T1"/>
                </a:cxn>
                <a:cxn ang="0">
                  <a:pos x="T2" y="T3"/>
                </a:cxn>
                <a:cxn ang="0">
                  <a:pos x="T4" y="T5"/>
                </a:cxn>
                <a:cxn ang="0">
                  <a:pos x="T6" y="T7"/>
                </a:cxn>
              </a:cxnLst>
              <a:rect l="0" t="0" r="r" b="b"/>
              <a:pathLst>
                <a:path w="763" h="2354">
                  <a:moveTo>
                    <a:pt x="763" y="0"/>
                  </a:moveTo>
                  <a:cubicBezTo>
                    <a:pt x="362" y="635"/>
                    <a:pt x="102" y="1433"/>
                    <a:pt x="0" y="2354"/>
                  </a:cubicBezTo>
                  <a:cubicBezTo>
                    <a:pt x="763" y="2354"/>
                    <a:pt x="763" y="2354"/>
                    <a:pt x="763" y="2354"/>
                  </a:cubicBezTo>
                  <a:cubicBezTo>
                    <a:pt x="763" y="0"/>
                    <a:pt x="763" y="0"/>
                    <a:pt x="763" y="0"/>
                  </a:cubicBezTo>
                </a:path>
              </a:pathLst>
            </a:cu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6" name="Freeform 6"/>
            <p:cNvSpPr>
              <a:spLocks/>
            </p:cNvSpPr>
            <p:nvPr userDrawn="1"/>
          </p:nvSpPr>
          <p:spPr bwMode="auto">
            <a:xfrm>
              <a:off x="13589000" y="28575"/>
              <a:ext cx="2470150" cy="2811463"/>
            </a:xfrm>
            <a:custGeom>
              <a:avLst/>
              <a:gdLst>
                <a:gd name="T0" fmla="*/ 777 w 777"/>
                <a:gd name="T1" fmla="*/ 0 h 884"/>
                <a:gd name="T2" fmla="*/ 0 w 777"/>
                <a:gd name="T3" fmla="*/ 0 h 884"/>
                <a:gd name="T4" fmla="*/ 0 w 777"/>
                <a:gd name="T5" fmla="*/ 884 h 884"/>
                <a:gd name="T6" fmla="*/ 0 w 777"/>
                <a:gd name="T7" fmla="*/ 884 h 884"/>
                <a:gd name="T8" fmla="*/ 0 w 777"/>
                <a:gd name="T9" fmla="*/ 884 h 884"/>
                <a:gd name="T10" fmla="*/ 777 w 777"/>
                <a:gd name="T11" fmla="*/ 0 h 884"/>
              </a:gdLst>
              <a:ahLst/>
              <a:cxnLst>
                <a:cxn ang="0">
                  <a:pos x="T0" y="T1"/>
                </a:cxn>
                <a:cxn ang="0">
                  <a:pos x="T2" y="T3"/>
                </a:cxn>
                <a:cxn ang="0">
                  <a:pos x="T4" y="T5"/>
                </a:cxn>
                <a:cxn ang="0">
                  <a:pos x="T6" y="T7"/>
                </a:cxn>
                <a:cxn ang="0">
                  <a:pos x="T8" y="T9"/>
                </a:cxn>
                <a:cxn ang="0">
                  <a:pos x="T10" y="T11"/>
                </a:cxn>
              </a:cxnLst>
              <a:rect l="0" t="0" r="r" b="b"/>
              <a:pathLst>
                <a:path w="777" h="884">
                  <a:moveTo>
                    <a:pt x="777" y="0"/>
                  </a:moveTo>
                  <a:cubicBezTo>
                    <a:pt x="0" y="0"/>
                    <a:pt x="0" y="0"/>
                    <a:pt x="0" y="0"/>
                  </a:cubicBezTo>
                  <a:cubicBezTo>
                    <a:pt x="0" y="884"/>
                    <a:pt x="0" y="884"/>
                    <a:pt x="0" y="884"/>
                  </a:cubicBezTo>
                  <a:cubicBezTo>
                    <a:pt x="0" y="884"/>
                    <a:pt x="0" y="884"/>
                    <a:pt x="0" y="884"/>
                  </a:cubicBezTo>
                  <a:cubicBezTo>
                    <a:pt x="0" y="884"/>
                    <a:pt x="0" y="884"/>
                    <a:pt x="0" y="884"/>
                  </a:cubicBezTo>
                  <a:cubicBezTo>
                    <a:pt x="218" y="540"/>
                    <a:pt x="477" y="243"/>
                    <a:pt x="777" y="0"/>
                  </a:cubicBezTo>
                </a:path>
              </a:pathLst>
            </a:cu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8" name="Freeform 8"/>
            <p:cNvSpPr>
              <a:spLocks/>
            </p:cNvSpPr>
            <p:nvPr userDrawn="1"/>
          </p:nvSpPr>
          <p:spPr bwMode="auto">
            <a:xfrm>
              <a:off x="9569450" y="28575"/>
              <a:ext cx="4019550" cy="10299700"/>
            </a:xfrm>
            <a:custGeom>
              <a:avLst/>
              <a:gdLst>
                <a:gd name="T0" fmla="*/ 1264 w 1264"/>
                <a:gd name="T1" fmla="*/ 0 h 3238"/>
                <a:gd name="T2" fmla="*/ 0 w 1264"/>
                <a:gd name="T3" fmla="*/ 0 h 3238"/>
                <a:gd name="T4" fmla="*/ 0 w 1264"/>
                <a:gd name="T5" fmla="*/ 3238 h 3238"/>
                <a:gd name="T6" fmla="*/ 501 w 1264"/>
                <a:gd name="T7" fmla="*/ 3238 h 3238"/>
                <a:gd name="T8" fmla="*/ 1264 w 1264"/>
                <a:gd name="T9" fmla="*/ 884 h 3238"/>
                <a:gd name="T10" fmla="*/ 1264 w 1264"/>
                <a:gd name="T11" fmla="*/ 0 h 3238"/>
              </a:gdLst>
              <a:ahLst/>
              <a:cxnLst>
                <a:cxn ang="0">
                  <a:pos x="T0" y="T1"/>
                </a:cxn>
                <a:cxn ang="0">
                  <a:pos x="T2" y="T3"/>
                </a:cxn>
                <a:cxn ang="0">
                  <a:pos x="T4" y="T5"/>
                </a:cxn>
                <a:cxn ang="0">
                  <a:pos x="T6" y="T7"/>
                </a:cxn>
                <a:cxn ang="0">
                  <a:pos x="T8" y="T9"/>
                </a:cxn>
                <a:cxn ang="0">
                  <a:pos x="T10" y="T11"/>
                </a:cxn>
              </a:cxnLst>
              <a:rect l="0" t="0" r="r" b="b"/>
              <a:pathLst>
                <a:path w="1264" h="3238">
                  <a:moveTo>
                    <a:pt x="1264" y="0"/>
                  </a:moveTo>
                  <a:cubicBezTo>
                    <a:pt x="0" y="0"/>
                    <a:pt x="0" y="0"/>
                    <a:pt x="0" y="0"/>
                  </a:cubicBezTo>
                  <a:cubicBezTo>
                    <a:pt x="0" y="3238"/>
                    <a:pt x="0" y="3238"/>
                    <a:pt x="0" y="3238"/>
                  </a:cubicBezTo>
                  <a:cubicBezTo>
                    <a:pt x="501" y="3238"/>
                    <a:pt x="501" y="3238"/>
                    <a:pt x="501" y="3238"/>
                  </a:cubicBezTo>
                  <a:cubicBezTo>
                    <a:pt x="603" y="2317"/>
                    <a:pt x="863" y="1519"/>
                    <a:pt x="1264" y="884"/>
                  </a:cubicBezTo>
                  <a:cubicBezTo>
                    <a:pt x="1264" y="0"/>
                    <a:pt x="1264" y="0"/>
                    <a:pt x="1264" y="0"/>
                  </a:cubicBezTo>
                </a:path>
              </a:pathLst>
            </a:custGeom>
            <a:solidFill>
              <a:srgbClr val="0081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pic>
        <p:nvPicPr>
          <p:cNvPr id="28" name="Picture 27"/>
          <p:cNvPicPr>
            <a:picLocks noChangeAspect="1"/>
          </p:cNvPicPr>
          <p:nvPr userDrawn="1"/>
        </p:nvPicPr>
        <p:blipFill>
          <a:blip r:embed="rId2"/>
          <a:stretch>
            <a:fillRect/>
          </a:stretch>
        </p:blipFill>
        <p:spPr>
          <a:xfrm>
            <a:off x="317370" y="899204"/>
            <a:ext cx="3738956" cy="1153508"/>
          </a:xfrm>
          <a:prstGeom prst="rect">
            <a:avLst/>
          </a:prstGeom>
        </p:spPr>
      </p:pic>
      <p:sp>
        <p:nvSpPr>
          <p:cNvPr id="13" name="Text Placeholder 3"/>
          <p:cNvSpPr>
            <a:spLocks noGrp="1"/>
          </p:cNvSpPr>
          <p:nvPr>
            <p:ph type="body" sz="quarter" idx="10"/>
          </p:nvPr>
        </p:nvSpPr>
        <p:spPr>
          <a:xfrm>
            <a:off x="5163718" y="2087216"/>
            <a:ext cx="12565285" cy="7676961"/>
          </a:xfrm>
        </p:spPr>
        <p:txBody>
          <a:bodyPr lIns="0" tIns="0" rIns="0" bIns="0"/>
          <a:lstStyle>
            <a:lvl1pPr marL="0" marR="0" indent="0" algn="l" defTabSz="1414476" rtl="0" eaLnBrk="0" fontAlgn="base" latinLnBrk="0" hangingPunct="0">
              <a:lnSpc>
                <a:spcPct val="100000"/>
              </a:lnSpc>
              <a:spcBef>
                <a:spcPts val="5002"/>
              </a:spcBef>
              <a:spcAft>
                <a:spcPts val="0"/>
              </a:spcAft>
              <a:buClr>
                <a:srgbClr val="009EDB"/>
              </a:buClr>
              <a:buSzPct val="100000"/>
              <a:buFont typeface="Arial" panose="020B0604020202020204" pitchFamily="34" charset="0"/>
              <a:buNone/>
              <a:tabLst/>
              <a:defRPr sz="3800">
                <a:solidFill>
                  <a:schemeClr val="tx1">
                    <a:lumMod val="95000"/>
                    <a:lumOff val="5000"/>
                  </a:schemeClr>
                </a:solidFill>
              </a:defRPr>
            </a:lvl1pPr>
          </a:lstStyle>
          <a:p>
            <a:pPr marL="620713" marR="0" lvl="0" indent="-620713" algn="l" defTabSz="1414476" rtl="0" eaLnBrk="0" fontAlgn="base" latinLnBrk="0" hangingPunct="0">
              <a:lnSpc>
                <a:spcPct val="100000"/>
              </a:lnSpc>
              <a:spcBef>
                <a:spcPts val="5002"/>
              </a:spcBef>
              <a:spcAft>
                <a:spcPts val="0"/>
              </a:spcAft>
              <a:buClr>
                <a:srgbClr val="009EDB"/>
              </a:buClr>
              <a:buSzPct val="100000"/>
              <a:buFont typeface="Arial" panose="020B0604020202020204" pitchFamily="34" charset="0"/>
              <a:buChar char="•"/>
              <a:tabLst/>
              <a:defRPr/>
            </a:pPr>
            <a:r>
              <a:rPr lang="en-US" dirty="0"/>
              <a:t>Click to edit Master text styles</a:t>
            </a:r>
          </a:p>
        </p:txBody>
      </p:sp>
    </p:spTree>
    <p:extLst>
      <p:ext uri="{BB962C8B-B14F-4D97-AF65-F5344CB8AC3E}">
        <p14:creationId xmlns:p14="http://schemas.microsoft.com/office/powerpoint/2010/main" val="12759948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5_Title and Content slide">
    <p:spTree>
      <p:nvGrpSpPr>
        <p:cNvPr id="1" name=""/>
        <p:cNvGrpSpPr/>
        <p:nvPr/>
      </p:nvGrpSpPr>
      <p:grpSpPr>
        <a:xfrm>
          <a:off x="0" y="0"/>
          <a:ext cx="0" cy="0"/>
          <a:chOff x="0" y="0"/>
          <a:chExt cx="0" cy="0"/>
        </a:xfrm>
      </p:grpSpPr>
      <p:sp>
        <p:nvSpPr>
          <p:cNvPr id="14" name="Content Placeholder 2"/>
          <p:cNvSpPr>
            <a:spLocks noGrp="1"/>
          </p:cNvSpPr>
          <p:nvPr>
            <p:ph sz="quarter" idx="38"/>
          </p:nvPr>
        </p:nvSpPr>
        <p:spPr>
          <a:xfrm>
            <a:off x="4826170" y="1664676"/>
            <a:ext cx="4139493"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noAutofit/>
          </a:bodyPr>
          <a:lstStyle>
            <a:lvl1pPr marL="269875" indent="-269875" rtl="0">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defRPr lang="en-US" sz="2000" dirty="0" smtClean="0"/>
            </a:lvl2pPr>
          </a:lstStyle>
          <a:p>
            <a:pPr marL="269875" lvl="0" indent="-269875" algn="l" defTabSz="1414476" rtl="0" eaLnBrk="0" fontAlgn="base" hangingPunct="0">
              <a:lnSpc>
                <a:spcPct val="100000"/>
              </a:lnSpc>
              <a:spcBef>
                <a:spcPts val="600"/>
              </a:spcBef>
              <a:spcAft>
                <a:spcPts val="1200"/>
              </a:spcAft>
              <a:buClr>
                <a:srgbClr val="009EDB"/>
              </a:buClr>
              <a:buSzPct val="100000"/>
              <a:buFont typeface="Arial" panose="020B0604020202020204" pitchFamily="34" charset="0"/>
              <a:buChar char="•"/>
            </a:pPr>
            <a:r>
              <a:rPr lang="en-US" dirty="0"/>
              <a:t>Click to edit Master text styles</a:t>
            </a:r>
          </a:p>
          <a:p>
            <a:pPr marL="901700" lvl="1" indent="-279400"/>
            <a:r>
              <a:rPr lang="en-US" dirty="0"/>
              <a:t>Second level</a:t>
            </a:r>
          </a:p>
        </p:txBody>
      </p:sp>
      <p:sp>
        <p:nvSpPr>
          <p:cNvPr id="23" name="Text Placeholder 18"/>
          <p:cNvSpPr>
            <a:spLocks noGrp="1"/>
          </p:cNvSpPr>
          <p:nvPr>
            <p:ph type="body" sz="quarter" idx="32" hasCustomPrompt="1"/>
          </p:nvPr>
        </p:nvSpPr>
        <p:spPr>
          <a:xfrm>
            <a:off x="4737070" y="2057401"/>
            <a:ext cx="4365492" cy="914400"/>
          </a:xfrm>
          <a:solidFill>
            <a:schemeClr val="accent1"/>
          </a:solidFill>
          <a:ln>
            <a:noFill/>
          </a:ln>
        </p:spPr>
        <p:txBody>
          <a:bodyPr vert="horz" wrap="square" lIns="163229" tIns="81610" rIns="163229" bIns="81610" numCol="1" anchor="ctr" anchorCtr="0" compatLnSpc="1">
            <a:prstTxWarp prst="textNoShape">
              <a:avLst/>
            </a:prstTxWarp>
            <a:noAutofit/>
          </a:bodyPr>
          <a:lstStyle>
            <a:lvl1pPr marL="0" indent="0">
              <a:spcBef>
                <a:spcPts val="0"/>
              </a:spcBef>
              <a:spcAft>
                <a:spcPts val="0"/>
              </a:spcAft>
              <a:buFontTx/>
              <a:buNone/>
              <a:defRPr lang="en-US" sz="2800" kern="1200" baseline="0" dirty="0" smtClean="0">
                <a:solidFill>
                  <a:schemeClr val="bg1"/>
                </a:solidFill>
                <a:latin typeface="Arial" panose="020B0604020202020204" pitchFamily="34" charset="0"/>
                <a:ea typeface="+mn-ea"/>
                <a:cs typeface="Arial" panose="020B0604020202020204"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0" lvl="0" indent="0" algn="l" defTabSz="1414476" rtl="0" eaLnBrk="0" fontAlgn="base" hangingPunct="0">
              <a:spcBef>
                <a:spcPts val="600"/>
              </a:spcBef>
              <a:spcAft>
                <a:spcPts val="600"/>
              </a:spcAft>
              <a:buClr>
                <a:srgbClr val="009EDB"/>
              </a:buClr>
              <a:buSzPct val="100000"/>
              <a:buFontTx/>
              <a:buNone/>
            </a:pPr>
            <a:r>
              <a:rPr lang="en-US" dirty="0"/>
              <a:t>Level 1 Header</a:t>
            </a:r>
          </a:p>
        </p:txBody>
      </p:sp>
      <p:sp>
        <p:nvSpPr>
          <p:cNvPr id="15" name="Content Placeholder 2"/>
          <p:cNvSpPr>
            <a:spLocks noGrp="1"/>
          </p:cNvSpPr>
          <p:nvPr>
            <p:ph sz="quarter" idx="39"/>
          </p:nvPr>
        </p:nvSpPr>
        <p:spPr>
          <a:xfrm>
            <a:off x="13765893" y="1664676"/>
            <a:ext cx="4025557"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noAutofit/>
          </a:bodyPr>
          <a:lstStyle>
            <a:lvl1pPr marL="269875" indent="-269875" rtl="0">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defRPr lang="en-US" sz="2000" dirty="0" smtClean="0"/>
            </a:lvl2pPr>
          </a:lstStyle>
          <a:p>
            <a:pPr marL="269875" lvl="0" indent="-269875" algn="l" defTabSz="1414476" rtl="0" eaLnBrk="0" fontAlgn="base" hangingPunct="0">
              <a:lnSpc>
                <a:spcPct val="100000"/>
              </a:lnSpc>
              <a:spcBef>
                <a:spcPts val="600"/>
              </a:spcBef>
              <a:spcAft>
                <a:spcPts val="1200"/>
              </a:spcAft>
              <a:buClr>
                <a:srgbClr val="009EDB"/>
              </a:buClr>
              <a:buSzPct val="100000"/>
              <a:buFont typeface="Arial" panose="020B0604020202020204" pitchFamily="34" charset="0"/>
              <a:buChar char="•"/>
            </a:pPr>
            <a:r>
              <a:rPr lang="en-US" dirty="0"/>
              <a:t>Click to edit Master text styles</a:t>
            </a:r>
          </a:p>
          <a:p>
            <a:pPr marL="901700" lvl="1" indent="-279400"/>
            <a:r>
              <a:rPr lang="en-US" dirty="0"/>
              <a:t>Second level</a:t>
            </a:r>
          </a:p>
        </p:txBody>
      </p:sp>
      <p:sp>
        <p:nvSpPr>
          <p:cNvPr id="10" name="Content Placeholder 2"/>
          <p:cNvSpPr>
            <a:spLocks noGrp="1"/>
          </p:cNvSpPr>
          <p:nvPr>
            <p:ph sz="quarter" idx="11"/>
          </p:nvPr>
        </p:nvSpPr>
        <p:spPr>
          <a:xfrm>
            <a:off x="342901" y="1664676"/>
            <a:ext cx="4152900"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noAutofit/>
          </a:bodyPr>
          <a:lstStyle>
            <a:lvl1pPr marL="355600" indent="-269875" rtl="0">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defRPr lang="en-US" sz="20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5" name="Rectangle 25"/>
          <p:cNvSpPr>
            <a:spLocks noGrp="1" noChangeArrowheads="1"/>
          </p:cNvSpPr>
          <p:nvPr>
            <p:ph type="title" hasCustomPrompt="1"/>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Click to edit master title style</a:t>
            </a:r>
          </a:p>
        </p:txBody>
      </p:sp>
      <p:sp>
        <p:nvSpPr>
          <p:cNvPr id="2" name="Slide Number Placeholder 1"/>
          <p:cNvSpPr>
            <a:spLocks noGrp="1"/>
          </p:cNvSpPr>
          <p:nvPr>
            <p:ph type="sldNum" sz="quarter" idx="16"/>
          </p:nvPr>
        </p:nvSpPr>
        <p:spPr/>
        <p:txBody>
          <a:bodyPr/>
          <a:lstStyle/>
          <a:p>
            <a:pPr>
              <a:defRPr/>
            </a:pPr>
            <a:fld id="{162E4A84-A8F2-424A-AAF2-679D4EB18637}" type="slidenum">
              <a:rPr lang="en-US" smtClean="0"/>
              <a:pPr>
                <a:defRPr/>
              </a:pPr>
              <a:t>‹#›</a:t>
            </a:fld>
            <a:endParaRPr lang="en-US" dirty="0"/>
          </a:p>
        </p:txBody>
      </p:sp>
      <p:sp>
        <p:nvSpPr>
          <p:cNvPr id="17" name="Text Placeholder 18"/>
          <p:cNvSpPr>
            <a:spLocks noGrp="1"/>
          </p:cNvSpPr>
          <p:nvPr>
            <p:ph type="body" sz="quarter" idx="20" hasCustomPrompt="1"/>
          </p:nvPr>
        </p:nvSpPr>
        <p:spPr>
          <a:xfrm>
            <a:off x="13662212" y="2057401"/>
            <a:ext cx="4625787" cy="914400"/>
          </a:xfrm>
          <a:solidFill>
            <a:schemeClr val="accent1"/>
          </a:solidFill>
          <a:ln>
            <a:noFill/>
          </a:ln>
        </p:spPr>
        <p:txBody>
          <a:bodyPr vert="horz" wrap="square" lIns="144000" tIns="81610" rIns="144000" bIns="81610" numCol="1" anchor="ctr" anchorCtr="0" compatLnSpc="1">
            <a:prstTxWarp prst="textNoShape">
              <a:avLst/>
            </a:prstTxWarp>
            <a:noAutofit/>
          </a:bodyPr>
          <a:lstStyle>
            <a:lvl1pPr marL="179388" indent="0">
              <a:spcBef>
                <a:spcPts val="0"/>
              </a:spcBef>
              <a:spcAft>
                <a:spcPts val="0"/>
              </a:spcAft>
              <a:buFontTx/>
              <a:buNone/>
              <a:defRPr lang="en-US" sz="2800" dirty="0" smtClean="0">
                <a:solidFill>
                  <a:schemeClr val="bg1"/>
                </a:solidFill>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Level 1 Header</a:t>
            </a:r>
          </a:p>
        </p:txBody>
      </p:sp>
      <p:sp>
        <p:nvSpPr>
          <p:cNvPr id="20" name="Content Placeholder 2"/>
          <p:cNvSpPr>
            <a:spLocks noGrp="1"/>
          </p:cNvSpPr>
          <p:nvPr>
            <p:ph sz="quarter" idx="40"/>
          </p:nvPr>
        </p:nvSpPr>
        <p:spPr>
          <a:xfrm>
            <a:off x="9296032" y="1664676"/>
            <a:ext cx="4139493" cy="7719955"/>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368000" rIns="108000" bIns="81610" numCol="1" anchor="t" anchorCtr="0" compatLnSpc="1">
            <a:prstTxWarp prst="textNoShape">
              <a:avLst/>
            </a:prstTxWarp>
            <a:noAutofit/>
          </a:bodyPr>
          <a:lstStyle>
            <a:lvl1pPr marL="342900" indent="-342900" rtl="0">
              <a:tabLst/>
              <a:defRPr lang="en-US" sz="24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defRPr lang="en-US" sz="2000" dirty="0" smtClean="0"/>
            </a:lvl2pPr>
          </a:lstStyle>
          <a:p>
            <a:pPr marL="269875" lvl="0" indent="-269875" algn="l" defTabSz="1414476" rtl="0" eaLnBrk="0" fontAlgn="base" hangingPunct="0">
              <a:lnSpc>
                <a:spcPct val="100000"/>
              </a:lnSpc>
              <a:spcBef>
                <a:spcPts val="600"/>
              </a:spcBef>
              <a:spcAft>
                <a:spcPts val="1200"/>
              </a:spcAft>
              <a:buClr>
                <a:srgbClr val="009EDB"/>
              </a:buClr>
              <a:buSzPct val="100000"/>
              <a:buFont typeface="Arial" panose="020B0604020202020204" pitchFamily="34" charset="0"/>
              <a:buChar char="•"/>
            </a:pPr>
            <a:r>
              <a:rPr lang="en-US" dirty="0"/>
              <a:t>Click to edit Master text styles</a:t>
            </a:r>
          </a:p>
          <a:p>
            <a:pPr marL="901700" lvl="1" indent="-279400"/>
            <a:r>
              <a:rPr lang="en-US" dirty="0"/>
              <a:t>Second level</a:t>
            </a:r>
          </a:p>
        </p:txBody>
      </p:sp>
      <p:sp>
        <p:nvSpPr>
          <p:cNvPr id="24" name="Text Placeholder 18"/>
          <p:cNvSpPr>
            <a:spLocks noGrp="1"/>
          </p:cNvSpPr>
          <p:nvPr>
            <p:ph type="body" sz="quarter" idx="41" hasCustomPrompt="1"/>
          </p:nvPr>
        </p:nvSpPr>
        <p:spPr>
          <a:xfrm>
            <a:off x="9201493" y="2057401"/>
            <a:ext cx="4365492" cy="914400"/>
          </a:xfrm>
          <a:solidFill>
            <a:schemeClr val="accent1"/>
          </a:solidFill>
          <a:ln>
            <a:noFill/>
          </a:ln>
        </p:spPr>
        <p:txBody>
          <a:bodyPr vert="horz" wrap="square" lIns="163229" tIns="81610" rIns="163229" bIns="81610" numCol="1" anchor="ctr" anchorCtr="0" compatLnSpc="1">
            <a:prstTxWarp prst="textNoShape">
              <a:avLst/>
            </a:prstTxWarp>
            <a:noAutofit/>
          </a:bodyPr>
          <a:lstStyle>
            <a:lvl1pPr marL="0" indent="0">
              <a:spcBef>
                <a:spcPts val="0"/>
              </a:spcBef>
              <a:spcAft>
                <a:spcPts val="0"/>
              </a:spcAft>
              <a:buFontTx/>
              <a:buNone/>
              <a:defRPr lang="en-US" sz="2800" kern="1200" baseline="0" dirty="0" smtClean="0">
                <a:solidFill>
                  <a:schemeClr val="bg1"/>
                </a:solidFill>
                <a:latin typeface="Arial" panose="020B0604020202020204" pitchFamily="34" charset="0"/>
                <a:ea typeface="+mn-ea"/>
                <a:cs typeface="Arial" panose="020B0604020202020204"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0" lvl="0" indent="0" algn="l" defTabSz="1414476" rtl="0" eaLnBrk="0" fontAlgn="base" hangingPunct="0">
              <a:spcBef>
                <a:spcPts val="600"/>
              </a:spcBef>
              <a:spcAft>
                <a:spcPts val="600"/>
              </a:spcAft>
              <a:buClr>
                <a:srgbClr val="009EDB"/>
              </a:buClr>
              <a:buSzPct val="100000"/>
              <a:buFontTx/>
              <a:buNone/>
            </a:pPr>
            <a:r>
              <a:rPr lang="en-US" dirty="0"/>
              <a:t>Level 1 Header</a:t>
            </a:r>
          </a:p>
        </p:txBody>
      </p:sp>
      <p:sp>
        <p:nvSpPr>
          <p:cNvPr id="25" name="Text Placeholder 18"/>
          <p:cNvSpPr>
            <a:spLocks noGrp="1"/>
          </p:cNvSpPr>
          <p:nvPr>
            <p:ph type="body" sz="quarter" idx="42" hasCustomPrompt="1"/>
          </p:nvPr>
        </p:nvSpPr>
        <p:spPr>
          <a:xfrm>
            <a:off x="0" y="2057401"/>
            <a:ext cx="4599483" cy="914400"/>
          </a:xfrm>
          <a:solidFill>
            <a:schemeClr val="accent1"/>
          </a:solidFill>
          <a:ln>
            <a:noFill/>
          </a:ln>
        </p:spPr>
        <p:txBody>
          <a:bodyPr vert="horz" wrap="square" lIns="163229" tIns="81610" rIns="163229" bIns="81610" numCol="1" anchor="ctr" anchorCtr="0" compatLnSpc="1">
            <a:prstTxWarp prst="textNoShape">
              <a:avLst/>
            </a:prstTxWarp>
            <a:noAutofit/>
          </a:bodyPr>
          <a:lstStyle>
            <a:lvl1pPr marL="187325" indent="0">
              <a:spcBef>
                <a:spcPts val="0"/>
              </a:spcBef>
              <a:spcAft>
                <a:spcPts val="0"/>
              </a:spcAft>
              <a:buFontTx/>
              <a:buNone/>
              <a:defRPr lang="en-US" sz="2800" dirty="0" smtClean="0">
                <a:solidFill>
                  <a:schemeClr val="bg1"/>
                </a:solidFill>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Level 1 Header</a:t>
            </a:r>
          </a:p>
        </p:txBody>
      </p:sp>
    </p:spTree>
    <p:extLst>
      <p:ext uri="{BB962C8B-B14F-4D97-AF65-F5344CB8AC3E}">
        <p14:creationId xmlns:p14="http://schemas.microsoft.com/office/powerpoint/2010/main" val="19776902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Layered Boxes">
    <p:spTree>
      <p:nvGrpSpPr>
        <p:cNvPr id="1" name=""/>
        <p:cNvGrpSpPr/>
        <p:nvPr/>
      </p:nvGrpSpPr>
      <p:grpSpPr>
        <a:xfrm>
          <a:off x="0" y="0"/>
          <a:ext cx="0" cy="0"/>
          <a:chOff x="0" y="0"/>
          <a:chExt cx="0" cy="0"/>
        </a:xfrm>
      </p:grpSpPr>
      <p:sp>
        <p:nvSpPr>
          <p:cNvPr id="32" name="Text Placeholder 16"/>
          <p:cNvSpPr>
            <a:spLocks noGrp="1"/>
          </p:cNvSpPr>
          <p:nvPr>
            <p:ph type="body" sz="quarter" idx="31" hasCustomPrompt="1"/>
          </p:nvPr>
        </p:nvSpPr>
        <p:spPr>
          <a:xfrm>
            <a:off x="436191" y="2155967"/>
            <a:ext cx="8707809" cy="648000"/>
          </a:xfrm>
          <a:solidFill>
            <a:schemeClr val="accent1">
              <a:lumMod val="75000"/>
              <a:alpha val="83137"/>
            </a:schemeClr>
          </a:solidFill>
          <a:ln>
            <a:noFill/>
          </a:ln>
        </p:spPr>
        <p:txBody>
          <a:bodyPr vert="horz" wrap="square" lIns="180000" tIns="108000" rIns="144000" bIns="81610" numCol="1" anchor="ctr" anchorCtr="0" compatLnSpc="1">
            <a:prstTxWarp prst="textNoShape">
              <a:avLst/>
            </a:prstTxWarp>
            <a:noAutofit/>
          </a:bodyPr>
          <a:lstStyle>
            <a:lvl1pPr>
              <a:defRPr lang="en-US" sz="2800" b="0" dirty="0" smtClean="0">
                <a:solidFill>
                  <a:schemeClr val="bg1"/>
                </a:solidFill>
                <a:latin typeface="Arial MT Std Light" panose="020B0302030403020204" pitchFamily="34" charset="0"/>
              </a:defRPr>
            </a:lvl1pPr>
          </a:lstStyle>
          <a:p>
            <a:pPr lvl="0">
              <a:lnSpc>
                <a:spcPts val="2600"/>
              </a:lnSpc>
              <a:spcBef>
                <a:spcPts val="0"/>
              </a:spcBef>
              <a:buNone/>
            </a:pPr>
            <a:r>
              <a:rPr lang="en-US" sz="2800" dirty="0">
                <a:solidFill>
                  <a:schemeClr val="bg1"/>
                </a:solidFill>
              </a:rPr>
              <a:t> </a:t>
            </a:r>
          </a:p>
        </p:txBody>
      </p:sp>
      <p:sp>
        <p:nvSpPr>
          <p:cNvPr id="33" name="Text Placeholder 16"/>
          <p:cNvSpPr>
            <a:spLocks noGrp="1"/>
          </p:cNvSpPr>
          <p:nvPr>
            <p:ph type="body" sz="quarter" idx="67" hasCustomPrompt="1"/>
          </p:nvPr>
        </p:nvSpPr>
        <p:spPr>
          <a:xfrm>
            <a:off x="9214431" y="2155967"/>
            <a:ext cx="8707809" cy="648000"/>
          </a:xfrm>
          <a:solidFill>
            <a:schemeClr val="accent1">
              <a:lumMod val="75000"/>
              <a:alpha val="83137"/>
            </a:schemeClr>
          </a:solidFill>
          <a:ln>
            <a:noFill/>
          </a:ln>
        </p:spPr>
        <p:txBody>
          <a:bodyPr vert="horz" wrap="square" lIns="180000" tIns="108000" rIns="144000" bIns="81610" numCol="1" anchor="ctr" anchorCtr="0" compatLnSpc="1">
            <a:prstTxWarp prst="textNoShape">
              <a:avLst/>
            </a:prstTxWarp>
            <a:noAutofit/>
          </a:bodyPr>
          <a:lstStyle>
            <a:lvl1pPr>
              <a:defRPr lang="en-US" sz="2800" b="0" dirty="0" smtClean="0">
                <a:solidFill>
                  <a:schemeClr val="bg1"/>
                </a:solidFill>
                <a:latin typeface="Arial MT Std Light" panose="020B0302030403020204" pitchFamily="34" charset="0"/>
              </a:defRPr>
            </a:lvl1pPr>
          </a:lstStyle>
          <a:p>
            <a:pPr lvl="0">
              <a:lnSpc>
                <a:spcPts val="2600"/>
              </a:lnSpc>
              <a:spcBef>
                <a:spcPts val="0"/>
              </a:spcBef>
              <a:buNone/>
            </a:pPr>
            <a:r>
              <a:rPr lang="en-US" sz="2800" dirty="0">
                <a:solidFill>
                  <a:schemeClr val="bg1"/>
                </a:solidFill>
              </a:rPr>
              <a:t> </a:t>
            </a:r>
          </a:p>
        </p:txBody>
      </p:sp>
      <p:sp>
        <p:nvSpPr>
          <p:cNvPr id="34" name="Text Placeholder 16"/>
          <p:cNvSpPr>
            <a:spLocks noGrp="1"/>
          </p:cNvSpPr>
          <p:nvPr>
            <p:ph type="body" sz="quarter" idx="68" hasCustomPrompt="1"/>
          </p:nvPr>
        </p:nvSpPr>
        <p:spPr>
          <a:xfrm>
            <a:off x="436191" y="6059890"/>
            <a:ext cx="8707809" cy="648000"/>
          </a:xfrm>
          <a:solidFill>
            <a:schemeClr val="accent1">
              <a:lumMod val="75000"/>
              <a:alpha val="83137"/>
            </a:schemeClr>
          </a:solidFill>
          <a:ln>
            <a:noFill/>
          </a:ln>
        </p:spPr>
        <p:txBody>
          <a:bodyPr vert="horz" wrap="square" lIns="180000" tIns="108000" rIns="144000" bIns="81610" numCol="1" anchor="ctr" anchorCtr="0" compatLnSpc="1">
            <a:prstTxWarp prst="textNoShape">
              <a:avLst/>
            </a:prstTxWarp>
            <a:noAutofit/>
          </a:bodyPr>
          <a:lstStyle>
            <a:lvl1pPr>
              <a:defRPr lang="en-US" sz="2800" b="0" dirty="0" smtClean="0">
                <a:solidFill>
                  <a:schemeClr val="bg1"/>
                </a:solidFill>
                <a:latin typeface="Arial MT Std Light" panose="020B0302030403020204" pitchFamily="34" charset="0"/>
              </a:defRPr>
            </a:lvl1pPr>
          </a:lstStyle>
          <a:p>
            <a:pPr lvl="0">
              <a:lnSpc>
                <a:spcPts val="2600"/>
              </a:lnSpc>
              <a:spcBef>
                <a:spcPts val="0"/>
              </a:spcBef>
              <a:buNone/>
            </a:pPr>
            <a:r>
              <a:rPr lang="en-US" sz="2800" dirty="0">
                <a:solidFill>
                  <a:schemeClr val="bg1"/>
                </a:solidFill>
              </a:rPr>
              <a:t> </a:t>
            </a:r>
          </a:p>
        </p:txBody>
      </p:sp>
      <p:sp>
        <p:nvSpPr>
          <p:cNvPr id="35" name="Text Placeholder 16"/>
          <p:cNvSpPr>
            <a:spLocks noGrp="1"/>
          </p:cNvSpPr>
          <p:nvPr>
            <p:ph type="body" sz="quarter" idx="69" hasCustomPrompt="1"/>
          </p:nvPr>
        </p:nvSpPr>
        <p:spPr>
          <a:xfrm>
            <a:off x="9214431" y="6059890"/>
            <a:ext cx="8707809" cy="648000"/>
          </a:xfrm>
          <a:solidFill>
            <a:schemeClr val="accent1">
              <a:lumMod val="75000"/>
              <a:alpha val="83137"/>
            </a:schemeClr>
          </a:solidFill>
          <a:ln>
            <a:noFill/>
          </a:ln>
        </p:spPr>
        <p:txBody>
          <a:bodyPr vert="horz" wrap="square" lIns="180000" tIns="108000" rIns="144000" bIns="81610" numCol="1" anchor="ctr" anchorCtr="0" compatLnSpc="1">
            <a:prstTxWarp prst="textNoShape">
              <a:avLst/>
            </a:prstTxWarp>
            <a:noAutofit/>
          </a:bodyPr>
          <a:lstStyle>
            <a:lvl1pPr>
              <a:defRPr lang="en-US" sz="2800" b="0" dirty="0" smtClean="0">
                <a:solidFill>
                  <a:schemeClr val="bg1"/>
                </a:solidFill>
                <a:latin typeface="Arial MT Std Light" panose="020B0302030403020204" pitchFamily="34" charset="0"/>
              </a:defRPr>
            </a:lvl1pPr>
          </a:lstStyle>
          <a:p>
            <a:pPr lvl="0">
              <a:lnSpc>
                <a:spcPts val="2600"/>
              </a:lnSpc>
              <a:spcBef>
                <a:spcPts val="0"/>
              </a:spcBef>
              <a:buNone/>
            </a:pPr>
            <a:r>
              <a:rPr lang="en-US" sz="2800" dirty="0">
                <a:solidFill>
                  <a:schemeClr val="bg1"/>
                </a:solidFill>
              </a:rPr>
              <a:t> </a:t>
            </a:r>
          </a:p>
        </p:txBody>
      </p:sp>
      <p:sp>
        <p:nvSpPr>
          <p:cNvPr id="2" name="Title 1"/>
          <p:cNvSpPr>
            <a:spLocks noGrp="1"/>
          </p:cNvSpPr>
          <p:nvPr>
            <p:ph type="title" hasCustomPrompt="1"/>
          </p:nvPr>
        </p:nvSpPr>
        <p:spPr/>
        <p:txBody>
          <a:bodyPr/>
          <a:lstStyle>
            <a:lvl1pPr>
              <a:defRPr/>
            </a:lvl1pPr>
          </a:lstStyle>
          <a:p>
            <a:pPr lvl="0"/>
            <a:r>
              <a:rPr lang="en-US" dirty="0"/>
              <a:t>Click to edit text</a:t>
            </a:r>
          </a:p>
        </p:txBody>
      </p:sp>
      <p:sp>
        <p:nvSpPr>
          <p:cNvPr id="15" name="Content Placeholder 2"/>
          <p:cNvSpPr>
            <a:spLocks noGrp="1"/>
          </p:cNvSpPr>
          <p:nvPr>
            <p:ph sz="quarter" idx="56"/>
          </p:nvPr>
        </p:nvSpPr>
        <p:spPr>
          <a:xfrm>
            <a:off x="576915" y="2956989"/>
            <a:ext cx="8470800" cy="2658951"/>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44000" rIns="108000" bIns="81610" numCol="1" anchor="t" anchorCtr="0" compatLnSpc="1">
            <a:prstTxWarp prst="textNoShape">
              <a:avLst/>
            </a:prstTxWarp>
            <a:noAutofit/>
          </a:bodyPr>
          <a:lstStyle>
            <a:lvl1pPr marL="269875" indent="-269875" rtl="0">
              <a:lnSpc>
                <a:spcPts val="2600"/>
              </a:lnSpc>
              <a:defRPr lang="en-US" sz="26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spcBef>
                <a:spcPts val="0"/>
              </a:spcBef>
              <a:spcAft>
                <a:spcPts val="0"/>
              </a:spcAft>
              <a:defRPr lang="en-US" sz="20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21" name="Content Placeholder 2"/>
          <p:cNvSpPr>
            <a:spLocks noGrp="1"/>
          </p:cNvSpPr>
          <p:nvPr>
            <p:ph sz="quarter" idx="60"/>
          </p:nvPr>
        </p:nvSpPr>
        <p:spPr>
          <a:xfrm>
            <a:off x="9317945" y="2956989"/>
            <a:ext cx="8470800" cy="2658951"/>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44000" rIns="108000" bIns="81610" numCol="1" anchor="t" anchorCtr="0" compatLnSpc="1">
            <a:prstTxWarp prst="textNoShape">
              <a:avLst/>
            </a:prstTxWarp>
            <a:noAutofit/>
          </a:bodyPr>
          <a:lstStyle>
            <a:lvl1pPr marL="269875" indent="-269875" rtl="0">
              <a:lnSpc>
                <a:spcPts val="2600"/>
              </a:lnSpc>
              <a:defRPr lang="en-US" sz="26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spcBef>
                <a:spcPts val="0"/>
              </a:spcBef>
              <a:spcAft>
                <a:spcPts val="0"/>
              </a:spcAft>
              <a:defRPr lang="en-US" sz="20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22" name="Content Placeholder 2"/>
          <p:cNvSpPr>
            <a:spLocks noGrp="1"/>
          </p:cNvSpPr>
          <p:nvPr>
            <p:ph sz="quarter" idx="61"/>
          </p:nvPr>
        </p:nvSpPr>
        <p:spPr>
          <a:xfrm>
            <a:off x="576915" y="6858429"/>
            <a:ext cx="8470800" cy="2658951"/>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44000" rIns="108000" bIns="81610" numCol="1" anchor="t" anchorCtr="0" compatLnSpc="1">
            <a:prstTxWarp prst="textNoShape">
              <a:avLst/>
            </a:prstTxWarp>
            <a:noAutofit/>
          </a:bodyPr>
          <a:lstStyle>
            <a:lvl1pPr marL="269875" indent="-269875" rtl="0">
              <a:lnSpc>
                <a:spcPts val="2600"/>
              </a:lnSpc>
              <a:defRPr lang="en-US" sz="26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spcBef>
                <a:spcPts val="0"/>
              </a:spcBef>
              <a:spcAft>
                <a:spcPts val="0"/>
              </a:spcAft>
              <a:defRPr lang="en-US" sz="20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23" name="Content Placeholder 2"/>
          <p:cNvSpPr>
            <a:spLocks noGrp="1"/>
          </p:cNvSpPr>
          <p:nvPr>
            <p:ph sz="quarter" idx="62"/>
          </p:nvPr>
        </p:nvSpPr>
        <p:spPr>
          <a:xfrm>
            <a:off x="9317945" y="6858429"/>
            <a:ext cx="8470800" cy="2658951"/>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8000" tIns="144000" rIns="108000" bIns="81610" numCol="1" anchor="t" anchorCtr="0" compatLnSpc="1">
            <a:prstTxWarp prst="textNoShape">
              <a:avLst/>
            </a:prstTxWarp>
            <a:noAutofit/>
          </a:bodyPr>
          <a:lstStyle>
            <a:lvl1pPr marL="269875" indent="-269875" rtl="0">
              <a:lnSpc>
                <a:spcPts val="2600"/>
              </a:lnSpc>
              <a:defRPr lang="en-US" sz="26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spcBef>
                <a:spcPts val="0"/>
              </a:spcBef>
              <a:spcAft>
                <a:spcPts val="0"/>
              </a:spcAft>
              <a:defRPr lang="en-US" sz="20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25" name="Text Placeholder 16"/>
          <p:cNvSpPr>
            <a:spLocks noGrp="1"/>
          </p:cNvSpPr>
          <p:nvPr>
            <p:ph type="body" sz="quarter" idx="30"/>
          </p:nvPr>
        </p:nvSpPr>
        <p:spPr>
          <a:xfrm>
            <a:off x="576915" y="2020599"/>
            <a:ext cx="8470181" cy="900000"/>
          </a:xfrm>
          <a:solidFill>
            <a:srgbClr val="069EDB">
              <a:alpha val="83137"/>
            </a:srgbClr>
          </a:solidFill>
        </p:spPr>
        <p:txBody>
          <a:bodyPr lIns="180000" tIns="108000" rIns="144000" anchor="ctr" anchorCtr="0">
            <a:noAutofit/>
          </a:bodyPr>
          <a:lstStyle>
            <a:lvl1pPr marL="447675" indent="-447675" algn="l">
              <a:lnSpc>
                <a:spcPct val="100000"/>
              </a:lnSpc>
              <a:spcBef>
                <a:spcPts val="0"/>
              </a:spcBef>
              <a:spcAft>
                <a:spcPts val="0"/>
              </a:spcAft>
              <a:buNone/>
              <a:defRPr lang="en-US" sz="2700" b="0" kern="1200" baseline="0" dirty="0" smtClean="0">
                <a:solidFill>
                  <a:schemeClr val="bg1"/>
                </a:solidFill>
                <a:latin typeface="Arial MT Std Light" panose="020B0302030403020204" pitchFamily="34" charset="0"/>
                <a:ea typeface="+mn-ea"/>
                <a:cs typeface="+mn-cs"/>
              </a:defRPr>
            </a:lvl1pPr>
            <a:lvl2pPr>
              <a:buNone/>
              <a:defRPr/>
            </a:lvl2pPr>
            <a:lvl3pPr>
              <a:buNone/>
              <a:defRPr/>
            </a:lvl3pPr>
            <a:lvl4pPr>
              <a:buNone/>
              <a:defRPr/>
            </a:lvl4pPr>
            <a:lvl5pPr>
              <a:buNone/>
              <a:defRPr/>
            </a:lvl5pPr>
          </a:lstStyle>
          <a:p>
            <a:pPr lvl="0"/>
            <a:endParaRPr lang="en-US" sz="2800" dirty="0">
              <a:solidFill>
                <a:schemeClr val="bg1"/>
              </a:solidFill>
            </a:endParaRPr>
          </a:p>
        </p:txBody>
      </p:sp>
      <p:sp>
        <p:nvSpPr>
          <p:cNvPr id="27" name="Text Placeholder 16"/>
          <p:cNvSpPr>
            <a:spLocks noGrp="1"/>
          </p:cNvSpPr>
          <p:nvPr>
            <p:ph type="body" sz="quarter" idx="34"/>
          </p:nvPr>
        </p:nvSpPr>
        <p:spPr>
          <a:xfrm>
            <a:off x="9317945" y="2020599"/>
            <a:ext cx="8462897" cy="900000"/>
          </a:xfrm>
          <a:solidFill>
            <a:srgbClr val="069EDB">
              <a:alpha val="83137"/>
            </a:srgbClr>
          </a:solidFill>
        </p:spPr>
        <p:txBody>
          <a:bodyPr lIns="180000" tIns="108000" rIns="144000" anchor="ctr" anchorCtr="0">
            <a:noAutofit/>
          </a:bodyPr>
          <a:lstStyle>
            <a:lvl1pPr marL="0" indent="0" algn="l">
              <a:lnSpc>
                <a:spcPts val="2600"/>
              </a:lnSpc>
              <a:spcBef>
                <a:spcPts val="0"/>
              </a:spcBef>
              <a:buNone/>
              <a:defRPr lang="en-US" sz="2800" b="0" kern="1200" baseline="0" dirty="0" smtClean="0">
                <a:solidFill>
                  <a:schemeClr val="bg1"/>
                </a:solidFill>
                <a:latin typeface="Arial MT Std Light" panose="020B0302030403020204" pitchFamily="34" charset="0"/>
                <a:ea typeface="+mn-ea"/>
                <a:cs typeface="+mn-cs"/>
              </a:defRPr>
            </a:lvl1pPr>
            <a:lvl2pPr>
              <a:buNone/>
              <a:defRPr/>
            </a:lvl2pPr>
            <a:lvl3pPr>
              <a:buNone/>
              <a:defRPr/>
            </a:lvl3pPr>
            <a:lvl4pPr>
              <a:buNone/>
              <a:defRPr/>
            </a:lvl4pPr>
            <a:lvl5pPr>
              <a:buNone/>
              <a:defRPr/>
            </a:lvl5pPr>
          </a:lstStyle>
          <a:p>
            <a:pPr marL="447963" lvl="0" indent="-447963" algn="l" defTabSz="1414476" rtl="0" eaLnBrk="0" fontAlgn="base" hangingPunct="0">
              <a:lnSpc>
                <a:spcPct val="100000"/>
              </a:lnSpc>
              <a:spcBef>
                <a:spcPts val="0"/>
              </a:spcBef>
              <a:spcAft>
                <a:spcPts val="0"/>
              </a:spcAft>
              <a:buClr>
                <a:srgbClr val="009EDB"/>
              </a:buClr>
              <a:buSzPct val="100000"/>
              <a:buFont typeface="Arial" panose="020B0604020202020204" pitchFamily="34" charset="0"/>
              <a:buNone/>
            </a:pPr>
            <a:endParaRPr lang="en-US" sz="2800" dirty="0">
              <a:solidFill>
                <a:schemeClr val="bg1"/>
              </a:solidFill>
            </a:endParaRPr>
          </a:p>
        </p:txBody>
      </p:sp>
      <p:sp>
        <p:nvSpPr>
          <p:cNvPr id="29" name="Text Placeholder 16"/>
          <p:cNvSpPr>
            <a:spLocks noGrp="1"/>
          </p:cNvSpPr>
          <p:nvPr>
            <p:ph type="body" sz="quarter" idx="64"/>
          </p:nvPr>
        </p:nvSpPr>
        <p:spPr>
          <a:xfrm>
            <a:off x="576915" y="5924522"/>
            <a:ext cx="8470800" cy="900000"/>
          </a:xfrm>
          <a:solidFill>
            <a:srgbClr val="069EDB">
              <a:alpha val="83137"/>
            </a:srgbClr>
          </a:solidFill>
        </p:spPr>
        <p:txBody>
          <a:bodyPr lIns="180000" tIns="108000" rIns="144000" anchor="ctr" anchorCtr="0">
            <a:noAutofit/>
          </a:bodyPr>
          <a:lstStyle>
            <a:lvl1pPr marL="0" indent="0" algn="l">
              <a:lnSpc>
                <a:spcPct val="100000"/>
              </a:lnSpc>
              <a:spcBef>
                <a:spcPts val="0"/>
              </a:spcBef>
              <a:spcAft>
                <a:spcPts val="0"/>
              </a:spcAft>
              <a:buNone/>
              <a:defRPr lang="en-US" sz="2800" b="0" kern="1200" baseline="0" dirty="0" smtClean="0">
                <a:solidFill>
                  <a:schemeClr val="bg1"/>
                </a:solidFill>
                <a:latin typeface="Arial MT Std Light" panose="020B0302030403020204" pitchFamily="34" charset="0"/>
                <a:ea typeface="+mn-ea"/>
                <a:cs typeface="+mn-cs"/>
              </a:defRPr>
            </a:lvl1pPr>
            <a:lvl2pPr>
              <a:buNone/>
              <a:defRPr/>
            </a:lvl2pPr>
            <a:lvl3pPr>
              <a:buNone/>
              <a:defRPr/>
            </a:lvl3pPr>
            <a:lvl4pPr>
              <a:buNone/>
              <a:defRPr/>
            </a:lvl4pPr>
            <a:lvl5pPr>
              <a:buNone/>
              <a:defRPr/>
            </a:lvl5pPr>
          </a:lstStyle>
          <a:p>
            <a:pPr marL="447963" lvl="0" indent="-447963" algn="l" defTabSz="1414476" rtl="0" eaLnBrk="0" fontAlgn="base" hangingPunct="0">
              <a:lnSpc>
                <a:spcPct val="100000"/>
              </a:lnSpc>
              <a:spcBef>
                <a:spcPts val="0"/>
              </a:spcBef>
              <a:spcAft>
                <a:spcPts val="0"/>
              </a:spcAft>
              <a:buClr>
                <a:srgbClr val="009EDB"/>
              </a:buClr>
              <a:buSzPct val="100000"/>
              <a:buFont typeface="Arial" panose="020B0604020202020204" pitchFamily="34" charset="0"/>
              <a:buNone/>
            </a:pPr>
            <a:endParaRPr lang="en-US" sz="2800" dirty="0">
              <a:solidFill>
                <a:schemeClr val="bg1"/>
              </a:solidFill>
            </a:endParaRPr>
          </a:p>
        </p:txBody>
      </p:sp>
      <p:sp>
        <p:nvSpPr>
          <p:cNvPr id="31" name="Text Placeholder 16"/>
          <p:cNvSpPr>
            <a:spLocks noGrp="1"/>
          </p:cNvSpPr>
          <p:nvPr>
            <p:ph type="body" sz="quarter" idx="66"/>
          </p:nvPr>
        </p:nvSpPr>
        <p:spPr>
          <a:xfrm>
            <a:off x="9317945" y="5924522"/>
            <a:ext cx="8470800" cy="900000"/>
          </a:xfrm>
          <a:solidFill>
            <a:srgbClr val="069EDB">
              <a:alpha val="83137"/>
            </a:srgbClr>
          </a:solidFill>
        </p:spPr>
        <p:txBody>
          <a:bodyPr lIns="180000" tIns="108000" rIns="144000" anchor="ctr" anchorCtr="0">
            <a:noAutofit/>
          </a:bodyPr>
          <a:lstStyle>
            <a:lvl1pPr marL="0" indent="0" algn="l">
              <a:lnSpc>
                <a:spcPts val="2600"/>
              </a:lnSpc>
              <a:spcBef>
                <a:spcPts val="0"/>
              </a:spcBef>
              <a:buNone/>
              <a:defRPr lang="en-US" sz="2800" b="0" kern="1200" baseline="0" dirty="0" smtClean="0">
                <a:solidFill>
                  <a:schemeClr val="bg1"/>
                </a:solidFill>
                <a:latin typeface="Arial MT Std Light" panose="020B0302030403020204" pitchFamily="34" charset="0"/>
                <a:ea typeface="+mn-ea"/>
                <a:cs typeface="+mn-cs"/>
              </a:defRPr>
            </a:lvl1pPr>
            <a:lvl2pPr>
              <a:buNone/>
              <a:defRPr/>
            </a:lvl2pPr>
            <a:lvl3pPr>
              <a:buNone/>
              <a:defRPr/>
            </a:lvl3pPr>
            <a:lvl4pPr>
              <a:buNone/>
              <a:defRPr/>
            </a:lvl4pPr>
            <a:lvl5pPr>
              <a:buNone/>
              <a:defRPr/>
            </a:lvl5pPr>
          </a:lstStyle>
          <a:p>
            <a:pPr marL="447963" lvl="0" indent="-447963" algn="l" defTabSz="1414476" rtl="0" eaLnBrk="0" fontAlgn="base" hangingPunct="0">
              <a:lnSpc>
                <a:spcPct val="100000"/>
              </a:lnSpc>
              <a:spcBef>
                <a:spcPts val="0"/>
              </a:spcBef>
              <a:spcAft>
                <a:spcPts val="0"/>
              </a:spcAft>
              <a:buClr>
                <a:srgbClr val="009EDB"/>
              </a:buClr>
              <a:buSzPct val="100000"/>
              <a:buFont typeface="Arial" panose="020B0604020202020204" pitchFamily="34" charset="0"/>
              <a:buNone/>
            </a:pPr>
            <a:endParaRPr lang="en-US" sz="2800" dirty="0">
              <a:solidFill>
                <a:schemeClr val="bg1"/>
              </a:solidFill>
            </a:endParaRPr>
          </a:p>
        </p:txBody>
      </p:sp>
    </p:spTree>
    <p:extLst>
      <p:ext uri="{BB962C8B-B14F-4D97-AF65-F5344CB8AC3E}">
        <p14:creationId xmlns:p14="http://schemas.microsoft.com/office/powerpoint/2010/main" val="6227601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Four Horizontal Boxes">
    <p:spTree>
      <p:nvGrpSpPr>
        <p:cNvPr id="1" name=""/>
        <p:cNvGrpSpPr/>
        <p:nvPr/>
      </p:nvGrpSpPr>
      <p:grpSpPr>
        <a:xfrm>
          <a:off x="0" y="0"/>
          <a:ext cx="0" cy="0"/>
          <a:chOff x="0" y="0"/>
          <a:chExt cx="0" cy="0"/>
        </a:xfrm>
      </p:grpSpPr>
      <p:sp>
        <p:nvSpPr>
          <p:cNvPr id="39" name="Content Placeholder 2"/>
          <p:cNvSpPr>
            <a:spLocks noGrp="1"/>
          </p:cNvSpPr>
          <p:nvPr>
            <p:ph sz="quarter" idx="63"/>
          </p:nvPr>
        </p:nvSpPr>
        <p:spPr>
          <a:xfrm>
            <a:off x="1331913" y="1690976"/>
            <a:ext cx="16959262" cy="2551242"/>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76000" tIns="144000" rIns="108000" bIns="81610" numCol="1" anchor="t" anchorCtr="0" compatLnSpc="1">
            <a:prstTxWarp prst="textNoShape">
              <a:avLst/>
            </a:prstTxWarp>
          </a:bodyPr>
          <a:lstStyle>
            <a:lvl1pPr marL="355600" indent="-269875" rtl="0">
              <a:lnSpc>
                <a:spcPts val="2700"/>
              </a:lnSpc>
              <a:defRPr lang="en-US" sz="26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lnSpc>
                <a:spcPts val="2400"/>
              </a:lnSpc>
              <a:spcAft>
                <a:spcPts val="0"/>
              </a:spcAft>
              <a:defRPr lang="en-US" sz="24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41" name="Content Placeholder 2"/>
          <p:cNvSpPr>
            <a:spLocks noGrp="1"/>
          </p:cNvSpPr>
          <p:nvPr>
            <p:ph sz="quarter" idx="64"/>
          </p:nvPr>
        </p:nvSpPr>
        <p:spPr>
          <a:xfrm>
            <a:off x="1331913" y="4374215"/>
            <a:ext cx="16959262" cy="2551242"/>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76000" tIns="144000" rIns="108000" bIns="81610" numCol="1" anchor="t" anchorCtr="0" compatLnSpc="1">
            <a:prstTxWarp prst="textNoShape">
              <a:avLst/>
            </a:prstTxWarp>
          </a:bodyPr>
          <a:lstStyle>
            <a:lvl1pPr marL="355600" indent="-269875" rtl="0">
              <a:lnSpc>
                <a:spcPts val="2700"/>
              </a:lnSpc>
              <a:defRPr lang="en-US" sz="26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lnSpc>
                <a:spcPts val="2400"/>
              </a:lnSpc>
              <a:spcAft>
                <a:spcPts val="0"/>
              </a:spcAft>
              <a:defRPr lang="en-US" sz="24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42" name="Content Placeholder 2"/>
          <p:cNvSpPr>
            <a:spLocks noGrp="1"/>
          </p:cNvSpPr>
          <p:nvPr>
            <p:ph sz="quarter" idx="65"/>
          </p:nvPr>
        </p:nvSpPr>
        <p:spPr>
          <a:xfrm>
            <a:off x="1331913" y="7057454"/>
            <a:ext cx="16959262" cy="2551242"/>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76000" tIns="144000" rIns="108000" bIns="81610" numCol="1" anchor="t" anchorCtr="0" compatLnSpc="1">
            <a:prstTxWarp prst="textNoShape">
              <a:avLst/>
            </a:prstTxWarp>
          </a:bodyPr>
          <a:lstStyle>
            <a:lvl1pPr marL="355600" indent="-269875" rtl="0">
              <a:lnSpc>
                <a:spcPts val="2700"/>
              </a:lnSpc>
              <a:defRPr lang="en-US" sz="26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lnSpc>
                <a:spcPts val="2400"/>
              </a:lnSpc>
              <a:spcAft>
                <a:spcPts val="0"/>
              </a:spcAft>
              <a:defRPr lang="en-US" sz="2400" dirty="0" smtClean="0"/>
            </a:lvl2pPr>
          </a:lstStyle>
          <a:p>
            <a:pPr marL="269875" lvl="0" indent="-269875">
              <a:lnSpc>
                <a:spcPct val="100000"/>
              </a:lnSpc>
            </a:pPr>
            <a:r>
              <a:rPr lang="en-US" dirty="0"/>
              <a:t>Click to edit Master text styles</a:t>
            </a:r>
          </a:p>
          <a:p>
            <a:pPr marL="901700" lvl="1" indent="-279400"/>
            <a:r>
              <a:rPr lang="en-US" dirty="0"/>
              <a:t>Second level</a:t>
            </a:r>
          </a:p>
        </p:txBody>
      </p:sp>
      <p:sp>
        <p:nvSpPr>
          <p:cNvPr id="4" name="Slide Number Placeholder 3"/>
          <p:cNvSpPr>
            <a:spLocks noGrp="1"/>
          </p:cNvSpPr>
          <p:nvPr>
            <p:ph type="sldNum" sz="quarter" idx="11"/>
          </p:nvPr>
        </p:nvSpPr>
        <p:spPr/>
        <p:txBody>
          <a:bodyPr/>
          <a:lstStyle/>
          <a:p>
            <a:fld id="{DC249072-B339-4A41-BCF8-F7BA72F4F52C}" type="slidenum">
              <a:rPr lang="en-GB" smtClean="0"/>
              <a:pPr/>
              <a:t>‹#›</a:t>
            </a:fld>
            <a:endParaRPr lang="en-GB" dirty="0"/>
          </a:p>
        </p:txBody>
      </p:sp>
      <p:sp>
        <p:nvSpPr>
          <p:cNvPr id="5" name="Title 4"/>
          <p:cNvSpPr>
            <a:spLocks noGrp="1"/>
          </p:cNvSpPr>
          <p:nvPr>
            <p:ph type="title" hasCustomPrompt="1"/>
          </p:nvPr>
        </p:nvSpPr>
        <p:spPr/>
        <p:txBody>
          <a:bodyPr/>
          <a:lstStyle>
            <a:lvl1pPr>
              <a:defRPr/>
            </a:lvl1pPr>
          </a:lstStyle>
          <a:p>
            <a:r>
              <a:rPr lang="en-US" dirty="0"/>
              <a:t>Click to edit master title style</a:t>
            </a:r>
          </a:p>
        </p:txBody>
      </p:sp>
      <p:sp>
        <p:nvSpPr>
          <p:cNvPr id="13" name="Text Placeholder 18"/>
          <p:cNvSpPr>
            <a:spLocks noGrp="1"/>
          </p:cNvSpPr>
          <p:nvPr>
            <p:ph type="body" sz="quarter" idx="13" hasCustomPrompt="1"/>
          </p:nvPr>
        </p:nvSpPr>
        <p:spPr>
          <a:xfrm>
            <a:off x="0" y="1998018"/>
            <a:ext cx="5171607" cy="1848182"/>
          </a:xfrm>
          <a:solidFill>
            <a:schemeClr val="accent1">
              <a:alpha val="78039"/>
            </a:schemeClr>
          </a:solidFill>
          <a:ln>
            <a:noFill/>
          </a:ln>
        </p:spPr>
        <p:txBody>
          <a:bodyPr vert="horz" wrap="square" lIns="288000" tIns="81610" rIns="180000" bIns="81610" numCol="1" anchor="ctr" anchorCtr="0" compatLnSpc="1">
            <a:prstTxWarp prst="textNoShape">
              <a:avLst/>
            </a:prstTxWarp>
          </a:bodyPr>
          <a:lstStyle>
            <a:lvl1pPr marL="1079500" indent="-576263">
              <a:lnSpc>
                <a:spcPts val="3200"/>
              </a:lnSpc>
              <a:spcBef>
                <a:spcPts val="600"/>
              </a:spcBef>
              <a:buFontTx/>
              <a:buNone/>
              <a:defRPr lang="en-US" sz="3200" b="0" kern="1200" spc="0" baseline="0" dirty="0" smtClean="0">
                <a:solidFill>
                  <a:schemeClr val="bg1"/>
                </a:solidFill>
                <a:latin typeface="Arial" panose="020B0604020202020204" pitchFamily="34" charset="0"/>
                <a:ea typeface="+mn-ea"/>
                <a:cs typeface="Arial"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504000" lvl="0" indent="0" algn="l" defTabSz="1414476" rtl="0" eaLnBrk="0" fontAlgn="base" hangingPunct="0">
              <a:lnSpc>
                <a:spcPts val="3200"/>
              </a:lnSpc>
              <a:spcBef>
                <a:spcPts val="600"/>
              </a:spcBef>
              <a:spcAft>
                <a:spcPct val="0"/>
              </a:spcAft>
              <a:buClr>
                <a:srgbClr val="009EDB"/>
              </a:buClr>
              <a:buSzPct val="100000"/>
              <a:buFontTx/>
              <a:buNone/>
            </a:pPr>
            <a:r>
              <a:rPr lang="en-US" dirty="0"/>
              <a:t>Level 1 Header</a:t>
            </a:r>
          </a:p>
        </p:txBody>
      </p:sp>
      <p:sp>
        <p:nvSpPr>
          <p:cNvPr id="35" name="Text Placeholder 18"/>
          <p:cNvSpPr>
            <a:spLocks noGrp="1"/>
          </p:cNvSpPr>
          <p:nvPr>
            <p:ph type="body" sz="quarter" idx="60" hasCustomPrompt="1"/>
          </p:nvPr>
        </p:nvSpPr>
        <p:spPr>
          <a:xfrm>
            <a:off x="0" y="4711238"/>
            <a:ext cx="5171607" cy="1848182"/>
          </a:xfrm>
          <a:solidFill>
            <a:schemeClr val="accent1">
              <a:alpha val="78039"/>
            </a:schemeClr>
          </a:solidFill>
          <a:ln>
            <a:noFill/>
          </a:ln>
        </p:spPr>
        <p:txBody>
          <a:bodyPr vert="horz" wrap="square" lIns="288000" tIns="81610" rIns="180000" bIns="81610" numCol="1" anchor="ctr" anchorCtr="0" compatLnSpc="1">
            <a:prstTxWarp prst="textNoShape">
              <a:avLst/>
            </a:prstTxWarp>
          </a:bodyPr>
          <a:lstStyle>
            <a:lvl1pPr marL="1079500" indent="-576263">
              <a:lnSpc>
                <a:spcPts val="3200"/>
              </a:lnSpc>
              <a:spcBef>
                <a:spcPts val="600"/>
              </a:spcBef>
              <a:buFontTx/>
              <a:buNone/>
              <a:defRPr lang="en-US" sz="3200" b="0" kern="1200" spc="0" baseline="0" dirty="0" smtClean="0">
                <a:solidFill>
                  <a:schemeClr val="bg1"/>
                </a:solidFill>
                <a:latin typeface="Arial" panose="020B0604020202020204" pitchFamily="34" charset="0"/>
                <a:ea typeface="+mn-ea"/>
                <a:cs typeface="Arial"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504000" lvl="0" indent="0" algn="l" defTabSz="1414476" rtl="0" eaLnBrk="0" fontAlgn="base" hangingPunct="0">
              <a:lnSpc>
                <a:spcPts val="3200"/>
              </a:lnSpc>
              <a:spcBef>
                <a:spcPts val="600"/>
              </a:spcBef>
              <a:spcAft>
                <a:spcPct val="0"/>
              </a:spcAft>
              <a:buClr>
                <a:srgbClr val="009EDB"/>
              </a:buClr>
              <a:buSzPct val="100000"/>
              <a:buFontTx/>
              <a:buNone/>
            </a:pPr>
            <a:r>
              <a:rPr lang="en-US" dirty="0"/>
              <a:t>Level 1 Header</a:t>
            </a:r>
          </a:p>
        </p:txBody>
      </p:sp>
      <p:sp>
        <p:nvSpPr>
          <p:cNvPr id="37" name="Text Placeholder 18"/>
          <p:cNvSpPr>
            <a:spLocks noGrp="1"/>
          </p:cNvSpPr>
          <p:nvPr>
            <p:ph type="body" sz="quarter" idx="62" hasCustomPrompt="1"/>
          </p:nvPr>
        </p:nvSpPr>
        <p:spPr>
          <a:xfrm>
            <a:off x="0" y="7424457"/>
            <a:ext cx="5171607" cy="1848182"/>
          </a:xfrm>
          <a:solidFill>
            <a:schemeClr val="accent1">
              <a:alpha val="78039"/>
            </a:schemeClr>
          </a:solidFill>
          <a:ln>
            <a:noFill/>
          </a:ln>
        </p:spPr>
        <p:txBody>
          <a:bodyPr vert="horz" wrap="square" lIns="288000" tIns="81610" rIns="180000" bIns="81610" numCol="1" anchor="ctr" anchorCtr="0" compatLnSpc="1">
            <a:prstTxWarp prst="textNoShape">
              <a:avLst/>
            </a:prstTxWarp>
          </a:bodyPr>
          <a:lstStyle>
            <a:lvl1pPr marL="1079500" indent="-576263">
              <a:lnSpc>
                <a:spcPts val="3200"/>
              </a:lnSpc>
              <a:spcBef>
                <a:spcPts val="600"/>
              </a:spcBef>
              <a:buFontTx/>
              <a:buNone/>
              <a:defRPr lang="en-US" sz="3200" b="0" kern="1200" spc="0" baseline="0" dirty="0" smtClean="0">
                <a:solidFill>
                  <a:schemeClr val="bg1"/>
                </a:solidFill>
                <a:latin typeface="Arial" panose="020B0604020202020204" pitchFamily="34" charset="0"/>
                <a:ea typeface="+mn-ea"/>
                <a:cs typeface="Arial"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504000" lvl="0" indent="0" algn="l" defTabSz="1414476" rtl="0" eaLnBrk="0" fontAlgn="base" hangingPunct="0">
              <a:lnSpc>
                <a:spcPts val="3200"/>
              </a:lnSpc>
              <a:spcBef>
                <a:spcPts val="600"/>
              </a:spcBef>
              <a:spcAft>
                <a:spcPct val="0"/>
              </a:spcAft>
              <a:buClr>
                <a:srgbClr val="009EDB"/>
              </a:buClr>
              <a:buSzPct val="100000"/>
              <a:buFontTx/>
              <a:buNone/>
            </a:pPr>
            <a:r>
              <a:rPr lang="en-US" dirty="0"/>
              <a:t>Level 1 Header</a:t>
            </a:r>
          </a:p>
        </p:txBody>
      </p:sp>
    </p:spTree>
    <p:extLst>
      <p:ext uri="{BB962C8B-B14F-4D97-AF65-F5344CB8AC3E}">
        <p14:creationId xmlns:p14="http://schemas.microsoft.com/office/powerpoint/2010/main" val="274982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Four Horizontal Boxes">
    <p:spTree>
      <p:nvGrpSpPr>
        <p:cNvPr id="1" name=""/>
        <p:cNvGrpSpPr/>
        <p:nvPr/>
      </p:nvGrpSpPr>
      <p:grpSpPr>
        <a:xfrm>
          <a:off x="0" y="0"/>
          <a:ext cx="0" cy="0"/>
          <a:chOff x="0" y="0"/>
          <a:chExt cx="0" cy="0"/>
        </a:xfrm>
      </p:grpSpPr>
      <p:sp>
        <p:nvSpPr>
          <p:cNvPr id="15" name="Content Placeholder 2"/>
          <p:cNvSpPr>
            <a:spLocks noGrp="1"/>
          </p:cNvSpPr>
          <p:nvPr>
            <p:ph sz="quarter" idx="63"/>
          </p:nvPr>
        </p:nvSpPr>
        <p:spPr>
          <a:xfrm>
            <a:off x="1331913" y="1852966"/>
            <a:ext cx="16959262" cy="1804634"/>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76000" tIns="144000" rIns="108000" bIns="81610" numCol="1" anchor="ctr" anchorCtr="0" compatLnSpc="1">
            <a:prstTxWarp prst="textNoShape">
              <a:avLst/>
            </a:prstTxWarp>
            <a:normAutofit/>
          </a:bodyPr>
          <a:lstStyle>
            <a:lvl1pPr marL="457200" indent="-457200" rtl="0">
              <a:lnSpc>
                <a:spcPts val="2800"/>
              </a:lnSpc>
              <a:spcAft>
                <a:spcPts val="0"/>
              </a:spcAft>
              <a:defRPr lang="en-US" sz="28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spcAft>
                <a:spcPts val="0"/>
              </a:spcAft>
              <a:defRPr lang="en-US" sz="2400" dirty="0" smtClean="0"/>
            </a:lvl2pPr>
          </a:lstStyle>
          <a:p>
            <a:pPr marL="269875" lvl="0" indent="-269875" algn="l" defTabSz="1414476" rtl="0" eaLnBrk="0" fontAlgn="base" hangingPunct="0">
              <a:lnSpc>
                <a:spcPct val="100000"/>
              </a:lnSpc>
              <a:spcBef>
                <a:spcPts val="600"/>
              </a:spcBef>
              <a:spcAft>
                <a:spcPts val="0"/>
              </a:spcAft>
              <a:buClr>
                <a:srgbClr val="009EDB"/>
              </a:buClr>
              <a:buSzPct val="100000"/>
              <a:buFont typeface="Arial" panose="020B0604020202020204" pitchFamily="34" charset="0"/>
              <a:buChar char="•"/>
            </a:pPr>
            <a:r>
              <a:rPr lang="en-US" dirty="0"/>
              <a:t>Click to edit Master text styles</a:t>
            </a:r>
          </a:p>
        </p:txBody>
      </p:sp>
      <p:sp>
        <p:nvSpPr>
          <p:cNvPr id="4" name="Slide Number Placeholder 3"/>
          <p:cNvSpPr>
            <a:spLocks noGrp="1"/>
          </p:cNvSpPr>
          <p:nvPr>
            <p:ph type="sldNum" sz="quarter" idx="11"/>
          </p:nvPr>
        </p:nvSpPr>
        <p:spPr/>
        <p:txBody>
          <a:bodyPr/>
          <a:lstStyle/>
          <a:p>
            <a:fld id="{DC249072-B339-4A41-BCF8-F7BA72F4F52C}" type="slidenum">
              <a:rPr lang="en-GB" smtClean="0"/>
              <a:pPr/>
              <a:t>‹#›</a:t>
            </a:fld>
            <a:endParaRPr lang="en-GB" dirty="0"/>
          </a:p>
        </p:txBody>
      </p:sp>
      <p:sp>
        <p:nvSpPr>
          <p:cNvPr id="5" name="Title 4"/>
          <p:cNvSpPr>
            <a:spLocks noGrp="1"/>
          </p:cNvSpPr>
          <p:nvPr>
            <p:ph type="title"/>
          </p:nvPr>
        </p:nvSpPr>
        <p:spPr/>
        <p:txBody>
          <a:bodyPr/>
          <a:lstStyle/>
          <a:p>
            <a:r>
              <a:rPr lang="en-US" dirty="0"/>
              <a:t>Click to edit Master title style</a:t>
            </a:r>
          </a:p>
        </p:txBody>
      </p:sp>
      <p:sp>
        <p:nvSpPr>
          <p:cNvPr id="23" name="Text Placeholder 18"/>
          <p:cNvSpPr>
            <a:spLocks noGrp="1"/>
          </p:cNvSpPr>
          <p:nvPr>
            <p:ph type="body" sz="quarter" idx="13" hasCustomPrompt="1"/>
          </p:nvPr>
        </p:nvSpPr>
        <p:spPr>
          <a:xfrm>
            <a:off x="-1" y="2133623"/>
            <a:ext cx="5171607" cy="1251236"/>
          </a:xfrm>
          <a:solidFill>
            <a:srgbClr val="069EDB">
              <a:alpha val="78039"/>
            </a:srgbClr>
          </a:solidFill>
          <a:ln>
            <a:noFill/>
          </a:ln>
        </p:spPr>
        <p:txBody>
          <a:bodyPr vert="horz" wrap="square" lIns="288000" tIns="81610" rIns="108000" bIns="81610" numCol="1" anchor="ctr" anchorCtr="0" compatLnSpc="1">
            <a:prstTxWarp prst="textNoShape">
              <a:avLst/>
            </a:prstTxWarp>
          </a:bodyPr>
          <a:lstStyle>
            <a:lvl1pPr marL="503238" indent="127000">
              <a:lnSpc>
                <a:spcPts val="3200"/>
              </a:lnSpc>
              <a:spcBef>
                <a:spcPts val="0"/>
              </a:spcBef>
              <a:buFontTx/>
              <a:buNone/>
              <a:tabLst>
                <a:tab pos="630238" algn="l"/>
              </a:tabLst>
              <a:defRPr lang="en-US" sz="3200" b="0" kern="1200" spc="0" baseline="0" dirty="0" smtClean="0">
                <a:solidFill>
                  <a:schemeClr val="bg1"/>
                </a:solidFill>
                <a:latin typeface="Arial" panose="020B0604020202020204" pitchFamily="34" charset="0"/>
                <a:ea typeface="+mn-ea"/>
                <a:cs typeface="Arial"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504000" lvl="0" indent="0" algn="l" defTabSz="1414476" rtl="0" eaLnBrk="0" fontAlgn="base" hangingPunct="0">
              <a:lnSpc>
                <a:spcPts val="3200"/>
              </a:lnSpc>
              <a:spcBef>
                <a:spcPts val="600"/>
              </a:spcBef>
              <a:spcAft>
                <a:spcPct val="0"/>
              </a:spcAft>
              <a:buClr>
                <a:srgbClr val="009EDB"/>
              </a:buClr>
              <a:buSzPct val="100000"/>
              <a:buFontTx/>
              <a:buNone/>
            </a:pPr>
            <a:r>
              <a:rPr lang="en-US" dirty="0"/>
              <a:t>Level 1 Header</a:t>
            </a:r>
          </a:p>
        </p:txBody>
      </p:sp>
      <p:sp>
        <p:nvSpPr>
          <p:cNvPr id="26" name="Content Placeholder 2"/>
          <p:cNvSpPr>
            <a:spLocks noGrp="1"/>
          </p:cNvSpPr>
          <p:nvPr>
            <p:ph sz="quarter" idx="64"/>
          </p:nvPr>
        </p:nvSpPr>
        <p:spPr>
          <a:xfrm>
            <a:off x="1331913" y="3786697"/>
            <a:ext cx="16959262" cy="1804634"/>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76000" tIns="144000" rIns="108000" bIns="81610" numCol="1" anchor="ctr" anchorCtr="0" compatLnSpc="1">
            <a:prstTxWarp prst="textNoShape">
              <a:avLst/>
            </a:prstTxWarp>
            <a:normAutofit/>
          </a:bodyPr>
          <a:lstStyle>
            <a:lvl1pPr marL="457200" indent="-457200" rtl="0">
              <a:lnSpc>
                <a:spcPts val="2800"/>
              </a:lnSpc>
              <a:spcAft>
                <a:spcPts val="0"/>
              </a:spcAft>
              <a:defRPr lang="en-US" sz="28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spcAft>
                <a:spcPts val="0"/>
              </a:spcAft>
              <a:defRPr lang="en-US" sz="2400" dirty="0" smtClean="0"/>
            </a:lvl2pPr>
          </a:lstStyle>
          <a:p>
            <a:pPr marL="269875" lvl="0" indent="-269875" algn="l" defTabSz="1414476" rtl="0" eaLnBrk="0" fontAlgn="base" hangingPunct="0">
              <a:lnSpc>
                <a:spcPct val="100000"/>
              </a:lnSpc>
              <a:spcBef>
                <a:spcPts val="600"/>
              </a:spcBef>
              <a:spcAft>
                <a:spcPts val="0"/>
              </a:spcAft>
              <a:buClr>
                <a:srgbClr val="009EDB"/>
              </a:buClr>
              <a:buSzPct val="100000"/>
              <a:buFont typeface="Arial" panose="020B0604020202020204" pitchFamily="34" charset="0"/>
              <a:buChar char="•"/>
            </a:pPr>
            <a:r>
              <a:rPr lang="en-US" dirty="0"/>
              <a:t>Click to edit Master text styles</a:t>
            </a:r>
          </a:p>
        </p:txBody>
      </p:sp>
      <p:sp>
        <p:nvSpPr>
          <p:cNvPr id="27" name="Text Placeholder 18"/>
          <p:cNvSpPr>
            <a:spLocks noGrp="1"/>
          </p:cNvSpPr>
          <p:nvPr>
            <p:ph type="body" sz="quarter" idx="65" hasCustomPrompt="1"/>
          </p:nvPr>
        </p:nvSpPr>
        <p:spPr>
          <a:xfrm>
            <a:off x="-1" y="4067354"/>
            <a:ext cx="5171607" cy="1251236"/>
          </a:xfrm>
          <a:solidFill>
            <a:srgbClr val="069EDB">
              <a:alpha val="78039"/>
            </a:srgbClr>
          </a:solidFill>
          <a:ln>
            <a:noFill/>
          </a:ln>
        </p:spPr>
        <p:txBody>
          <a:bodyPr vert="horz" wrap="square" lIns="288000" tIns="81610" rIns="108000" bIns="81610" numCol="1" anchor="ctr" anchorCtr="0" compatLnSpc="1">
            <a:prstTxWarp prst="textNoShape">
              <a:avLst/>
            </a:prstTxWarp>
          </a:bodyPr>
          <a:lstStyle>
            <a:lvl1pPr marL="503238" indent="127000">
              <a:lnSpc>
                <a:spcPts val="3200"/>
              </a:lnSpc>
              <a:spcBef>
                <a:spcPts val="0"/>
              </a:spcBef>
              <a:buFontTx/>
              <a:buNone/>
              <a:tabLst>
                <a:tab pos="630238" algn="l"/>
              </a:tabLst>
              <a:defRPr lang="en-US" sz="3200" b="0" kern="1200" spc="0" baseline="0" dirty="0" smtClean="0">
                <a:solidFill>
                  <a:schemeClr val="bg1"/>
                </a:solidFill>
                <a:latin typeface="Arial" panose="020B0604020202020204" pitchFamily="34" charset="0"/>
                <a:ea typeface="+mn-ea"/>
                <a:cs typeface="Arial"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504000" lvl="0" indent="0" algn="l" defTabSz="1414476" rtl="0" eaLnBrk="0" fontAlgn="base" hangingPunct="0">
              <a:lnSpc>
                <a:spcPts val="3200"/>
              </a:lnSpc>
              <a:spcBef>
                <a:spcPts val="600"/>
              </a:spcBef>
              <a:spcAft>
                <a:spcPct val="0"/>
              </a:spcAft>
              <a:buClr>
                <a:srgbClr val="009EDB"/>
              </a:buClr>
              <a:buSzPct val="100000"/>
              <a:buFontTx/>
              <a:buNone/>
            </a:pPr>
            <a:r>
              <a:rPr lang="en-US" dirty="0"/>
              <a:t>Level 1 Header</a:t>
            </a:r>
          </a:p>
        </p:txBody>
      </p:sp>
      <p:sp>
        <p:nvSpPr>
          <p:cNvPr id="29" name="Content Placeholder 2"/>
          <p:cNvSpPr>
            <a:spLocks noGrp="1"/>
          </p:cNvSpPr>
          <p:nvPr>
            <p:ph sz="quarter" idx="66"/>
          </p:nvPr>
        </p:nvSpPr>
        <p:spPr>
          <a:xfrm>
            <a:off x="1331913" y="5720428"/>
            <a:ext cx="16959262" cy="1804634"/>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76000" tIns="144000" rIns="108000" bIns="81610" numCol="1" anchor="ctr" anchorCtr="0" compatLnSpc="1">
            <a:prstTxWarp prst="textNoShape">
              <a:avLst/>
            </a:prstTxWarp>
            <a:normAutofit/>
          </a:bodyPr>
          <a:lstStyle>
            <a:lvl1pPr marL="457200" indent="-457200" rtl="0">
              <a:lnSpc>
                <a:spcPts val="2800"/>
              </a:lnSpc>
              <a:spcAft>
                <a:spcPts val="0"/>
              </a:spcAft>
              <a:defRPr lang="en-US" sz="28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spcAft>
                <a:spcPts val="0"/>
              </a:spcAft>
              <a:defRPr lang="en-US" sz="2400" dirty="0" smtClean="0"/>
            </a:lvl2pPr>
          </a:lstStyle>
          <a:p>
            <a:pPr marL="269875" lvl="0" indent="-269875" algn="l" defTabSz="1414476" rtl="0" eaLnBrk="0" fontAlgn="base" hangingPunct="0">
              <a:lnSpc>
                <a:spcPct val="100000"/>
              </a:lnSpc>
              <a:spcBef>
                <a:spcPts val="600"/>
              </a:spcBef>
              <a:spcAft>
                <a:spcPts val="0"/>
              </a:spcAft>
              <a:buClr>
                <a:srgbClr val="009EDB"/>
              </a:buClr>
              <a:buSzPct val="100000"/>
              <a:buFont typeface="Arial" panose="020B0604020202020204" pitchFamily="34" charset="0"/>
              <a:buChar char="•"/>
            </a:pPr>
            <a:r>
              <a:rPr lang="en-US" dirty="0"/>
              <a:t>Click to edit Master text styles</a:t>
            </a:r>
          </a:p>
        </p:txBody>
      </p:sp>
      <p:sp>
        <p:nvSpPr>
          <p:cNvPr id="31" name="Text Placeholder 18"/>
          <p:cNvSpPr>
            <a:spLocks noGrp="1"/>
          </p:cNvSpPr>
          <p:nvPr>
            <p:ph type="body" sz="quarter" idx="67" hasCustomPrompt="1"/>
          </p:nvPr>
        </p:nvSpPr>
        <p:spPr>
          <a:xfrm>
            <a:off x="-1" y="6001085"/>
            <a:ext cx="5171607" cy="1251236"/>
          </a:xfrm>
          <a:solidFill>
            <a:srgbClr val="069EDB">
              <a:alpha val="78039"/>
            </a:srgbClr>
          </a:solidFill>
          <a:ln>
            <a:noFill/>
          </a:ln>
        </p:spPr>
        <p:txBody>
          <a:bodyPr vert="horz" wrap="square" lIns="288000" tIns="81610" rIns="108000" bIns="81610" numCol="1" anchor="ctr" anchorCtr="0" compatLnSpc="1">
            <a:prstTxWarp prst="textNoShape">
              <a:avLst/>
            </a:prstTxWarp>
          </a:bodyPr>
          <a:lstStyle>
            <a:lvl1pPr marL="503238" indent="127000">
              <a:lnSpc>
                <a:spcPts val="3200"/>
              </a:lnSpc>
              <a:spcBef>
                <a:spcPts val="0"/>
              </a:spcBef>
              <a:buFontTx/>
              <a:buNone/>
              <a:tabLst>
                <a:tab pos="630238" algn="l"/>
              </a:tabLst>
              <a:defRPr lang="en-US" sz="3200" b="0" kern="1200" spc="0" baseline="0" dirty="0" smtClean="0">
                <a:solidFill>
                  <a:schemeClr val="bg1"/>
                </a:solidFill>
                <a:latin typeface="Arial" panose="020B0604020202020204" pitchFamily="34" charset="0"/>
                <a:ea typeface="+mn-ea"/>
                <a:cs typeface="Arial"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504000" lvl="0" indent="0" algn="l" defTabSz="1414476" rtl="0" eaLnBrk="0" fontAlgn="base" hangingPunct="0">
              <a:lnSpc>
                <a:spcPts val="3200"/>
              </a:lnSpc>
              <a:spcBef>
                <a:spcPts val="600"/>
              </a:spcBef>
              <a:spcAft>
                <a:spcPct val="0"/>
              </a:spcAft>
              <a:buClr>
                <a:srgbClr val="009EDB"/>
              </a:buClr>
              <a:buSzPct val="100000"/>
              <a:buFontTx/>
              <a:buNone/>
            </a:pPr>
            <a:r>
              <a:rPr lang="en-US" dirty="0"/>
              <a:t>Level 1 Header</a:t>
            </a:r>
          </a:p>
        </p:txBody>
      </p:sp>
      <p:sp>
        <p:nvSpPr>
          <p:cNvPr id="32" name="Content Placeholder 2"/>
          <p:cNvSpPr>
            <a:spLocks noGrp="1"/>
          </p:cNvSpPr>
          <p:nvPr>
            <p:ph sz="quarter" idx="68"/>
          </p:nvPr>
        </p:nvSpPr>
        <p:spPr>
          <a:xfrm>
            <a:off x="1331913" y="7654159"/>
            <a:ext cx="16959262" cy="1804634"/>
          </a:xfrm>
          <a:solidFill>
            <a:schemeClr val="tx1">
              <a:lumMod val="20000"/>
              <a:lumOff val="80000"/>
              <a:alpha val="7686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176000" tIns="144000" rIns="108000" bIns="81610" numCol="1" anchor="ctr" anchorCtr="0" compatLnSpc="1">
            <a:prstTxWarp prst="textNoShape">
              <a:avLst/>
            </a:prstTxWarp>
            <a:normAutofit/>
          </a:bodyPr>
          <a:lstStyle>
            <a:lvl1pPr marL="457200" indent="-457200" rtl="0">
              <a:lnSpc>
                <a:spcPts val="2800"/>
              </a:lnSpc>
              <a:spcAft>
                <a:spcPts val="0"/>
              </a:spcAft>
              <a:defRPr lang="en-US" sz="2800" kern="1200" baseline="0" dirty="0" smtClean="0">
                <a:solidFill>
                  <a:schemeClr val="tx2"/>
                </a:solidFill>
                <a:latin typeface="Arial" panose="020B0604020202020204" pitchFamily="34" charset="0"/>
                <a:ea typeface="+mn-ea"/>
                <a:cs typeface="Arial" panose="020B0604020202020204" pitchFamily="34" charset="0"/>
              </a:defRPr>
            </a:lvl1pPr>
            <a:lvl2pPr marL="622300" indent="-279400" defTabSz="723900" rtl="0">
              <a:spcAft>
                <a:spcPts val="0"/>
              </a:spcAft>
              <a:defRPr lang="en-US" sz="2400" dirty="0" smtClean="0"/>
            </a:lvl2pPr>
          </a:lstStyle>
          <a:p>
            <a:pPr marL="269875" lvl="0" indent="-269875" algn="l" defTabSz="1414476" rtl="0" eaLnBrk="0" fontAlgn="base" hangingPunct="0">
              <a:lnSpc>
                <a:spcPct val="100000"/>
              </a:lnSpc>
              <a:spcBef>
                <a:spcPts val="600"/>
              </a:spcBef>
              <a:spcAft>
                <a:spcPts val="0"/>
              </a:spcAft>
              <a:buClr>
                <a:srgbClr val="009EDB"/>
              </a:buClr>
              <a:buSzPct val="100000"/>
              <a:buFont typeface="Arial" panose="020B0604020202020204" pitchFamily="34" charset="0"/>
              <a:buChar char="•"/>
            </a:pPr>
            <a:r>
              <a:rPr lang="en-US" dirty="0"/>
              <a:t>Click to edit Master text styles</a:t>
            </a:r>
          </a:p>
        </p:txBody>
      </p:sp>
      <p:sp>
        <p:nvSpPr>
          <p:cNvPr id="33" name="Text Placeholder 18"/>
          <p:cNvSpPr>
            <a:spLocks noGrp="1"/>
          </p:cNvSpPr>
          <p:nvPr>
            <p:ph type="body" sz="quarter" idx="69" hasCustomPrompt="1"/>
          </p:nvPr>
        </p:nvSpPr>
        <p:spPr>
          <a:xfrm>
            <a:off x="-1" y="7934816"/>
            <a:ext cx="5171607" cy="1251236"/>
          </a:xfrm>
          <a:solidFill>
            <a:srgbClr val="069EDB">
              <a:alpha val="78039"/>
            </a:srgbClr>
          </a:solidFill>
          <a:ln>
            <a:noFill/>
          </a:ln>
        </p:spPr>
        <p:txBody>
          <a:bodyPr vert="horz" wrap="square" lIns="288000" tIns="81610" rIns="108000" bIns="81610" numCol="1" anchor="ctr" anchorCtr="0" compatLnSpc="1">
            <a:prstTxWarp prst="textNoShape">
              <a:avLst/>
            </a:prstTxWarp>
          </a:bodyPr>
          <a:lstStyle>
            <a:lvl1pPr marL="503238" indent="127000">
              <a:lnSpc>
                <a:spcPts val="3200"/>
              </a:lnSpc>
              <a:spcBef>
                <a:spcPts val="0"/>
              </a:spcBef>
              <a:buFontTx/>
              <a:buNone/>
              <a:tabLst>
                <a:tab pos="630238" algn="l"/>
              </a:tabLst>
              <a:defRPr lang="en-US" sz="3200" b="0" kern="1200" spc="0" baseline="0" dirty="0" smtClean="0">
                <a:solidFill>
                  <a:schemeClr val="bg1"/>
                </a:solidFill>
                <a:latin typeface="Arial" panose="020B0604020202020204" pitchFamily="34" charset="0"/>
                <a:ea typeface="+mn-ea"/>
                <a:cs typeface="Arial" pitchFamily="34" charset="0"/>
              </a:defRPr>
            </a:lvl1pPr>
            <a:lvl2pPr marL="961135" marR="0" indent="-481982" algn="l" defTabSz="914400" rtl="0" eaLnBrk="0" fontAlgn="base" latinLnBrk="0" hangingPunct="0">
              <a:lnSpc>
                <a:spcPct val="100000"/>
              </a:lnSpc>
              <a:spcBef>
                <a:spcPts val="1072"/>
              </a:spcBef>
              <a:spcAft>
                <a:spcPct val="0"/>
              </a:spcAft>
              <a:buClr>
                <a:schemeClr val="bg2"/>
              </a:buClr>
              <a:buSzPct val="80000"/>
              <a:buFont typeface="Arial" panose="020B0604020202020204" pitchFamily="34" charset="0"/>
              <a:buChar char="•"/>
              <a:tabLst/>
              <a:defRPr lang="en-US" dirty="0" smtClean="0">
                <a:solidFill>
                  <a:schemeClr val="tx1"/>
                </a:solidFill>
              </a:defRPr>
            </a:lvl2pPr>
            <a:lvl3pPr>
              <a:defRPr lang="en-US" dirty="0" smtClean="0"/>
            </a:lvl3pPr>
            <a:lvl4pPr>
              <a:defRPr lang="en-US" dirty="0" smtClean="0"/>
            </a:lvl4pPr>
            <a:lvl5pPr>
              <a:defRPr lang="en-US" dirty="0"/>
            </a:lvl5pPr>
          </a:lstStyle>
          <a:p>
            <a:pPr marL="504000" lvl="0" indent="0" algn="l" defTabSz="1414476" rtl="0" eaLnBrk="0" fontAlgn="base" hangingPunct="0">
              <a:lnSpc>
                <a:spcPts val="3200"/>
              </a:lnSpc>
              <a:spcBef>
                <a:spcPts val="600"/>
              </a:spcBef>
              <a:spcAft>
                <a:spcPct val="0"/>
              </a:spcAft>
              <a:buClr>
                <a:srgbClr val="009EDB"/>
              </a:buClr>
              <a:buSzPct val="100000"/>
              <a:buFontTx/>
              <a:buNone/>
            </a:pPr>
            <a:r>
              <a:rPr lang="en-US" dirty="0"/>
              <a:t>Level 1 Header</a:t>
            </a:r>
          </a:p>
        </p:txBody>
      </p:sp>
    </p:spTree>
    <p:extLst>
      <p:ext uri="{BB962C8B-B14F-4D97-AF65-F5344CB8AC3E}">
        <p14:creationId xmlns:p14="http://schemas.microsoft.com/office/powerpoint/2010/main" val="41718802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3" name="Group 2"/>
          <p:cNvGrpSpPr/>
          <p:nvPr userDrawn="1"/>
        </p:nvGrpSpPr>
        <p:grpSpPr>
          <a:xfrm>
            <a:off x="281370" y="379413"/>
            <a:ext cx="18006648" cy="9611572"/>
            <a:chOff x="8058150" y="-1854200"/>
            <a:chExt cx="37204651" cy="18086388"/>
          </a:xfrm>
          <a:solidFill>
            <a:schemeClr val="tx1">
              <a:lumMod val="65000"/>
              <a:lumOff val="35000"/>
            </a:schemeClr>
          </a:solidFill>
        </p:grpSpPr>
        <p:grpSp>
          <p:nvGrpSpPr>
            <p:cNvPr id="4" name="Group 206"/>
            <p:cNvGrpSpPr>
              <a:grpSpLocks/>
            </p:cNvGrpSpPr>
            <p:nvPr/>
          </p:nvGrpSpPr>
          <p:grpSpPr bwMode="auto">
            <a:xfrm>
              <a:off x="17200563" y="8774113"/>
              <a:ext cx="4727575" cy="7458075"/>
              <a:chOff x="10835" y="5527"/>
              <a:chExt cx="2978" cy="4698"/>
            </a:xfrm>
            <a:grpFill/>
          </p:grpSpPr>
          <p:sp>
            <p:nvSpPr>
              <p:cNvPr id="2402" name="Rectangle 6"/>
              <p:cNvSpPr>
                <a:spLocks noChangeArrowheads="1"/>
              </p:cNvSpPr>
              <p:nvPr/>
            </p:nvSpPr>
            <p:spPr bwMode="auto">
              <a:xfrm>
                <a:off x="11791" y="1011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3" name="Rectangle 7"/>
              <p:cNvSpPr>
                <a:spLocks noChangeArrowheads="1"/>
              </p:cNvSpPr>
              <p:nvPr/>
            </p:nvSpPr>
            <p:spPr bwMode="auto">
              <a:xfrm>
                <a:off x="11600" y="1011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4" name="Rectangle 8"/>
              <p:cNvSpPr>
                <a:spLocks noChangeArrowheads="1"/>
              </p:cNvSpPr>
              <p:nvPr/>
            </p:nvSpPr>
            <p:spPr bwMode="auto">
              <a:xfrm>
                <a:off x="11600" y="992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5" name="Rectangle 9"/>
              <p:cNvSpPr>
                <a:spLocks noChangeArrowheads="1"/>
              </p:cNvSpPr>
              <p:nvPr/>
            </p:nvSpPr>
            <p:spPr bwMode="auto">
              <a:xfrm>
                <a:off x="11600" y="954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6" name="Rectangle 10"/>
              <p:cNvSpPr>
                <a:spLocks noChangeArrowheads="1"/>
              </p:cNvSpPr>
              <p:nvPr/>
            </p:nvSpPr>
            <p:spPr bwMode="auto">
              <a:xfrm>
                <a:off x="11600" y="935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7" name="Rectangle 11"/>
              <p:cNvSpPr>
                <a:spLocks noChangeArrowheads="1"/>
              </p:cNvSpPr>
              <p:nvPr/>
            </p:nvSpPr>
            <p:spPr bwMode="auto">
              <a:xfrm>
                <a:off x="11600" y="915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8" name="Rectangle 12"/>
              <p:cNvSpPr>
                <a:spLocks noChangeArrowheads="1"/>
              </p:cNvSpPr>
              <p:nvPr/>
            </p:nvSpPr>
            <p:spPr bwMode="auto">
              <a:xfrm>
                <a:off x="11600" y="896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9" name="Rectangle 13"/>
              <p:cNvSpPr>
                <a:spLocks noChangeArrowheads="1"/>
              </p:cNvSpPr>
              <p:nvPr/>
            </p:nvSpPr>
            <p:spPr bwMode="auto">
              <a:xfrm>
                <a:off x="11600" y="877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0" name="Rectangle 14"/>
              <p:cNvSpPr>
                <a:spLocks noChangeArrowheads="1"/>
              </p:cNvSpPr>
              <p:nvPr/>
            </p:nvSpPr>
            <p:spPr bwMode="auto">
              <a:xfrm>
                <a:off x="11600" y="858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1" name="Rectangle 15"/>
              <p:cNvSpPr>
                <a:spLocks noChangeArrowheads="1"/>
              </p:cNvSpPr>
              <p:nvPr/>
            </p:nvSpPr>
            <p:spPr bwMode="auto">
              <a:xfrm>
                <a:off x="11600" y="839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2" name="Rectangle 16"/>
              <p:cNvSpPr>
                <a:spLocks noChangeArrowheads="1"/>
              </p:cNvSpPr>
              <p:nvPr/>
            </p:nvSpPr>
            <p:spPr bwMode="auto">
              <a:xfrm>
                <a:off x="11600" y="820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3" name="Rectangle 17"/>
              <p:cNvSpPr>
                <a:spLocks noChangeArrowheads="1"/>
              </p:cNvSpPr>
              <p:nvPr/>
            </p:nvSpPr>
            <p:spPr bwMode="auto">
              <a:xfrm>
                <a:off x="11600" y="80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4" name="Rectangle 18"/>
              <p:cNvSpPr>
                <a:spLocks noChangeArrowheads="1"/>
              </p:cNvSpPr>
              <p:nvPr/>
            </p:nvSpPr>
            <p:spPr bwMode="auto">
              <a:xfrm>
                <a:off x="11600" y="78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5" name="Rectangle 19"/>
              <p:cNvSpPr>
                <a:spLocks noChangeArrowheads="1"/>
              </p:cNvSpPr>
              <p:nvPr/>
            </p:nvSpPr>
            <p:spPr bwMode="auto">
              <a:xfrm>
                <a:off x="11600"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6" name="Rectangle 20"/>
              <p:cNvSpPr>
                <a:spLocks noChangeArrowheads="1"/>
              </p:cNvSpPr>
              <p:nvPr/>
            </p:nvSpPr>
            <p:spPr bwMode="auto">
              <a:xfrm>
                <a:off x="11600"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7" name="Rectangle 21"/>
              <p:cNvSpPr>
                <a:spLocks noChangeArrowheads="1"/>
              </p:cNvSpPr>
              <p:nvPr/>
            </p:nvSpPr>
            <p:spPr bwMode="auto">
              <a:xfrm>
                <a:off x="11600"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8" name="Rectangle 22"/>
              <p:cNvSpPr>
                <a:spLocks noChangeArrowheads="1"/>
              </p:cNvSpPr>
              <p:nvPr/>
            </p:nvSpPr>
            <p:spPr bwMode="auto">
              <a:xfrm>
                <a:off x="11600"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9" name="Rectangle 23"/>
              <p:cNvSpPr>
                <a:spLocks noChangeArrowheads="1"/>
              </p:cNvSpPr>
              <p:nvPr/>
            </p:nvSpPr>
            <p:spPr bwMode="auto">
              <a:xfrm>
                <a:off x="11600"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0" name="Rectangle 24"/>
              <p:cNvSpPr>
                <a:spLocks noChangeArrowheads="1"/>
              </p:cNvSpPr>
              <p:nvPr/>
            </p:nvSpPr>
            <p:spPr bwMode="auto">
              <a:xfrm>
                <a:off x="11600"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1" name="Rectangle 25"/>
              <p:cNvSpPr>
                <a:spLocks noChangeArrowheads="1"/>
              </p:cNvSpPr>
              <p:nvPr/>
            </p:nvSpPr>
            <p:spPr bwMode="auto">
              <a:xfrm>
                <a:off x="11600"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2" name="Rectangle 26"/>
              <p:cNvSpPr>
                <a:spLocks noChangeArrowheads="1"/>
              </p:cNvSpPr>
              <p:nvPr/>
            </p:nvSpPr>
            <p:spPr bwMode="auto">
              <a:xfrm>
                <a:off x="11600"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3" name="Rectangle 27"/>
              <p:cNvSpPr>
                <a:spLocks noChangeArrowheads="1"/>
              </p:cNvSpPr>
              <p:nvPr/>
            </p:nvSpPr>
            <p:spPr bwMode="auto">
              <a:xfrm>
                <a:off x="11600"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4" name="Rectangle 28"/>
              <p:cNvSpPr>
                <a:spLocks noChangeArrowheads="1"/>
              </p:cNvSpPr>
              <p:nvPr/>
            </p:nvSpPr>
            <p:spPr bwMode="auto">
              <a:xfrm>
                <a:off x="11600"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5" name="Rectangle 29"/>
              <p:cNvSpPr>
                <a:spLocks noChangeArrowheads="1"/>
              </p:cNvSpPr>
              <p:nvPr/>
            </p:nvSpPr>
            <p:spPr bwMode="auto">
              <a:xfrm>
                <a:off x="11600"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6" name="Rectangle 30"/>
              <p:cNvSpPr>
                <a:spLocks noChangeArrowheads="1"/>
              </p:cNvSpPr>
              <p:nvPr/>
            </p:nvSpPr>
            <p:spPr bwMode="auto">
              <a:xfrm>
                <a:off x="11600"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7" name="Rectangle 31"/>
              <p:cNvSpPr>
                <a:spLocks noChangeArrowheads="1"/>
              </p:cNvSpPr>
              <p:nvPr/>
            </p:nvSpPr>
            <p:spPr bwMode="auto">
              <a:xfrm>
                <a:off x="11791" y="915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8" name="Rectangle 32"/>
              <p:cNvSpPr>
                <a:spLocks noChangeArrowheads="1"/>
              </p:cNvSpPr>
              <p:nvPr/>
            </p:nvSpPr>
            <p:spPr bwMode="auto">
              <a:xfrm>
                <a:off x="11791" y="896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9" name="Rectangle 33"/>
              <p:cNvSpPr>
                <a:spLocks noChangeArrowheads="1"/>
              </p:cNvSpPr>
              <p:nvPr/>
            </p:nvSpPr>
            <p:spPr bwMode="auto">
              <a:xfrm>
                <a:off x="11791" y="877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0" name="Rectangle 34"/>
              <p:cNvSpPr>
                <a:spLocks noChangeArrowheads="1"/>
              </p:cNvSpPr>
              <p:nvPr/>
            </p:nvSpPr>
            <p:spPr bwMode="auto">
              <a:xfrm>
                <a:off x="11791" y="858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1" name="Rectangle 35"/>
              <p:cNvSpPr>
                <a:spLocks noChangeArrowheads="1"/>
              </p:cNvSpPr>
              <p:nvPr/>
            </p:nvSpPr>
            <p:spPr bwMode="auto">
              <a:xfrm>
                <a:off x="11791" y="839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2" name="Rectangle 36"/>
              <p:cNvSpPr>
                <a:spLocks noChangeArrowheads="1"/>
              </p:cNvSpPr>
              <p:nvPr/>
            </p:nvSpPr>
            <p:spPr bwMode="auto">
              <a:xfrm>
                <a:off x="11791" y="820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3" name="Rectangle 37"/>
              <p:cNvSpPr>
                <a:spLocks noChangeArrowheads="1"/>
              </p:cNvSpPr>
              <p:nvPr/>
            </p:nvSpPr>
            <p:spPr bwMode="auto">
              <a:xfrm>
                <a:off x="11791" y="80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4" name="Rectangle 38"/>
              <p:cNvSpPr>
                <a:spLocks noChangeArrowheads="1"/>
              </p:cNvSpPr>
              <p:nvPr/>
            </p:nvSpPr>
            <p:spPr bwMode="auto">
              <a:xfrm>
                <a:off x="11791" y="78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5" name="Rectangle 39"/>
              <p:cNvSpPr>
                <a:spLocks noChangeArrowheads="1"/>
              </p:cNvSpPr>
              <p:nvPr/>
            </p:nvSpPr>
            <p:spPr bwMode="auto">
              <a:xfrm>
                <a:off x="11791"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6" name="Rectangle 40"/>
              <p:cNvSpPr>
                <a:spLocks noChangeArrowheads="1"/>
              </p:cNvSpPr>
              <p:nvPr/>
            </p:nvSpPr>
            <p:spPr bwMode="auto">
              <a:xfrm>
                <a:off x="11791"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7" name="Rectangle 41"/>
              <p:cNvSpPr>
                <a:spLocks noChangeArrowheads="1"/>
              </p:cNvSpPr>
              <p:nvPr/>
            </p:nvSpPr>
            <p:spPr bwMode="auto">
              <a:xfrm>
                <a:off x="11791"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8" name="Rectangle 42"/>
              <p:cNvSpPr>
                <a:spLocks noChangeArrowheads="1"/>
              </p:cNvSpPr>
              <p:nvPr/>
            </p:nvSpPr>
            <p:spPr bwMode="auto">
              <a:xfrm>
                <a:off x="11791"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9" name="Rectangle 43"/>
              <p:cNvSpPr>
                <a:spLocks noChangeArrowheads="1"/>
              </p:cNvSpPr>
              <p:nvPr/>
            </p:nvSpPr>
            <p:spPr bwMode="auto">
              <a:xfrm>
                <a:off x="11791"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0" name="Rectangle 44"/>
              <p:cNvSpPr>
                <a:spLocks noChangeArrowheads="1"/>
              </p:cNvSpPr>
              <p:nvPr/>
            </p:nvSpPr>
            <p:spPr bwMode="auto">
              <a:xfrm>
                <a:off x="11791"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1" name="Rectangle 45"/>
              <p:cNvSpPr>
                <a:spLocks noChangeArrowheads="1"/>
              </p:cNvSpPr>
              <p:nvPr/>
            </p:nvSpPr>
            <p:spPr bwMode="auto">
              <a:xfrm>
                <a:off x="11791"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2" name="Rectangle 46"/>
              <p:cNvSpPr>
                <a:spLocks noChangeArrowheads="1"/>
              </p:cNvSpPr>
              <p:nvPr/>
            </p:nvSpPr>
            <p:spPr bwMode="auto">
              <a:xfrm>
                <a:off x="11791"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3" name="Rectangle 47"/>
              <p:cNvSpPr>
                <a:spLocks noChangeArrowheads="1"/>
              </p:cNvSpPr>
              <p:nvPr/>
            </p:nvSpPr>
            <p:spPr bwMode="auto">
              <a:xfrm>
                <a:off x="11791"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4" name="Rectangle 48"/>
              <p:cNvSpPr>
                <a:spLocks noChangeArrowheads="1"/>
              </p:cNvSpPr>
              <p:nvPr/>
            </p:nvSpPr>
            <p:spPr bwMode="auto">
              <a:xfrm>
                <a:off x="11791"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5" name="Rectangle 49"/>
              <p:cNvSpPr>
                <a:spLocks noChangeArrowheads="1"/>
              </p:cNvSpPr>
              <p:nvPr/>
            </p:nvSpPr>
            <p:spPr bwMode="auto">
              <a:xfrm>
                <a:off x="11791"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6" name="Rectangle 50"/>
              <p:cNvSpPr>
                <a:spLocks noChangeArrowheads="1"/>
              </p:cNvSpPr>
              <p:nvPr/>
            </p:nvSpPr>
            <p:spPr bwMode="auto">
              <a:xfrm>
                <a:off x="11791"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7" name="Rectangle 51"/>
              <p:cNvSpPr>
                <a:spLocks noChangeArrowheads="1"/>
              </p:cNvSpPr>
              <p:nvPr/>
            </p:nvSpPr>
            <p:spPr bwMode="auto">
              <a:xfrm>
                <a:off x="11982" y="896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8" name="Rectangle 52"/>
              <p:cNvSpPr>
                <a:spLocks noChangeArrowheads="1"/>
              </p:cNvSpPr>
              <p:nvPr/>
            </p:nvSpPr>
            <p:spPr bwMode="auto">
              <a:xfrm>
                <a:off x="11982" y="877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9" name="Rectangle 53"/>
              <p:cNvSpPr>
                <a:spLocks noChangeArrowheads="1"/>
              </p:cNvSpPr>
              <p:nvPr/>
            </p:nvSpPr>
            <p:spPr bwMode="auto">
              <a:xfrm>
                <a:off x="11982" y="858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0" name="Rectangle 54"/>
              <p:cNvSpPr>
                <a:spLocks noChangeArrowheads="1"/>
              </p:cNvSpPr>
              <p:nvPr/>
            </p:nvSpPr>
            <p:spPr bwMode="auto">
              <a:xfrm>
                <a:off x="11982" y="839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1" name="Rectangle 55"/>
              <p:cNvSpPr>
                <a:spLocks noChangeArrowheads="1"/>
              </p:cNvSpPr>
              <p:nvPr/>
            </p:nvSpPr>
            <p:spPr bwMode="auto">
              <a:xfrm>
                <a:off x="11982" y="820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2" name="Rectangle 56"/>
              <p:cNvSpPr>
                <a:spLocks noChangeArrowheads="1"/>
              </p:cNvSpPr>
              <p:nvPr/>
            </p:nvSpPr>
            <p:spPr bwMode="auto">
              <a:xfrm>
                <a:off x="11982" y="80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3" name="Rectangle 57"/>
              <p:cNvSpPr>
                <a:spLocks noChangeArrowheads="1"/>
              </p:cNvSpPr>
              <p:nvPr/>
            </p:nvSpPr>
            <p:spPr bwMode="auto">
              <a:xfrm>
                <a:off x="11982" y="78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4" name="Rectangle 58"/>
              <p:cNvSpPr>
                <a:spLocks noChangeArrowheads="1"/>
              </p:cNvSpPr>
              <p:nvPr/>
            </p:nvSpPr>
            <p:spPr bwMode="auto">
              <a:xfrm>
                <a:off x="11982"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5" name="Rectangle 59"/>
              <p:cNvSpPr>
                <a:spLocks noChangeArrowheads="1"/>
              </p:cNvSpPr>
              <p:nvPr/>
            </p:nvSpPr>
            <p:spPr bwMode="auto">
              <a:xfrm>
                <a:off x="11982"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6" name="Rectangle 60"/>
              <p:cNvSpPr>
                <a:spLocks noChangeArrowheads="1"/>
              </p:cNvSpPr>
              <p:nvPr/>
            </p:nvSpPr>
            <p:spPr bwMode="auto">
              <a:xfrm>
                <a:off x="11982"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7" name="Rectangle 61"/>
              <p:cNvSpPr>
                <a:spLocks noChangeArrowheads="1"/>
              </p:cNvSpPr>
              <p:nvPr/>
            </p:nvSpPr>
            <p:spPr bwMode="auto">
              <a:xfrm>
                <a:off x="11982"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8" name="Rectangle 62"/>
              <p:cNvSpPr>
                <a:spLocks noChangeArrowheads="1"/>
              </p:cNvSpPr>
              <p:nvPr/>
            </p:nvSpPr>
            <p:spPr bwMode="auto">
              <a:xfrm>
                <a:off x="11982"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9" name="Rectangle 63"/>
              <p:cNvSpPr>
                <a:spLocks noChangeArrowheads="1"/>
              </p:cNvSpPr>
              <p:nvPr/>
            </p:nvSpPr>
            <p:spPr bwMode="auto">
              <a:xfrm>
                <a:off x="11982"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0" name="Rectangle 64"/>
              <p:cNvSpPr>
                <a:spLocks noChangeArrowheads="1"/>
              </p:cNvSpPr>
              <p:nvPr/>
            </p:nvSpPr>
            <p:spPr bwMode="auto">
              <a:xfrm>
                <a:off x="11982"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1" name="Rectangle 65"/>
              <p:cNvSpPr>
                <a:spLocks noChangeArrowheads="1"/>
              </p:cNvSpPr>
              <p:nvPr/>
            </p:nvSpPr>
            <p:spPr bwMode="auto">
              <a:xfrm>
                <a:off x="11982"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2" name="Rectangle 66"/>
              <p:cNvSpPr>
                <a:spLocks noChangeArrowheads="1"/>
              </p:cNvSpPr>
              <p:nvPr/>
            </p:nvSpPr>
            <p:spPr bwMode="auto">
              <a:xfrm>
                <a:off x="11982"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3" name="Rectangle 67"/>
              <p:cNvSpPr>
                <a:spLocks noChangeArrowheads="1"/>
              </p:cNvSpPr>
              <p:nvPr/>
            </p:nvSpPr>
            <p:spPr bwMode="auto">
              <a:xfrm>
                <a:off x="11982"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4" name="Rectangle 68"/>
              <p:cNvSpPr>
                <a:spLocks noChangeArrowheads="1"/>
              </p:cNvSpPr>
              <p:nvPr/>
            </p:nvSpPr>
            <p:spPr bwMode="auto">
              <a:xfrm>
                <a:off x="11982"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5" name="Rectangle 69"/>
              <p:cNvSpPr>
                <a:spLocks noChangeArrowheads="1"/>
              </p:cNvSpPr>
              <p:nvPr/>
            </p:nvSpPr>
            <p:spPr bwMode="auto">
              <a:xfrm>
                <a:off x="11982"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6" name="Rectangle 70"/>
              <p:cNvSpPr>
                <a:spLocks noChangeArrowheads="1"/>
              </p:cNvSpPr>
              <p:nvPr/>
            </p:nvSpPr>
            <p:spPr bwMode="auto">
              <a:xfrm>
                <a:off x="12173" y="877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7" name="Rectangle 71"/>
              <p:cNvSpPr>
                <a:spLocks noChangeArrowheads="1"/>
              </p:cNvSpPr>
              <p:nvPr/>
            </p:nvSpPr>
            <p:spPr bwMode="auto">
              <a:xfrm>
                <a:off x="12173" y="858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8" name="Rectangle 72"/>
              <p:cNvSpPr>
                <a:spLocks noChangeArrowheads="1"/>
              </p:cNvSpPr>
              <p:nvPr/>
            </p:nvSpPr>
            <p:spPr bwMode="auto">
              <a:xfrm>
                <a:off x="12173" y="839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9" name="Rectangle 73"/>
              <p:cNvSpPr>
                <a:spLocks noChangeArrowheads="1"/>
              </p:cNvSpPr>
              <p:nvPr/>
            </p:nvSpPr>
            <p:spPr bwMode="auto">
              <a:xfrm>
                <a:off x="12173" y="820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0" name="Rectangle 74"/>
              <p:cNvSpPr>
                <a:spLocks noChangeArrowheads="1"/>
              </p:cNvSpPr>
              <p:nvPr/>
            </p:nvSpPr>
            <p:spPr bwMode="auto">
              <a:xfrm>
                <a:off x="12173" y="80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1" name="Rectangle 75"/>
              <p:cNvSpPr>
                <a:spLocks noChangeArrowheads="1"/>
              </p:cNvSpPr>
              <p:nvPr/>
            </p:nvSpPr>
            <p:spPr bwMode="auto">
              <a:xfrm>
                <a:off x="12173" y="78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2" name="Rectangle 76"/>
              <p:cNvSpPr>
                <a:spLocks noChangeArrowheads="1"/>
              </p:cNvSpPr>
              <p:nvPr/>
            </p:nvSpPr>
            <p:spPr bwMode="auto">
              <a:xfrm>
                <a:off x="12173"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3" name="Rectangle 77"/>
              <p:cNvSpPr>
                <a:spLocks noChangeArrowheads="1"/>
              </p:cNvSpPr>
              <p:nvPr/>
            </p:nvSpPr>
            <p:spPr bwMode="auto">
              <a:xfrm>
                <a:off x="12173"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4" name="Rectangle 78"/>
              <p:cNvSpPr>
                <a:spLocks noChangeArrowheads="1"/>
              </p:cNvSpPr>
              <p:nvPr/>
            </p:nvSpPr>
            <p:spPr bwMode="auto">
              <a:xfrm>
                <a:off x="12173"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5" name="Rectangle 79"/>
              <p:cNvSpPr>
                <a:spLocks noChangeArrowheads="1"/>
              </p:cNvSpPr>
              <p:nvPr/>
            </p:nvSpPr>
            <p:spPr bwMode="auto">
              <a:xfrm>
                <a:off x="12173"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6" name="Rectangle 80"/>
              <p:cNvSpPr>
                <a:spLocks noChangeArrowheads="1"/>
              </p:cNvSpPr>
              <p:nvPr/>
            </p:nvSpPr>
            <p:spPr bwMode="auto">
              <a:xfrm>
                <a:off x="12173"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7" name="Rectangle 81"/>
              <p:cNvSpPr>
                <a:spLocks noChangeArrowheads="1"/>
              </p:cNvSpPr>
              <p:nvPr/>
            </p:nvSpPr>
            <p:spPr bwMode="auto">
              <a:xfrm>
                <a:off x="12173"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8" name="Rectangle 82"/>
              <p:cNvSpPr>
                <a:spLocks noChangeArrowheads="1"/>
              </p:cNvSpPr>
              <p:nvPr/>
            </p:nvSpPr>
            <p:spPr bwMode="auto">
              <a:xfrm>
                <a:off x="12173"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9" name="Rectangle 83"/>
              <p:cNvSpPr>
                <a:spLocks noChangeArrowheads="1"/>
              </p:cNvSpPr>
              <p:nvPr/>
            </p:nvSpPr>
            <p:spPr bwMode="auto">
              <a:xfrm>
                <a:off x="12173"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0" name="Rectangle 84"/>
              <p:cNvSpPr>
                <a:spLocks noChangeArrowheads="1"/>
              </p:cNvSpPr>
              <p:nvPr/>
            </p:nvSpPr>
            <p:spPr bwMode="auto">
              <a:xfrm>
                <a:off x="12173"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1" name="Rectangle 85"/>
              <p:cNvSpPr>
                <a:spLocks noChangeArrowheads="1"/>
              </p:cNvSpPr>
              <p:nvPr/>
            </p:nvSpPr>
            <p:spPr bwMode="auto">
              <a:xfrm>
                <a:off x="12173"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2" name="Rectangle 86"/>
              <p:cNvSpPr>
                <a:spLocks noChangeArrowheads="1"/>
              </p:cNvSpPr>
              <p:nvPr/>
            </p:nvSpPr>
            <p:spPr bwMode="auto">
              <a:xfrm>
                <a:off x="12364" y="858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3" name="Rectangle 87"/>
              <p:cNvSpPr>
                <a:spLocks noChangeArrowheads="1"/>
              </p:cNvSpPr>
              <p:nvPr/>
            </p:nvSpPr>
            <p:spPr bwMode="auto">
              <a:xfrm>
                <a:off x="12364" y="839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4" name="Rectangle 88"/>
              <p:cNvSpPr>
                <a:spLocks noChangeArrowheads="1"/>
              </p:cNvSpPr>
              <p:nvPr/>
            </p:nvSpPr>
            <p:spPr bwMode="auto">
              <a:xfrm>
                <a:off x="12364" y="820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5" name="Rectangle 89"/>
              <p:cNvSpPr>
                <a:spLocks noChangeArrowheads="1"/>
              </p:cNvSpPr>
              <p:nvPr/>
            </p:nvSpPr>
            <p:spPr bwMode="auto">
              <a:xfrm>
                <a:off x="12364" y="80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6" name="Rectangle 90"/>
              <p:cNvSpPr>
                <a:spLocks noChangeArrowheads="1"/>
              </p:cNvSpPr>
              <p:nvPr/>
            </p:nvSpPr>
            <p:spPr bwMode="auto">
              <a:xfrm>
                <a:off x="12364" y="78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7" name="Rectangle 91"/>
              <p:cNvSpPr>
                <a:spLocks noChangeArrowheads="1"/>
              </p:cNvSpPr>
              <p:nvPr/>
            </p:nvSpPr>
            <p:spPr bwMode="auto">
              <a:xfrm>
                <a:off x="12364"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8" name="Rectangle 92"/>
              <p:cNvSpPr>
                <a:spLocks noChangeArrowheads="1"/>
              </p:cNvSpPr>
              <p:nvPr/>
            </p:nvSpPr>
            <p:spPr bwMode="auto">
              <a:xfrm>
                <a:off x="12364"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9" name="Rectangle 93"/>
              <p:cNvSpPr>
                <a:spLocks noChangeArrowheads="1"/>
              </p:cNvSpPr>
              <p:nvPr/>
            </p:nvSpPr>
            <p:spPr bwMode="auto">
              <a:xfrm>
                <a:off x="12364"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0" name="Rectangle 94"/>
              <p:cNvSpPr>
                <a:spLocks noChangeArrowheads="1"/>
              </p:cNvSpPr>
              <p:nvPr/>
            </p:nvSpPr>
            <p:spPr bwMode="auto">
              <a:xfrm>
                <a:off x="12364"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1" name="Rectangle 95"/>
              <p:cNvSpPr>
                <a:spLocks noChangeArrowheads="1"/>
              </p:cNvSpPr>
              <p:nvPr/>
            </p:nvSpPr>
            <p:spPr bwMode="auto">
              <a:xfrm>
                <a:off x="12364"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2" name="Rectangle 96"/>
              <p:cNvSpPr>
                <a:spLocks noChangeArrowheads="1"/>
              </p:cNvSpPr>
              <p:nvPr/>
            </p:nvSpPr>
            <p:spPr bwMode="auto">
              <a:xfrm>
                <a:off x="12364"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3" name="Rectangle 97"/>
              <p:cNvSpPr>
                <a:spLocks noChangeArrowheads="1"/>
              </p:cNvSpPr>
              <p:nvPr/>
            </p:nvSpPr>
            <p:spPr bwMode="auto">
              <a:xfrm>
                <a:off x="12364"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4" name="Rectangle 98"/>
              <p:cNvSpPr>
                <a:spLocks noChangeArrowheads="1"/>
              </p:cNvSpPr>
              <p:nvPr/>
            </p:nvSpPr>
            <p:spPr bwMode="auto">
              <a:xfrm>
                <a:off x="12364"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5" name="Rectangle 99"/>
              <p:cNvSpPr>
                <a:spLocks noChangeArrowheads="1"/>
              </p:cNvSpPr>
              <p:nvPr/>
            </p:nvSpPr>
            <p:spPr bwMode="auto">
              <a:xfrm>
                <a:off x="12364"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6" name="Rectangle 100"/>
              <p:cNvSpPr>
                <a:spLocks noChangeArrowheads="1"/>
              </p:cNvSpPr>
              <p:nvPr/>
            </p:nvSpPr>
            <p:spPr bwMode="auto">
              <a:xfrm>
                <a:off x="12364"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7" name="Rectangle 101"/>
              <p:cNvSpPr>
                <a:spLocks noChangeArrowheads="1"/>
              </p:cNvSpPr>
              <p:nvPr/>
            </p:nvSpPr>
            <p:spPr bwMode="auto">
              <a:xfrm>
                <a:off x="12555" y="839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8" name="Rectangle 102"/>
              <p:cNvSpPr>
                <a:spLocks noChangeArrowheads="1"/>
              </p:cNvSpPr>
              <p:nvPr/>
            </p:nvSpPr>
            <p:spPr bwMode="auto">
              <a:xfrm>
                <a:off x="12555" y="820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9" name="Rectangle 103"/>
              <p:cNvSpPr>
                <a:spLocks noChangeArrowheads="1"/>
              </p:cNvSpPr>
              <p:nvPr/>
            </p:nvSpPr>
            <p:spPr bwMode="auto">
              <a:xfrm>
                <a:off x="12555" y="80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0" name="Rectangle 104"/>
              <p:cNvSpPr>
                <a:spLocks noChangeArrowheads="1"/>
              </p:cNvSpPr>
              <p:nvPr/>
            </p:nvSpPr>
            <p:spPr bwMode="auto">
              <a:xfrm>
                <a:off x="12555" y="78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1" name="Rectangle 105"/>
              <p:cNvSpPr>
                <a:spLocks noChangeArrowheads="1"/>
              </p:cNvSpPr>
              <p:nvPr/>
            </p:nvSpPr>
            <p:spPr bwMode="auto">
              <a:xfrm>
                <a:off x="12555"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2" name="Rectangle 106"/>
              <p:cNvSpPr>
                <a:spLocks noChangeArrowheads="1"/>
              </p:cNvSpPr>
              <p:nvPr/>
            </p:nvSpPr>
            <p:spPr bwMode="auto">
              <a:xfrm>
                <a:off x="12555"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3" name="Rectangle 107"/>
              <p:cNvSpPr>
                <a:spLocks noChangeArrowheads="1"/>
              </p:cNvSpPr>
              <p:nvPr/>
            </p:nvSpPr>
            <p:spPr bwMode="auto">
              <a:xfrm>
                <a:off x="12555"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4" name="Rectangle 108"/>
              <p:cNvSpPr>
                <a:spLocks noChangeArrowheads="1"/>
              </p:cNvSpPr>
              <p:nvPr/>
            </p:nvSpPr>
            <p:spPr bwMode="auto">
              <a:xfrm>
                <a:off x="12555"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5" name="Rectangle 109"/>
              <p:cNvSpPr>
                <a:spLocks noChangeArrowheads="1"/>
              </p:cNvSpPr>
              <p:nvPr/>
            </p:nvSpPr>
            <p:spPr bwMode="auto">
              <a:xfrm>
                <a:off x="12555"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6" name="Rectangle 110"/>
              <p:cNvSpPr>
                <a:spLocks noChangeArrowheads="1"/>
              </p:cNvSpPr>
              <p:nvPr/>
            </p:nvSpPr>
            <p:spPr bwMode="auto">
              <a:xfrm>
                <a:off x="12555"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7" name="Rectangle 111"/>
              <p:cNvSpPr>
                <a:spLocks noChangeArrowheads="1"/>
              </p:cNvSpPr>
              <p:nvPr/>
            </p:nvSpPr>
            <p:spPr bwMode="auto">
              <a:xfrm>
                <a:off x="12555"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8" name="Rectangle 112"/>
              <p:cNvSpPr>
                <a:spLocks noChangeArrowheads="1"/>
              </p:cNvSpPr>
              <p:nvPr/>
            </p:nvSpPr>
            <p:spPr bwMode="auto">
              <a:xfrm>
                <a:off x="12555"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9" name="Rectangle 113"/>
              <p:cNvSpPr>
                <a:spLocks noChangeArrowheads="1"/>
              </p:cNvSpPr>
              <p:nvPr/>
            </p:nvSpPr>
            <p:spPr bwMode="auto">
              <a:xfrm>
                <a:off x="12555"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0" name="Rectangle 114"/>
              <p:cNvSpPr>
                <a:spLocks noChangeArrowheads="1"/>
              </p:cNvSpPr>
              <p:nvPr/>
            </p:nvSpPr>
            <p:spPr bwMode="auto">
              <a:xfrm>
                <a:off x="12555"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1" name="Rectangle 115"/>
              <p:cNvSpPr>
                <a:spLocks noChangeArrowheads="1"/>
              </p:cNvSpPr>
              <p:nvPr/>
            </p:nvSpPr>
            <p:spPr bwMode="auto">
              <a:xfrm>
                <a:off x="12746" y="820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2" name="Rectangle 116"/>
              <p:cNvSpPr>
                <a:spLocks noChangeArrowheads="1"/>
              </p:cNvSpPr>
              <p:nvPr/>
            </p:nvSpPr>
            <p:spPr bwMode="auto">
              <a:xfrm>
                <a:off x="12746" y="80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3" name="Rectangle 117"/>
              <p:cNvSpPr>
                <a:spLocks noChangeArrowheads="1"/>
              </p:cNvSpPr>
              <p:nvPr/>
            </p:nvSpPr>
            <p:spPr bwMode="auto">
              <a:xfrm>
                <a:off x="12746" y="78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4" name="Rectangle 118"/>
              <p:cNvSpPr>
                <a:spLocks noChangeArrowheads="1"/>
              </p:cNvSpPr>
              <p:nvPr/>
            </p:nvSpPr>
            <p:spPr bwMode="auto">
              <a:xfrm>
                <a:off x="12746"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5" name="Rectangle 119"/>
              <p:cNvSpPr>
                <a:spLocks noChangeArrowheads="1"/>
              </p:cNvSpPr>
              <p:nvPr/>
            </p:nvSpPr>
            <p:spPr bwMode="auto">
              <a:xfrm>
                <a:off x="12746"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6" name="Rectangle 120"/>
              <p:cNvSpPr>
                <a:spLocks noChangeArrowheads="1"/>
              </p:cNvSpPr>
              <p:nvPr/>
            </p:nvSpPr>
            <p:spPr bwMode="auto">
              <a:xfrm>
                <a:off x="12746"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7" name="Rectangle 121"/>
              <p:cNvSpPr>
                <a:spLocks noChangeArrowheads="1"/>
              </p:cNvSpPr>
              <p:nvPr/>
            </p:nvSpPr>
            <p:spPr bwMode="auto">
              <a:xfrm>
                <a:off x="12746"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8" name="Rectangle 122"/>
              <p:cNvSpPr>
                <a:spLocks noChangeArrowheads="1"/>
              </p:cNvSpPr>
              <p:nvPr/>
            </p:nvSpPr>
            <p:spPr bwMode="auto">
              <a:xfrm>
                <a:off x="12746"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9" name="Rectangle 123"/>
              <p:cNvSpPr>
                <a:spLocks noChangeArrowheads="1"/>
              </p:cNvSpPr>
              <p:nvPr/>
            </p:nvSpPr>
            <p:spPr bwMode="auto">
              <a:xfrm>
                <a:off x="12746"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0" name="Rectangle 124"/>
              <p:cNvSpPr>
                <a:spLocks noChangeArrowheads="1"/>
              </p:cNvSpPr>
              <p:nvPr/>
            </p:nvSpPr>
            <p:spPr bwMode="auto">
              <a:xfrm>
                <a:off x="12746"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1" name="Rectangle 125"/>
              <p:cNvSpPr>
                <a:spLocks noChangeArrowheads="1"/>
              </p:cNvSpPr>
              <p:nvPr/>
            </p:nvSpPr>
            <p:spPr bwMode="auto">
              <a:xfrm>
                <a:off x="12746"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2" name="Rectangle 126"/>
              <p:cNvSpPr>
                <a:spLocks noChangeArrowheads="1"/>
              </p:cNvSpPr>
              <p:nvPr/>
            </p:nvSpPr>
            <p:spPr bwMode="auto">
              <a:xfrm>
                <a:off x="12938" y="78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3" name="Rectangle 127"/>
              <p:cNvSpPr>
                <a:spLocks noChangeArrowheads="1"/>
              </p:cNvSpPr>
              <p:nvPr/>
            </p:nvSpPr>
            <p:spPr bwMode="auto">
              <a:xfrm>
                <a:off x="12938"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4" name="Rectangle 128"/>
              <p:cNvSpPr>
                <a:spLocks noChangeArrowheads="1"/>
              </p:cNvSpPr>
              <p:nvPr/>
            </p:nvSpPr>
            <p:spPr bwMode="auto">
              <a:xfrm>
                <a:off x="12938"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5" name="Rectangle 129"/>
              <p:cNvSpPr>
                <a:spLocks noChangeArrowheads="1"/>
              </p:cNvSpPr>
              <p:nvPr/>
            </p:nvSpPr>
            <p:spPr bwMode="auto">
              <a:xfrm>
                <a:off x="12938"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6" name="Rectangle 130"/>
              <p:cNvSpPr>
                <a:spLocks noChangeArrowheads="1"/>
              </p:cNvSpPr>
              <p:nvPr/>
            </p:nvSpPr>
            <p:spPr bwMode="auto">
              <a:xfrm>
                <a:off x="12938"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7" name="Rectangle 131"/>
              <p:cNvSpPr>
                <a:spLocks noChangeArrowheads="1"/>
              </p:cNvSpPr>
              <p:nvPr/>
            </p:nvSpPr>
            <p:spPr bwMode="auto">
              <a:xfrm>
                <a:off x="12938"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8" name="Rectangle 132"/>
              <p:cNvSpPr>
                <a:spLocks noChangeArrowheads="1"/>
              </p:cNvSpPr>
              <p:nvPr/>
            </p:nvSpPr>
            <p:spPr bwMode="auto">
              <a:xfrm>
                <a:off x="12938"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9" name="Rectangle 133"/>
              <p:cNvSpPr>
                <a:spLocks noChangeArrowheads="1"/>
              </p:cNvSpPr>
              <p:nvPr/>
            </p:nvSpPr>
            <p:spPr bwMode="auto">
              <a:xfrm>
                <a:off x="12938"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0" name="Rectangle 134"/>
              <p:cNvSpPr>
                <a:spLocks noChangeArrowheads="1"/>
              </p:cNvSpPr>
              <p:nvPr/>
            </p:nvSpPr>
            <p:spPr bwMode="auto">
              <a:xfrm>
                <a:off x="12938"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1" name="Rectangle 135"/>
              <p:cNvSpPr>
                <a:spLocks noChangeArrowheads="1"/>
              </p:cNvSpPr>
              <p:nvPr/>
            </p:nvSpPr>
            <p:spPr bwMode="auto">
              <a:xfrm>
                <a:off x="13129"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2" name="Rectangle 136"/>
              <p:cNvSpPr>
                <a:spLocks noChangeArrowheads="1"/>
              </p:cNvSpPr>
              <p:nvPr/>
            </p:nvSpPr>
            <p:spPr bwMode="auto">
              <a:xfrm>
                <a:off x="13129"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3" name="Rectangle 137"/>
              <p:cNvSpPr>
                <a:spLocks noChangeArrowheads="1"/>
              </p:cNvSpPr>
              <p:nvPr/>
            </p:nvSpPr>
            <p:spPr bwMode="auto">
              <a:xfrm>
                <a:off x="13129"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4" name="Rectangle 138"/>
              <p:cNvSpPr>
                <a:spLocks noChangeArrowheads="1"/>
              </p:cNvSpPr>
              <p:nvPr/>
            </p:nvSpPr>
            <p:spPr bwMode="auto">
              <a:xfrm>
                <a:off x="13129"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5" name="Rectangle 139"/>
              <p:cNvSpPr>
                <a:spLocks noChangeArrowheads="1"/>
              </p:cNvSpPr>
              <p:nvPr/>
            </p:nvSpPr>
            <p:spPr bwMode="auto">
              <a:xfrm>
                <a:off x="13129"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6" name="Rectangle 140"/>
              <p:cNvSpPr>
                <a:spLocks noChangeArrowheads="1"/>
              </p:cNvSpPr>
              <p:nvPr/>
            </p:nvSpPr>
            <p:spPr bwMode="auto">
              <a:xfrm>
                <a:off x="13129"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7" name="Rectangle 141"/>
              <p:cNvSpPr>
                <a:spLocks noChangeArrowheads="1"/>
              </p:cNvSpPr>
              <p:nvPr/>
            </p:nvSpPr>
            <p:spPr bwMode="auto">
              <a:xfrm>
                <a:off x="13129"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8" name="Rectangle 142"/>
              <p:cNvSpPr>
                <a:spLocks noChangeArrowheads="1"/>
              </p:cNvSpPr>
              <p:nvPr/>
            </p:nvSpPr>
            <p:spPr bwMode="auto">
              <a:xfrm>
                <a:off x="13129"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9" name="Rectangle 143"/>
              <p:cNvSpPr>
                <a:spLocks noChangeArrowheads="1"/>
              </p:cNvSpPr>
              <p:nvPr/>
            </p:nvSpPr>
            <p:spPr bwMode="auto">
              <a:xfrm>
                <a:off x="13320"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0" name="Rectangle 144"/>
              <p:cNvSpPr>
                <a:spLocks noChangeArrowheads="1"/>
              </p:cNvSpPr>
              <p:nvPr/>
            </p:nvSpPr>
            <p:spPr bwMode="auto">
              <a:xfrm>
                <a:off x="13320"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1" name="Rectangle 145"/>
              <p:cNvSpPr>
                <a:spLocks noChangeArrowheads="1"/>
              </p:cNvSpPr>
              <p:nvPr/>
            </p:nvSpPr>
            <p:spPr bwMode="auto">
              <a:xfrm>
                <a:off x="13320"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2" name="Rectangle 146"/>
              <p:cNvSpPr>
                <a:spLocks noChangeArrowheads="1"/>
              </p:cNvSpPr>
              <p:nvPr/>
            </p:nvSpPr>
            <p:spPr bwMode="auto">
              <a:xfrm>
                <a:off x="13320"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3" name="Rectangle 147"/>
              <p:cNvSpPr>
                <a:spLocks noChangeArrowheads="1"/>
              </p:cNvSpPr>
              <p:nvPr/>
            </p:nvSpPr>
            <p:spPr bwMode="auto">
              <a:xfrm>
                <a:off x="13320"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4" name="Rectangle 148"/>
              <p:cNvSpPr>
                <a:spLocks noChangeArrowheads="1"/>
              </p:cNvSpPr>
              <p:nvPr/>
            </p:nvSpPr>
            <p:spPr bwMode="auto">
              <a:xfrm>
                <a:off x="13320"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5" name="Rectangle 149"/>
              <p:cNvSpPr>
                <a:spLocks noChangeArrowheads="1"/>
              </p:cNvSpPr>
              <p:nvPr/>
            </p:nvSpPr>
            <p:spPr bwMode="auto">
              <a:xfrm>
                <a:off x="13320"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6" name="Rectangle 150"/>
              <p:cNvSpPr>
                <a:spLocks noChangeArrowheads="1"/>
              </p:cNvSpPr>
              <p:nvPr/>
            </p:nvSpPr>
            <p:spPr bwMode="auto">
              <a:xfrm>
                <a:off x="13517"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7" name="Rectangle 151"/>
              <p:cNvSpPr>
                <a:spLocks noChangeArrowheads="1"/>
              </p:cNvSpPr>
              <p:nvPr/>
            </p:nvSpPr>
            <p:spPr bwMode="auto">
              <a:xfrm>
                <a:off x="13517"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8" name="Rectangle 152"/>
              <p:cNvSpPr>
                <a:spLocks noChangeArrowheads="1"/>
              </p:cNvSpPr>
              <p:nvPr/>
            </p:nvSpPr>
            <p:spPr bwMode="auto">
              <a:xfrm>
                <a:off x="13517"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9" name="Rectangle 153"/>
              <p:cNvSpPr>
                <a:spLocks noChangeArrowheads="1"/>
              </p:cNvSpPr>
              <p:nvPr/>
            </p:nvSpPr>
            <p:spPr bwMode="auto">
              <a:xfrm>
                <a:off x="13517"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0" name="Rectangle 154"/>
              <p:cNvSpPr>
                <a:spLocks noChangeArrowheads="1"/>
              </p:cNvSpPr>
              <p:nvPr/>
            </p:nvSpPr>
            <p:spPr bwMode="auto">
              <a:xfrm>
                <a:off x="13517"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1" name="Rectangle 155"/>
              <p:cNvSpPr>
                <a:spLocks noChangeArrowheads="1"/>
              </p:cNvSpPr>
              <p:nvPr/>
            </p:nvSpPr>
            <p:spPr bwMode="auto">
              <a:xfrm>
                <a:off x="13708"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2" name="Rectangle 156"/>
              <p:cNvSpPr>
                <a:spLocks noChangeArrowheads="1"/>
              </p:cNvSpPr>
              <p:nvPr/>
            </p:nvSpPr>
            <p:spPr bwMode="auto">
              <a:xfrm>
                <a:off x="13708"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3" name="Rectangle 157"/>
              <p:cNvSpPr>
                <a:spLocks noChangeArrowheads="1"/>
              </p:cNvSpPr>
              <p:nvPr/>
            </p:nvSpPr>
            <p:spPr bwMode="auto">
              <a:xfrm>
                <a:off x="12746"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4" name="Rectangle 158"/>
              <p:cNvSpPr>
                <a:spLocks noChangeArrowheads="1"/>
              </p:cNvSpPr>
              <p:nvPr/>
            </p:nvSpPr>
            <p:spPr bwMode="auto">
              <a:xfrm>
                <a:off x="12746"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5" name="Rectangle 159"/>
              <p:cNvSpPr>
                <a:spLocks noChangeArrowheads="1"/>
              </p:cNvSpPr>
              <p:nvPr/>
            </p:nvSpPr>
            <p:spPr bwMode="auto">
              <a:xfrm>
                <a:off x="12173"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6" name="Rectangle 160"/>
              <p:cNvSpPr>
                <a:spLocks noChangeArrowheads="1"/>
              </p:cNvSpPr>
              <p:nvPr/>
            </p:nvSpPr>
            <p:spPr bwMode="auto">
              <a:xfrm>
                <a:off x="11408" y="1011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7" name="Rectangle 161"/>
              <p:cNvSpPr>
                <a:spLocks noChangeArrowheads="1"/>
              </p:cNvSpPr>
              <p:nvPr/>
            </p:nvSpPr>
            <p:spPr bwMode="auto">
              <a:xfrm>
                <a:off x="11408" y="992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8" name="Rectangle 162"/>
              <p:cNvSpPr>
                <a:spLocks noChangeArrowheads="1"/>
              </p:cNvSpPr>
              <p:nvPr/>
            </p:nvSpPr>
            <p:spPr bwMode="auto">
              <a:xfrm>
                <a:off x="11408" y="973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9" name="Rectangle 163"/>
              <p:cNvSpPr>
                <a:spLocks noChangeArrowheads="1"/>
              </p:cNvSpPr>
              <p:nvPr/>
            </p:nvSpPr>
            <p:spPr bwMode="auto">
              <a:xfrm>
                <a:off x="11408" y="954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0" name="Rectangle 164"/>
              <p:cNvSpPr>
                <a:spLocks noChangeArrowheads="1"/>
              </p:cNvSpPr>
              <p:nvPr/>
            </p:nvSpPr>
            <p:spPr bwMode="auto">
              <a:xfrm>
                <a:off x="11408" y="935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1" name="Rectangle 165"/>
              <p:cNvSpPr>
                <a:spLocks noChangeArrowheads="1"/>
              </p:cNvSpPr>
              <p:nvPr/>
            </p:nvSpPr>
            <p:spPr bwMode="auto">
              <a:xfrm>
                <a:off x="11408" y="915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2" name="Rectangle 166"/>
              <p:cNvSpPr>
                <a:spLocks noChangeArrowheads="1"/>
              </p:cNvSpPr>
              <p:nvPr/>
            </p:nvSpPr>
            <p:spPr bwMode="auto">
              <a:xfrm>
                <a:off x="11408" y="896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3" name="Rectangle 167"/>
              <p:cNvSpPr>
                <a:spLocks noChangeArrowheads="1"/>
              </p:cNvSpPr>
              <p:nvPr/>
            </p:nvSpPr>
            <p:spPr bwMode="auto">
              <a:xfrm>
                <a:off x="11217" y="992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4" name="Rectangle 168"/>
              <p:cNvSpPr>
                <a:spLocks noChangeArrowheads="1"/>
              </p:cNvSpPr>
              <p:nvPr/>
            </p:nvSpPr>
            <p:spPr bwMode="auto">
              <a:xfrm>
                <a:off x="11217" y="973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5" name="Rectangle 169"/>
              <p:cNvSpPr>
                <a:spLocks noChangeArrowheads="1"/>
              </p:cNvSpPr>
              <p:nvPr/>
            </p:nvSpPr>
            <p:spPr bwMode="auto">
              <a:xfrm>
                <a:off x="11217" y="954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6" name="Rectangle 170"/>
              <p:cNvSpPr>
                <a:spLocks noChangeArrowheads="1"/>
              </p:cNvSpPr>
              <p:nvPr/>
            </p:nvSpPr>
            <p:spPr bwMode="auto">
              <a:xfrm>
                <a:off x="11217" y="935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7" name="Rectangle 171"/>
              <p:cNvSpPr>
                <a:spLocks noChangeArrowheads="1"/>
              </p:cNvSpPr>
              <p:nvPr/>
            </p:nvSpPr>
            <p:spPr bwMode="auto">
              <a:xfrm>
                <a:off x="11217" y="915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8" name="Rectangle 172"/>
              <p:cNvSpPr>
                <a:spLocks noChangeArrowheads="1"/>
              </p:cNvSpPr>
              <p:nvPr/>
            </p:nvSpPr>
            <p:spPr bwMode="auto">
              <a:xfrm>
                <a:off x="11217" y="896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9" name="Rectangle 173"/>
              <p:cNvSpPr>
                <a:spLocks noChangeArrowheads="1"/>
              </p:cNvSpPr>
              <p:nvPr/>
            </p:nvSpPr>
            <p:spPr bwMode="auto">
              <a:xfrm>
                <a:off x="11408" y="877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0" name="Rectangle 174"/>
              <p:cNvSpPr>
                <a:spLocks noChangeArrowheads="1"/>
              </p:cNvSpPr>
              <p:nvPr/>
            </p:nvSpPr>
            <p:spPr bwMode="auto">
              <a:xfrm>
                <a:off x="11408" y="858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1" name="Rectangle 175"/>
              <p:cNvSpPr>
                <a:spLocks noChangeArrowheads="1"/>
              </p:cNvSpPr>
              <p:nvPr/>
            </p:nvSpPr>
            <p:spPr bwMode="auto">
              <a:xfrm>
                <a:off x="11408" y="839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2" name="Rectangle 176"/>
              <p:cNvSpPr>
                <a:spLocks noChangeArrowheads="1"/>
              </p:cNvSpPr>
              <p:nvPr/>
            </p:nvSpPr>
            <p:spPr bwMode="auto">
              <a:xfrm>
                <a:off x="11408" y="820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3" name="Rectangle 177"/>
              <p:cNvSpPr>
                <a:spLocks noChangeArrowheads="1"/>
              </p:cNvSpPr>
              <p:nvPr/>
            </p:nvSpPr>
            <p:spPr bwMode="auto">
              <a:xfrm>
                <a:off x="11408" y="80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4" name="Rectangle 178"/>
              <p:cNvSpPr>
                <a:spLocks noChangeArrowheads="1"/>
              </p:cNvSpPr>
              <p:nvPr/>
            </p:nvSpPr>
            <p:spPr bwMode="auto">
              <a:xfrm>
                <a:off x="11408"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5" name="Rectangle 179"/>
              <p:cNvSpPr>
                <a:spLocks noChangeArrowheads="1"/>
              </p:cNvSpPr>
              <p:nvPr/>
            </p:nvSpPr>
            <p:spPr bwMode="auto">
              <a:xfrm>
                <a:off x="11408"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6" name="Rectangle 180"/>
              <p:cNvSpPr>
                <a:spLocks noChangeArrowheads="1"/>
              </p:cNvSpPr>
              <p:nvPr/>
            </p:nvSpPr>
            <p:spPr bwMode="auto">
              <a:xfrm>
                <a:off x="11408"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7" name="Rectangle 181"/>
              <p:cNvSpPr>
                <a:spLocks noChangeArrowheads="1"/>
              </p:cNvSpPr>
              <p:nvPr/>
            </p:nvSpPr>
            <p:spPr bwMode="auto">
              <a:xfrm>
                <a:off x="11408"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8" name="Rectangle 182"/>
              <p:cNvSpPr>
                <a:spLocks noChangeArrowheads="1"/>
              </p:cNvSpPr>
              <p:nvPr/>
            </p:nvSpPr>
            <p:spPr bwMode="auto">
              <a:xfrm>
                <a:off x="11408"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9" name="Rectangle 183"/>
              <p:cNvSpPr>
                <a:spLocks noChangeArrowheads="1"/>
              </p:cNvSpPr>
              <p:nvPr/>
            </p:nvSpPr>
            <p:spPr bwMode="auto">
              <a:xfrm>
                <a:off x="11408"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0" name="Rectangle 184"/>
              <p:cNvSpPr>
                <a:spLocks noChangeArrowheads="1"/>
              </p:cNvSpPr>
              <p:nvPr/>
            </p:nvSpPr>
            <p:spPr bwMode="auto">
              <a:xfrm>
                <a:off x="11408"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1" name="Rectangle 185"/>
              <p:cNvSpPr>
                <a:spLocks noChangeArrowheads="1"/>
              </p:cNvSpPr>
              <p:nvPr/>
            </p:nvSpPr>
            <p:spPr bwMode="auto">
              <a:xfrm>
                <a:off x="11408"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2" name="Rectangle 186"/>
              <p:cNvSpPr>
                <a:spLocks noChangeArrowheads="1"/>
              </p:cNvSpPr>
              <p:nvPr/>
            </p:nvSpPr>
            <p:spPr bwMode="auto">
              <a:xfrm>
                <a:off x="11408"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3" name="Rectangle 187"/>
              <p:cNvSpPr>
                <a:spLocks noChangeArrowheads="1"/>
              </p:cNvSpPr>
              <p:nvPr/>
            </p:nvSpPr>
            <p:spPr bwMode="auto">
              <a:xfrm>
                <a:off x="11408"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4" name="Rectangle 188"/>
              <p:cNvSpPr>
                <a:spLocks noChangeArrowheads="1"/>
              </p:cNvSpPr>
              <p:nvPr/>
            </p:nvSpPr>
            <p:spPr bwMode="auto">
              <a:xfrm>
                <a:off x="11217"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5" name="Rectangle 189"/>
              <p:cNvSpPr>
                <a:spLocks noChangeArrowheads="1"/>
              </p:cNvSpPr>
              <p:nvPr/>
            </p:nvSpPr>
            <p:spPr bwMode="auto">
              <a:xfrm>
                <a:off x="11217"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6" name="Rectangle 190"/>
              <p:cNvSpPr>
                <a:spLocks noChangeArrowheads="1"/>
              </p:cNvSpPr>
              <p:nvPr/>
            </p:nvSpPr>
            <p:spPr bwMode="auto">
              <a:xfrm>
                <a:off x="11217"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7" name="Rectangle 191"/>
              <p:cNvSpPr>
                <a:spLocks noChangeArrowheads="1"/>
              </p:cNvSpPr>
              <p:nvPr/>
            </p:nvSpPr>
            <p:spPr bwMode="auto">
              <a:xfrm>
                <a:off x="11217"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8" name="Rectangle 192"/>
              <p:cNvSpPr>
                <a:spLocks noChangeArrowheads="1"/>
              </p:cNvSpPr>
              <p:nvPr/>
            </p:nvSpPr>
            <p:spPr bwMode="auto">
              <a:xfrm>
                <a:off x="11217"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9" name="Rectangle 193"/>
              <p:cNvSpPr>
                <a:spLocks noChangeArrowheads="1"/>
              </p:cNvSpPr>
              <p:nvPr/>
            </p:nvSpPr>
            <p:spPr bwMode="auto">
              <a:xfrm>
                <a:off x="11217"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0" name="Rectangle 194"/>
              <p:cNvSpPr>
                <a:spLocks noChangeArrowheads="1"/>
              </p:cNvSpPr>
              <p:nvPr/>
            </p:nvSpPr>
            <p:spPr bwMode="auto">
              <a:xfrm>
                <a:off x="11217"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1" name="Rectangle 195"/>
              <p:cNvSpPr>
                <a:spLocks noChangeArrowheads="1"/>
              </p:cNvSpPr>
              <p:nvPr/>
            </p:nvSpPr>
            <p:spPr bwMode="auto">
              <a:xfrm>
                <a:off x="11217"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2" name="Rectangle 196"/>
              <p:cNvSpPr>
                <a:spLocks noChangeArrowheads="1"/>
              </p:cNvSpPr>
              <p:nvPr/>
            </p:nvSpPr>
            <p:spPr bwMode="auto">
              <a:xfrm>
                <a:off x="11217"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3" name="Rectangle 197"/>
              <p:cNvSpPr>
                <a:spLocks noChangeArrowheads="1"/>
              </p:cNvSpPr>
              <p:nvPr/>
            </p:nvSpPr>
            <p:spPr bwMode="auto">
              <a:xfrm>
                <a:off x="11026"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4" name="Rectangle 198"/>
              <p:cNvSpPr>
                <a:spLocks noChangeArrowheads="1"/>
              </p:cNvSpPr>
              <p:nvPr/>
            </p:nvSpPr>
            <p:spPr bwMode="auto">
              <a:xfrm>
                <a:off x="11026"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5" name="Rectangle 199"/>
              <p:cNvSpPr>
                <a:spLocks noChangeArrowheads="1"/>
              </p:cNvSpPr>
              <p:nvPr/>
            </p:nvSpPr>
            <p:spPr bwMode="auto">
              <a:xfrm>
                <a:off x="11026"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6" name="Rectangle 200"/>
              <p:cNvSpPr>
                <a:spLocks noChangeArrowheads="1"/>
              </p:cNvSpPr>
              <p:nvPr/>
            </p:nvSpPr>
            <p:spPr bwMode="auto">
              <a:xfrm>
                <a:off x="11026"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7" name="Rectangle 201"/>
              <p:cNvSpPr>
                <a:spLocks noChangeArrowheads="1"/>
              </p:cNvSpPr>
              <p:nvPr/>
            </p:nvSpPr>
            <p:spPr bwMode="auto">
              <a:xfrm>
                <a:off x="11026"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8" name="Rectangle 202"/>
              <p:cNvSpPr>
                <a:spLocks noChangeArrowheads="1"/>
              </p:cNvSpPr>
              <p:nvPr/>
            </p:nvSpPr>
            <p:spPr bwMode="auto">
              <a:xfrm>
                <a:off x="10835"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9" name="Rectangle 203"/>
              <p:cNvSpPr>
                <a:spLocks noChangeArrowheads="1"/>
              </p:cNvSpPr>
              <p:nvPr/>
            </p:nvSpPr>
            <p:spPr bwMode="auto">
              <a:xfrm>
                <a:off x="10835"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00" name="Rectangle 204"/>
              <p:cNvSpPr>
                <a:spLocks noChangeArrowheads="1"/>
              </p:cNvSpPr>
              <p:nvPr/>
            </p:nvSpPr>
            <p:spPr bwMode="auto">
              <a:xfrm>
                <a:off x="10835"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01" name="Rectangle 205"/>
              <p:cNvSpPr>
                <a:spLocks noChangeArrowheads="1"/>
              </p:cNvSpPr>
              <p:nvPr/>
            </p:nvSpPr>
            <p:spPr bwMode="auto">
              <a:xfrm>
                <a:off x="11026"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5" name="Group 407"/>
            <p:cNvGrpSpPr>
              <a:grpSpLocks/>
            </p:cNvGrpSpPr>
            <p:nvPr/>
          </p:nvGrpSpPr>
          <p:grpSpPr bwMode="auto">
            <a:xfrm>
              <a:off x="16594138" y="-1550987"/>
              <a:ext cx="3816350" cy="10804525"/>
              <a:chOff x="10453" y="-977"/>
              <a:chExt cx="2404" cy="6806"/>
            </a:xfrm>
            <a:grpFill/>
          </p:grpSpPr>
          <p:sp>
            <p:nvSpPr>
              <p:cNvPr id="2202" name="Rectangle 207"/>
              <p:cNvSpPr>
                <a:spLocks noChangeArrowheads="1"/>
              </p:cNvSpPr>
              <p:nvPr/>
            </p:nvSpPr>
            <p:spPr bwMode="auto">
              <a:xfrm>
                <a:off x="11026"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3" name="Rectangle 208"/>
              <p:cNvSpPr>
                <a:spLocks noChangeArrowheads="1"/>
              </p:cNvSpPr>
              <p:nvPr/>
            </p:nvSpPr>
            <p:spPr bwMode="auto">
              <a:xfrm>
                <a:off x="11026"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4" name="Rectangle 209"/>
              <p:cNvSpPr>
                <a:spLocks noChangeArrowheads="1"/>
              </p:cNvSpPr>
              <p:nvPr/>
            </p:nvSpPr>
            <p:spPr bwMode="auto">
              <a:xfrm>
                <a:off x="10835"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5" name="Rectangle 210"/>
              <p:cNvSpPr>
                <a:spLocks noChangeArrowheads="1"/>
              </p:cNvSpPr>
              <p:nvPr/>
            </p:nvSpPr>
            <p:spPr bwMode="auto">
              <a:xfrm>
                <a:off x="10835"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6" name="Rectangle 211"/>
              <p:cNvSpPr>
                <a:spLocks noChangeArrowheads="1"/>
              </p:cNvSpPr>
              <p:nvPr/>
            </p:nvSpPr>
            <p:spPr bwMode="auto">
              <a:xfrm>
                <a:off x="10644"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7" name="Rectangle 212"/>
              <p:cNvSpPr>
                <a:spLocks noChangeArrowheads="1"/>
              </p:cNvSpPr>
              <p:nvPr/>
            </p:nvSpPr>
            <p:spPr bwMode="auto">
              <a:xfrm>
                <a:off x="10453"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8" name="Rectangle 213"/>
              <p:cNvSpPr>
                <a:spLocks noChangeArrowheads="1"/>
              </p:cNvSpPr>
              <p:nvPr/>
            </p:nvSpPr>
            <p:spPr bwMode="auto">
              <a:xfrm>
                <a:off x="10644"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9" name="Rectangle 214"/>
              <p:cNvSpPr>
                <a:spLocks noChangeArrowheads="1"/>
              </p:cNvSpPr>
              <p:nvPr/>
            </p:nvSpPr>
            <p:spPr bwMode="auto">
              <a:xfrm>
                <a:off x="10453"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0" name="Rectangle 215"/>
              <p:cNvSpPr>
                <a:spLocks noChangeArrowheads="1"/>
              </p:cNvSpPr>
              <p:nvPr/>
            </p:nvSpPr>
            <p:spPr bwMode="auto">
              <a:xfrm>
                <a:off x="10644"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1" name="Rectangle 216"/>
              <p:cNvSpPr>
                <a:spLocks noChangeArrowheads="1"/>
              </p:cNvSpPr>
              <p:nvPr/>
            </p:nvSpPr>
            <p:spPr bwMode="auto">
              <a:xfrm>
                <a:off x="10453"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2" name="Rectangle 217"/>
              <p:cNvSpPr>
                <a:spLocks noChangeArrowheads="1"/>
              </p:cNvSpPr>
              <p:nvPr/>
            </p:nvSpPr>
            <p:spPr bwMode="auto">
              <a:xfrm>
                <a:off x="10453"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3" name="Rectangle 218"/>
              <p:cNvSpPr>
                <a:spLocks noChangeArrowheads="1"/>
              </p:cNvSpPr>
              <p:nvPr/>
            </p:nvSpPr>
            <p:spPr bwMode="auto">
              <a:xfrm>
                <a:off x="10644"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4" name="Rectangle 219"/>
              <p:cNvSpPr>
                <a:spLocks noChangeArrowheads="1"/>
              </p:cNvSpPr>
              <p:nvPr/>
            </p:nvSpPr>
            <p:spPr bwMode="auto">
              <a:xfrm>
                <a:off x="10453"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5" name="Rectangle 220"/>
              <p:cNvSpPr>
                <a:spLocks noChangeArrowheads="1"/>
              </p:cNvSpPr>
              <p:nvPr/>
            </p:nvSpPr>
            <p:spPr bwMode="auto">
              <a:xfrm>
                <a:off x="10644"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6" name="Rectangle 221"/>
              <p:cNvSpPr>
                <a:spLocks noChangeArrowheads="1"/>
              </p:cNvSpPr>
              <p:nvPr/>
            </p:nvSpPr>
            <p:spPr bwMode="auto">
              <a:xfrm>
                <a:off x="10453"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7" name="Rectangle 222"/>
              <p:cNvSpPr>
                <a:spLocks noChangeArrowheads="1"/>
              </p:cNvSpPr>
              <p:nvPr/>
            </p:nvSpPr>
            <p:spPr bwMode="auto">
              <a:xfrm>
                <a:off x="10644"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8" name="Rectangle 223"/>
              <p:cNvSpPr>
                <a:spLocks noChangeArrowheads="1"/>
              </p:cNvSpPr>
              <p:nvPr/>
            </p:nvSpPr>
            <p:spPr bwMode="auto">
              <a:xfrm>
                <a:off x="10453"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9" name="Rectangle 224"/>
              <p:cNvSpPr>
                <a:spLocks noChangeArrowheads="1"/>
              </p:cNvSpPr>
              <p:nvPr/>
            </p:nvSpPr>
            <p:spPr bwMode="auto">
              <a:xfrm>
                <a:off x="10644"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0" name="Rectangle 225"/>
              <p:cNvSpPr>
                <a:spLocks noChangeArrowheads="1"/>
              </p:cNvSpPr>
              <p:nvPr/>
            </p:nvSpPr>
            <p:spPr bwMode="auto">
              <a:xfrm>
                <a:off x="10453"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1" name="Rectangle 226"/>
              <p:cNvSpPr>
                <a:spLocks noChangeArrowheads="1"/>
              </p:cNvSpPr>
              <p:nvPr/>
            </p:nvSpPr>
            <p:spPr bwMode="auto">
              <a:xfrm>
                <a:off x="10644"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2" name="Rectangle 227"/>
              <p:cNvSpPr>
                <a:spLocks noChangeArrowheads="1"/>
              </p:cNvSpPr>
              <p:nvPr/>
            </p:nvSpPr>
            <p:spPr bwMode="auto">
              <a:xfrm>
                <a:off x="10453"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3" name="Rectangle 228"/>
              <p:cNvSpPr>
                <a:spLocks noChangeArrowheads="1"/>
              </p:cNvSpPr>
              <p:nvPr/>
            </p:nvSpPr>
            <p:spPr bwMode="auto">
              <a:xfrm>
                <a:off x="10644"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4" name="Rectangle 229"/>
              <p:cNvSpPr>
                <a:spLocks noChangeArrowheads="1"/>
              </p:cNvSpPr>
              <p:nvPr/>
            </p:nvSpPr>
            <p:spPr bwMode="auto">
              <a:xfrm>
                <a:off x="10453"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5" name="Rectangle 230"/>
              <p:cNvSpPr>
                <a:spLocks noChangeArrowheads="1"/>
              </p:cNvSpPr>
              <p:nvPr/>
            </p:nvSpPr>
            <p:spPr bwMode="auto">
              <a:xfrm>
                <a:off x="10644"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6" name="Rectangle 231"/>
              <p:cNvSpPr>
                <a:spLocks noChangeArrowheads="1"/>
              </p:cNvSpPr>
              <p:nvPr/>
            </p:nvSpPr>
            <p:spPr bwMode="auto">
              <a:xfrm>
                <a:off x="10453"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7" name="Rectangle 232"/>
              <p:cNvSpPr>
                <a:spLocks noChangeArrowheads="1"/>
              </p:cNvSpPr>
              <p:nvPr/>
            </p:nvSpPr>
            <p:spPr bwMode="auto">
              <a:xfrm>
                <a:off x="10644"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8" name="Rectangle 233"/>
              <p:cNvSpPr>
                <a:spLocks noChangeArrowheads="1"/>
              </p:cNvSpPr>
              <p:nvPr/>
            </p:nvSpPr>
            <p:spPr bwMode="auto">
              <a:xfrm>
                <a:off x="10453"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9" name="Rectangle 234"/>
              <p:cNvSpPr>
                <a:spLocks noChangeArrowheads="1"/>
              </p:cNvSpPr>
              <p:nvPr/>
            </p:nvSpPr>
            <p:spPr bwMode="auto">
              <a:xfrm>
                <a:off x="10644"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0" name="Rectangle 235"/>
              <p:cNvSpPr>
                <a:spLocks noChangeArrowheads="1"/>
              </p:cNvSpPr>
              <p:nvPr/>
            </p:nvSpPr>
            <p:spPr bwMode="auto">
              <a:xfrm>
                <a:off x="10453"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1" name="Rectangle 236"/>
              <p:cNvSpPr>
                <a:spLocks noChangeArrowheads="1"/>
              </p:cNvSpPr>
              <p:nvPr/>
            </p:nvSpPr>
            <p:spPr bwMode="auto">
              <a:xfrm>
                <a:off x="10644"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2" name="Rectangle 237"/>
              <p:cNvSpPr>
                <a:spLocks noChangeArrowheads="1"/>
              </p:cNvSpPr>
              <p:nvPr/>
            </p:nvSpPr>
            <p:spPr bwMode="auto">
              <a:xfrm>
                <a:off x="10453"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3" name="Rectangle 238"/>
              <p:cNvSpPr>
                <a:spLocks noChangeArrowheads="1"/>
              </p:cNvSpPr>
              <p:nvPr/>
            </p:nvSpPr>
            <p:spPr bwMode="auto">
              <a:xfrm>
                <a:off x="10644"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4" name="Rectangle 239"/>
              <p:cNvSpPr>
                <a:spLocks noChangeArrowheads="1"/>
              </p:cNvSpPr>
              <p:nvPr/>
            </p:nvSpPr>
            <p:spPr bwMode="auto">
              <a:xfrm>
                <a:off x="10453"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5" name="Rectangle 240"/>
              <p:cNvSpPr>
                <a:spLocks noChangeArrowheads="1"/>
              </p:cNvSpPr>
              <p:nvPr/>
            </p:nvSpPr>
            <p:spPr bwMode="auto">
              <a:xfrm>
                <a:off x="10644"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6" name="Rectangle 241"/>
              <p:cNvSpPr>
                <a:spLocks noChangeArrowheads="1"/>
              </p:cNvSpPr>
              <p:nvPr/>
            </p:nvSpPr>
            <p:spPr bwMode="auto">
              <a:xfrm>
                <a:off x="10644"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7" name="Rectangle 242"/>
              <p:cNvSpPr>
                <a:spLocks noChangeArrowheads="1"/>
              </p:cNvSpPr>
              <p:nvPr/>
            </p:nvSpPr>
            <p:spPr bwMode="auto">
              <a:xfrm>
                <a:off x="10453"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8" name="Rectangle 243"/>
              <p:cNvSpPr>
                <a:spLocks noChangeArrowheads="1"/>
              </p:cNvSpPr>
              <p:nvPr/>
            </p:nvSpPr>
            <p:spPr bwMode="auto">
              <a:xfrm>
                <a:off x="10644"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9" name="Rectangle 244"/>
              <p:cNvSpPr>
                <a:spLocks noChangeArrowheads="1"/>
              </p:cNvSpPr>
              <p:nvPr/>
            </p:nvSpPr>
            <p:spPr bwMode="auto">
              <a:xfrm>
                <a:off x="10453"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0" name="Rectangle 245"/>
              <p:cNvSpPr>
                <a:spLocks noChangeArrowheads="1"/>
              </p:cNvSpPr>
              <p:nvPr/>
            </p:nvSpPr>
            <p:spPr bwMode="auto">
              <a:xfrm>
                <a:off x="10644"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1" name="Rectangle 246"/>
              <p:cNvSpPr>
                <a:spLocks noChangeArrowheads="1"/>
              </p:cNvSpPr>
              <p:nvPr/>
            </p:nvSpPr>
            <p:spPr bwMode="auto">
              <a:xfrm>
                <a:off x="10453"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2" name="Rectangle 247"/>
              <p:cNvSpPr>
                <a:spLocks noChangeArrowheads="1"/>
              </p:cNvSpPr>
              <p:nvPr/>
            </p:nvSpPr>
            <p:spPr bwMode="auto">
              <a:xfrm>
                <a:off x="10644"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3" name="Rectangle 248"/>
              <p:cNvSpPr>
                <a:spLocks noChangeArrowheads="1"/>
              </p:cNvSpPr>
              <p:nvPr/>
            </p:nvSpPr>
            <p:spPr bwMode="auto">
              <a:xfrm>
                <a:off x="10453"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4" name="Rectangle 249"/>
              <p:cNvSpPr>
                <a:spLocks noChangeArrowheads="1"/>
              </p:cNvSpPr>
              <p:nvPr/>
            </p:nvSpPr>
            <p:spPr bwMode="auto">
              <a:xfrm>
                <a:off x="10644"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5" name="Rectangle 250"/>
              <p:cNvSpPr>
                <a:spLocks noChangeArrowheads="1"/>
              </p:cNvSpPr>
              <p:nvPr/>
            </p:nvSpPr>
            <p:spPr bwMode="auto">
              <a:xfrm>
                <a:off x="10453"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6" name="Rectangle 251"/>
              <p:cNvSpPr>
                <a:spLocks noChangeArrowheads="1"/>
              </p:cNvSpPr>
              <p:nvPr/>
            </p:nvSpPr>
            <p:spPr bwMode="auto">
              <a:xfrm>
                <a:off x="10644"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7" name="Rectangle 252"/>
              <p:cNvSpPr>
                <a:spLocks noChangeArrowheads="1"/>
              </p:cNvSpPr>
              <p:nvPr/>
            </p:nvSpPr>
            <p:spPr bwMode="auto">
              <a:xfrm>
                <a:off x="10453"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8" name="Rectangle 253"/>
              <p:cNvSpPr>
                <a:spLocks noChangeArrowheads="1"/>
              </p:cNvSpPr>
              <p:nvPr/>
            </p:nvSpPr>
            <p:spPr bwMode="auto">
              <a:xfrm>
                <a:off x="10644"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9" name="Rectangle 254"/>
              <p:cNvSpPr>
                <a:spLocks noChangeArrowheads="1"/>
              </p:cNvSpPr>
              <p:nvPr/>
            </p:nvSpPr>
            <p:spPr bwMode="auto">
              <a:xfrm>
                <a:off x="10453"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0" name="Rectangle 255"/>
              <p:cNvSpPr>
                <a:spLocks noChangeArrowheads="1"/>
              </p:cNvSpPr>
              <p:nvPr/>
            </p:nvSpPr>
            <p:spPr bwMode="auto">
              <a:xfrm>
                <a:off x="10644"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1" name="Rectangle 256"/>
              <p:cNvSpPr>
                <a:spLocks noChangeArrowheads="1"/>
              </p:cNvSpPr>
              <p:nvPr/>
            </p:nvSpPr>
            <p:spPr bwMode="auto">
              <a:xfrm>
                <a:off x="10453"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2" name="Rectangle 257"/>
              <p:cNvSpPr>
                <a:spLocks noChangeArrowheads="1"/>
              </p:cNvSpPr>
              <p:nvPr/>
            </p:nvSpPr>
            <p:spPr bwMode="auto">
              <a:xfrm>
                <a:off x="10644"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3" name="Rectangle 258"/>
              <p:cNvSpPr>
                <a:spLocks noChangeArrowheads="1"/>
              </p:cNvSpPr>
              <p:nvPr/>
            </p:nvSpPr>
            <p:spPr bwMode="auto">
              <a:xfrm>
                <a:off x="10453"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4" name="Rectangle 259"/>
              <p:cNvSpPr>
                <a:spLocks noChangeArrowheads="1"/>
              </p:cNvSpPr>
              <p:nvPr/>
            </p:nvSpPr>
            <p:spPr bwMode="auto">
              <a:xfrm>
                <a:off x="10644"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5" name="Rectangle 260"/>
              <p:cNvSpPr>
                <a:spLocks noChangeArrowheads="1"/>
              </p:cNvSpPr>
              <p:nvPr/>
            </p:nvSpPr>
            <p:spPr bwMode="auto">
              <a:xfrm>
                <a:off x="10453"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6" name="Rectangle 261"/>
              <p:cNvSpPr>
                <a:spLocks noChangeArrowheads="1"/>
              </p:cNvSpPr>
              <p:nvPr/>
            </p:nvSpPr>
            <p:spPr bwMode="auto">
              <a:xfrm>
                <a:off x="10644"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7" name="Rectangle 262"/>
              <p:cNvSpPr>
                <a:spLocks noChangeArrowheads="1"/>
              </p:cNvSpPr>
              <p:nvPr/>
            </p:nvSpPr>
            <p:spPr bwMode="auto">
              <a:xfrm>
                <a:off x="10453"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8" name="Rectangle 263"/>
              <p:cNvSpPr>
                <a:spLocks noChangeArrowheads="1"/>
              </p:cNvSpPr>
              <p:nvPr/>
            </p:nvSpPr>
            <p:spPr bwMode="auto">
              <a:xfrm>
                <a:off x="10644"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9" name="Rectangle 264"/>
              <p:cNvSpPr>
                <a:spLocks noChangeArrowheads="1"/>
              </p:cNvSpPr>
              <p:nvPr/>
            </p:nvSpPr>
            <p:spPr bwMode="auto">
              <a:xfrm>
                <a:off x="10835"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0" name="Rectangle 265"/>
              <p:cNvSpPr>
                <a:spLocks noChangeArrowheads="1"/>
              </p:cNvSpPr>
              <p:nvPr/>
            </p:nvSpPr>
            <p:spPr bwMode="auto">
              <a:xfrm>
                <a:off x="10835"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1" name="Rectangle 266"/>
              <p:cNvSpPr>
                <a:spLocks noChangeArrowheads="1"/>
              </p:cNvSpPr>
              <p:nvPr/>
            </p:nvSpPr>
            <p:spPr bwMode="auto">
              <a:xfrm>
                <a:off x="10835"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2" name="Rectangle 267"/>
              <p:cNvSpPr>
                <a:spLocks noChangeArrowheads="1"/>
              </p:cNvSpPr>
              <p:nvPr/>
            </p:nvSpPr>
            <p:spPr bwMode="auto">
              <a:xfrm>
                <a:off x="10835"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3" name="Rectangle 268"/>
              <p:cNvSpPr>
                <a:spLocks noChangeArrowheads="1"/>
              </p:cNvSpPr>
              <p:nvPr/>
            </p:nvSpPr>
            <p:spPr bwMode="auto">
              <a:xfrm>
                <a:off x="10835"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4" name="Rectangle 269"/>
              <p:cNvSpPr>
                <a:spLocks noChangeArrowheads="1"/>
              </p:cNvSpPr>
              <p:nvPr/>
            </p:nvSpPr>
            <p:spPr bwMode="auto">
              <a:xfrm>
                <a:off x="10835"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5" name="Rectangle 270"/>
              <p:cNvSpPr>
                <a:spLocks noChangeArrowheads="1"/>
              </p:cNvSpPr>
              <p:nvPr/>
            </p:nvSpPr>
            <p:spPr bwMode="auto">
              <a:xfrm>
                <a:off x="10835"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6" name="Rectangle 271"/>
              <p:cNvSpPr>
                <a:spLocks noChangeArrowheads="1"/>
              </p:cNvSpPr>
              <p:nvPr/>
            </p:nvSpPr>
            <p:spPr bwMode="auto">
              <a:xfrm>
                <a:off x="10835"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7" name="Rectangle 272"/>
              <p:cNvSpPr>
                <a:spLocks noChangeArrowheads="1"/>
              </p:cNvSpPr>
              <p:nvPr/>
            </p:nvSpPr>
            <p:spPr bwMode="auto">
              <a:xfrm>
                <a:off x="10835"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8" name="Rectangle 273"/>
              <p:cNvSpPr>
                <a:spLocks noChangeArrowheads="1"/>
              </p:cNvSpPr>
              <p:nvPr/>
            </p:nvSpPr>
            <p:spPr bwMode="auto">
              <a:xfrm>
                <a:off x="10835"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9" name="Rectangle 274"/>
              <p:cNvSpPr>
                <a:spLocks noChangeArrowheads="1"/>
              </p:cNvSpPr>
              <p:nvPr/>
            </p:nvSpPr>
            <p:spPr bwMode="auto">
              <a:xfrm>
                <a:off x="10835"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0" name="Rectangle 275"/>
              <p:cNvSpPr>
                <a:spLocks noChangeArrowheads="1"/>
              </p:cNvSpPr>
              <p:nvPr/>
            </p:nvSpPr>
            <p:spPr bwMode="auto">
              <a:xfrm>
                <a:off x="10835"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1" name="Rectangle 276"/>
              <p:cNvSpPr>
                <a:spLocks noChangeArrowheads="1"/>
              </p:cNvSpPr>
              <p:nvPr/>
            </p:nvSpPr>
            <p:spPr bwMode="auto">
              <a:xfrm>
                <a:off x="10835"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2" name="Rectangle 277"/>
              <p:cNvSpPr>
                <a:spLocks noChangeArrowheads="1"/>
              </p:cNvSpPr>
              <p:nvPr/>
            </p:nvSpPr>
            <p:spPr bwMode="auto">
              <a:xfrm>
                <a:off x="10835"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3" name="Rectangle 278"/>
              <p:cNvSpPr>
                <a:spLocks noChangeArrowheads="1"/>
              </p:cNvSpPr>
              <p:nvPr/>
            </p:nvSpPr>
            <p:spPr bwMode="auto">
              <a:xfrm>
                <a:off x="10835"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4" name="Rectangle 279"/>
              <p:cNvSpPr>
                <a:spLocks noChangeArrowheads="1"/>
              </p:cNvSpPr>
              <p:nvPr/>
            </p:nvSpPr>
            <p:spPr bwMode="auto">
              <a:xfrm>
                <a:off x="10835"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5" name="Rectangle 280"/>
              <p:cNvSpPr>
                <a:spLocks noChangeArrowheads="1"/>
              </p:cNvSpPr>
              <p:nvPr/>
            </p:nvSpPr>
            <p:spPr bwMode="auto">
              <a:xfrm>
                <a:off x="10835"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6" name="Rectangle 281"/>
              <p:cNvSpPr>
                <a:spLocks noChangeArrowheads="1"/>
              </p:cNvSpPr>
              <p:nvPr/>
            </p:nvSpPr>
            <p:spPr bwMode="auto">
              <a:xfrm>
                <a:off x="10835"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7" name="Rectangle 282"/>
              <p:cNvSpPr>
                <a:spLocks noChangeArrowheads="1"/>
              </p:cNvSpPr>
              <p:nvPr/>
            </p:nvSpPr>
            <p:spPr bwMode="auto">
              <a:xfrm>
                <a:off x="10835"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8" name="Rectangle 283"/>
              <p:cNvSpPr>
                <a:spLocks noChangeArrowheads="1"/>
              </p:cNvSpPr>
              <p:nvPr/>
            </p:nvSpPr>
            <p:spPr bwMode="auto">
              <a:xfrm>
                <a:off x="11026"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9" name="Rectangle 284"/>
              <p:cNvSpPr>
                <a:spLocks noChangeArrowheads="1"/>
              </p:cNvSpPr>
              <p:nvPr/>
            </p:nvSpPr>
            <p:spPr bwMode="auto">
              <a:xfrm>
                <a:off x="11026"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0" name="Rectangle 285"/>
              <p:cNvSpPr>
                <a:spLocks noChangeArrowheads="1"/>
              </p:cNvSpPr>
              <p:nvPr/>
            </p:nvSpPr>
            <p:spPr bwMode="auto">
              <a:xfrm>
                <a:off x="11026"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1" name="Rectangle 286"/>
              <p:cNvSpPr>
                <a:spLocks noChangeArrowheads="1"/>
              </p:cNvSpPr>
              <p:nvPr/>
            </p:nvSpPr>
            <p:spPr bwMode="auto">
              <a:xfrm>
                <a:off x="11026"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2" name="Rectangle 287"/>
              <p:cNvSpPr>
                <a:spLocks noChangeArrowheads="1"/>
              </p:cNvSpPr>
              <p:nvPr/>
            </p:nvSpPr>
            <p:spPr bwMode="auto">
              <a:xfrm>
                <a:off x="11026"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3" name="Rectangle 288"/>
              <p:cNvSpPr>
                <a:spLocks noChangeArrowheads="1"/>
              </p:cNvSpPr>
              <p:nvPr/>
            </p:nvSpPr>
            <p:spPr bwMode="auto">
              <a:xfrm>
                <a:off x="11026"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4" name="Rectangle 289"/>
              <p:cNvSpPr>
                <a:spLocks noChangeArrowheads="1"/>
              </p:cNvSpPr>
              <p:nvPr/>
            </p:nvSpPr>
            <p:spPr bwMode="auto">
              <a:xfrm>
                <a:off x="11026"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5" name="Rectangle 290"/>
              <p:cNvSpPr>
                <a:spLocks noChangeArrowheads="1"/>
              </p:cNvSpPr>
              <p:nvPr/>
            </p:nvSpPr>
            <p:spPr bwMode="auto">
              <a:xfrm>
                <a:off x="11026"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6" name="Rectangle 291"/>
              <p:cNvSpPr>
                <a:spLocks noChangeArrowheads="1"/>
              </p:cNvSpPr>
              <p:nvPr/>
            </p:nvSpPr>
            <p:spPr bwMode="auto">
              <a:xfrm>
                <a:off x="11026"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7" name="Rectangle 292"/>
              <p:cNvSpPr>
                <a:spLocks noChangeArrowheads="1"/>
              </p:cNvSpPr>
              <p:nvPr/>
            </p:nvSpPr>
            <p:spPr bwMode="auto">
              <a:xfrm>
                <a:off x="11026"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8" name="Rectangle 293"/>
              <p:cNvSpPr>
                <a:spLocks noChangeArrowheads="1"/>
              </p:cNvSpPr>
              <p:nvPr/>
            </p:nvSpPr>
            <p:spPr bwMode="auto">
              <a:xfrm>
                <a:off x="11026"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9" name="Rectangle 294"/>
              <p:cNvSpPr>
                <a:spLocks noChangeArrowheads="1"/>
              </p:cNvSpPr>
              <p:nvPr/>
            </p:nvSpPr>
            <p:spPr bwMode="auto">
              <a:xfrm>
                <a:off x="11026"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0" name="Rectangle 295"/>
              <p:cNvSpPr>
                <a:spLocks noChangeArrowheads="1"/>
              </p:cNvSpPr>
              <p:nvPr/>
            </p:nvSpPr>
            <p:spPr bwMode="auto">
              <a:xfrm>
                <a:off x="11026"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1" name="Rectangle 296"/>
              <p:cNvSpPr>
                <a:spLocks noChangeArrowheads="1"/>
              </p:cNvSpPr>
              <p:nvPr/>
            </p:nvSpPr>
            <p:spPr bwMode="auto">
              <a:xfrm>
                <a:off x="11026"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2" name="Rectangle 297"/>
              <p:cNvSpPr>
                <a:spLocks noChangeArrowheads="1"/>
              </p:cNvSpPr>
              <p:nvPr/>
            </p:nvSpPr>
            <p:spPr bwMode="auto">
              <a:xfrm>
                <a:off x="11026"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3" name="Rectangle 298"/>
              <p:cNvSpPr>
                <a:spLocks noChangeArrowheads="1"/>
              </p:cNvSpPr>
              <p:nvPr/>
            </p:nvSpPr>
            <p:spPr bwMode="auto">
              <a:xfrm>
                <a:off x="11026"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4" name="Rectangle 299"/>
              <p:cNvSpPr>
                <a:spLocks noChangeArrowheads="1"/>
              </p:cNvSpPr>
              <p:nvPr/>
            </p:nvSpPr>
            <p:spPr bwMode="auto">
              <a:xfrm>
                <a:off x="11026"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5" name="Rectangle 300"/>
              <p:cNvSpPr>
                <a:spLocks noChangeArrowheads="1"/>
              </p:cNvSpPr>
              <p:nvPr/>
            </p:nvSpPr>
            <p:spPr bwMode="auto">
              <a:xfrm>
                <a:off x="11026"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6" name="Rectangle 301"/>
              <p:cNvSpPr>
                <a:spLocks noChangeArrowheads="1"/>
              </p:cNvSpPr>
              <p:nvPr/>
            </p:nvSpPr>
            <p:spPr bwMode="auto">
              <a:xfrm>
                <a:off x="11026"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7" name="Rectangle 302"/>
              <p:cNvSpPr>
                <a:spLocks noChangeArrowheads="1"/>
              </p:cNvSpPr>
              <p:nvPr/>
            </p:nvSpPr>
            <p:spPr bwMode="auto">
              <a:xfrm>
                <a:off x="11026"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8" name="Rectangle 303"/>
              <p:cNvSpPr>
                <a:spLocks noChangeArrowheads="1"/>
              </p:cNvSpPr>
              <p:nvPr/>
            </p:nvSpPr>
            <p:spPr bwMode="auto">
              <a:xfrm>
                <a:off x="11217"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9" name="Rectangle 304"/>
              <p:cNvSpPr>
                <a:spLocks noChangeArrowheads="1"/>
              </p:cNvSpPr>
              <p:nvPr/>
            </p:nvSpPr>
            <p:spPr bwMode="auto">
              <a:xfrm>
                <a:off x="11217"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0" name="Rectangle 305"/>
              <p:cNvSpPr>
                <a:spLocks noChangeArrowheads="1"/>
              </p:cNvSpPr>
              <p:nvPr/>
            </p:nvSpPr>
            <p:spPr bwMode="auto">
              <a:xfrm>
                <a:off x="11217"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1" name="Rectangle 306"/>
              <p:cNvSpPr>
                <a:spLocks noChangeArrowheads="1"/>
              </p:cNvSpPr>
              <p:nvPr/>
            </p:nvSpPr>
            <p:spPr bwMode="auto">
              <a:xfrm>
                <a:off x="11217"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2" name="Rectangle 307"/>
              <p:cNvSpPr>
                <a:spLocks noChangeArrowheads="1"/>
              </p:cNvSpPr>
              <p:nvPr/>
            </p:nvSpPr>
            <p:spPr bwMode="auto">
              <a:xfrm>
                <a:off x="11217"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3" name="Rectangle 308"/>
              <p:cNvSpPr>
                <a:spLocks noChangeArrowheads="1"/>
              </p:cNvSpPr>
              <p:nvPr/>
            </p:nvSpPr>
            <p:spPr bwMode="auto">
              <a:xfrm>
                <a:off x="11217"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4" name="Rectangle 309"/>
              <p:cNvSpPr>
                <a:spLocks noChangeArrowheads="1"/>
              </p:cNvSpPr>
              <p:nvPr/>
            </p:nvSpPr>
            <p:spPr bwMode="auto">
              <a:xfrm>
                <a:off x="11217"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5" name="Rectangle 310"/>
              <p:cNvSpPr>
                <a:spLocks noChangeArrowheads="1"/>
              </p:cNvSpPr>
              <p:nvPr/>
            </p:nvSpPr>
            <p:spPr bwMode="auto">
              <a:xfrm>
                <a:off x="11217"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6" name="Rectangle 311"/>
              <p:cNvSpPr>
                <a:spLocks noChangeArrowheads="1"/>
              </p:cNvSpPr>
              <p:nvPr/>
            </p:nvSpPr>
            <p:spPr bwMode="auto">
              <a:xfrm>
                <a:off x="11217"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7" name="Rectangle 312"/>
              <p:cNvSpPr>
                <a:spLocks noChangeArrowheads="1"/>
              </p:cNvSpPr>
              <p:nvPr/>
            </p:nvSpPr>
            <p:spPr bwMode="auto">
              <a:xfrm>
                <a:off x="11217"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8" name="Rectangle 313"/>
              <p:cNvSpPr>
                <a:spLocks noChangeArrowheads="1"/>
              </p:cNvSpPr>
              <p:nvPr/>
            </p:nvSpPr>
            <p:spPr bwMode="auto">
              <a:xfrm>
                <a:off x="11217"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9" name="Rectangle 314"/>
              <p:cNvSpPr>
                <a:spLocks noChangeArrowheads="1"/>
              </p:cNvSpPr>
              <p:nvPr/>
            </p:nvSpPr>
            <p:spPr bwMode="auto">
              <a:xfrm>
                <a:off x="11217"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0" name="Rectangle 315"/>
              <p:cNvSpPr>
                <a:spLocks noChangeArrowheads="1"/>
              </p:cNvSpPr>
              <p:nvPr/>
            </p:nvSpPr>
            <p:spPr bwMode="auto">
              <a:xfrm>
                <a:off x="11217"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1" name="Rectangle 316"/>
              <p:cNvSpPr>
                <a:spLocks noChangeArrowheads="1"/>
              </p:cNvSpPr>
              <p:nvPr/>
            </p:nvSpPr>
            <p:spPr bwMode="auto">
              <a:xfrm>
                <a:off x="11217"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2" name="Rectangle 317"/>
              <p:cNvSpPr>
                <a:spLocks noChangeArrowheads="1"/>
              </p:cNvSpPr>
              <p:nvPr/>
            </p:nvSpPr>
            <p:spPr bwMode="auto">
              <a:xfrm>
                <a:off x="11217"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3" name="Rectangle 318"/>
              <p:cNvSpPr>
                <a:spLocks noChangeArrowheads="1"/>
              </p:cNvSpPr>
              <p:nvPr/>
            </p:nvSpPr>
            <p:spPr bwMode="auto">
              <a:xfrm>
                <a:off x="11217"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4" name="Rectangle 319"/>
              <p:cNvSpPr>
                <a:spLocks noChangeArrowheads="1"/>
              </p:cNvSpPr>
              <p:nvPr/>
            </p:nvSpPr>
            <p:spPr bwMode="auto">
              <a:xfrm>
                <a:off x="11217"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5" name="Rectangle 320"/>
              <p:cNvSpPr>
                <a:spLocks noChangeArrowheads="1"/>
              </p:cNvSpPr>
              <p:nvPr/>
            </p:nvSpPr>
            <p:spPr bwMode="auto">
              <a:xfrm>
                <a:off x="11408"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6" name="Rectangle 321"/>
              <p:cNvSpPr>
                <a:spLocks noChangeArrowheads="1"/>
              </p:cNvSpPr>
              <p:nvPr/>
            </p:nvSpPr>
            <p:spPr bwMode="auto">
              <a:xfrm>
                <a:off x="11408"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7" name="Rectangle 322"/>
              <p:cNvSpPr>
                <a:spLocks noChangeArrowheads="1"/>
              </p:cNvSpPr>
              <p:nvPr/>
            </p:nvSpPr>
            <p:spPr bwMode="auto">
              <a:xfrm>
                <a:off x="11408"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8" name="Rectangle 323"/>
              <p:cNvSpPr>
                <a:spLocks noChangeArrowheads="1"/>
              </p:cNvSpPr>
              <p:nvPr/>
            </p:nvSpPr>
            <p:spPr bwMode="auto">
              <a:xfrm>
                <a:off x="11408"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9" name="Rectangle 324"/>
              <p:cNvSpPr>
                <a:spLocks noChangeArrowheads="1"/>
              </p:cNvSpPr>
              <p:nvPr/>
            </p:nvSpPr>
            <p:spPr bwMode="auto">
              <a:xfrm>
                <a:off x="11408"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0" name="Rectangle 325"/>
              <p:cNvSpPr>
                <a:spLocks noChangeArrowheads="1"/>
              </p:cNvSpPr>
              <p:nvPr/>
            </p:nvSpPr>
            <p:spPr bwMode="auto">
              <a:xfrm>
                <a:off x="11408"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1" name="Rectangle 326"/>
              <p:cNvSpPr>
                <a:spLocks noChangeArrowheads="1"/>
              </p:cNvSpPr>
              <p:nvPr/>
            </p:nvSpPr>
            <p:spPr bwMode="auto">
              <a:xfrm>
                <a:off x="11408"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2" name="Rectangle 327"/>
              <p:cNvSpPr>
                <a:spLocks noChangeArrowheads="1"/>
              </p:cNvSpPr>
              <p:nvPr/>
            </p:nvSpPr>
            <p:spPr bwMode="auto">
              <a:xfrm>
                <a:off x="11408"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3" name="Rectangle 328"/>
              <p:cNvSpPr>
                <a:spLocks noChangeArrowheads="1"/>
              </p:cNvSpPr>
              <p:nvPr/>
            </p:nvSpPr>
            <p:spPr bwMode="auto">
              <a:xfrm>
                <a:off x="11408"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4" name="Rectangle 329"/>
              <p:cNvSpPr>
                <a:spLocks noChangeArrowheads="1"/>
              </p:cNvSpPr>
              <p:nvPr/>
            </p:nvSpPr>
            <p:spPr bwMode="auto">
              <a:xfrm>
                <a:off x="11408"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5" name="Rectangle 330"/>
              <p:cNvSpPr>
                <a:spLocks noChangeArrowheads="1"/>
              </p:cNvSpPr>
              <p:nvPr/>
            </p:nvSpPr>
            <p:spPr bwMode="auto">
              <a:xfrm>
                <a:off x="11408"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6" name="Rectangle 331"/>
              <p:cNvSpPr>
                <a:spLocks noChangeArrowheads="1"/>
              </p:cNvSpPr>
              <p:nvPr/>
            </p:nvSpPr>
            <p:spPr bwMode="auto">
              <a:xfrm>
                <a:off x="11408"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7" name="Rectangle 332"/>
              <p:cNvSpPr>
                <a:spLocks noChangeArrowheads="1"/>
              </p:cNvSpPr>
              <p:nvPr/>
            </p:nvSpPr>
            <p:spPr bwMode="auto">
              <a:xfrm>
                <a:off x="11408"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8" name="Rectangle 333"/>
              <p:cNvSpPr>
                <a:spLocks noChangeArrowheads="1"/>
              </p:cNvSpPr>
              <p:nvPr/>
            </p:nvSpPr>
            <p:spPr bwMode="auto">
              <a:xfrm>
                <a:off x="11408"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9" name="Rectangle 334"/>
              <p:cNvSpPr>
                <a:spLocks noChangeArrowheads="1"/>
              </p:cNvSpPr>
              <p:nvPr/>
            </p:nvSpPr>
            <p:spPr bwMode="auto">
              <a:xfrm>
                <a:off x="11408"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0" name="Rectangle 335"/>
              <p:cNvSpPr>
                <a:spLocks noChangeArrowheads="1"/>
              </p:cNvSpPr>
              <p:nvPr/>
            </p:nvSpPr>
            <p:spPr bwMode="auto">
              <a:xfrm>
                <a:off x="11408"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1" name="Rectangle 336"/>
              <p:cNvSpPr>
                <a:spLocks noChangeArrowheads="1"/>
              </p:cNvSpPr>
              <p:nvPr/>
            </p:nvSpPr>
            <p:spPr bwMode="auto">
              <a:xfrm>
                <a:off x="11408"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2" name="Rectangle 337"/>
              <p:cNvSpPr>
                <a:spLocks noChangeArrowheads="1"/>
              </p:cNvSpPr>
              <p:nvPr/>
            </p:nvSpPr>
            <p:spPr bwMode="auto">
              <a:xfrm>
                <a:off x="11408"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3" name="Rectangle 338"/>
              <p:cNvSpPr>
                <a:spLocks noChangeArrowheads="1"/>
              </p:cNvSpPr>
              <p:nvPr/>
            </p:nvSpPr>
            <p:spPr bwMode="auto">
              <a:xfrm>
                <a:off x="11408"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4" name="Rectangle 339"/>
              <p:cNvSpPr>
                <a:spLocks noChangeArrowheads="1"/>
              </p:cNvSpPr>
              <p:nvPr/>
            </p:nvSpPr>
            <p:spPr bwMode="auto">
              <a:xfrm>
                <a:off x="11791"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5" name="Rectangle 340"/>
              <p:cNvSpPr>
                <a:spLocks noChangeArrowheads="1"/>
              </p:cNvSpPr>
              <p:nvPr/>
            </p:nvSpPr>
            <p:spPr bwMode="auto">
              <a:xfrm>
                <a:off x="11791"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6" name="Rectangle 341"/>
              <p:cNvSpPr>
                <a:spLocks noChangeArrowheads="1"/>
              </p:cNvSpPr>
              <p:nvPr/>
            </p:nvSpPr>
            <p:spPr bwMode="auto">
              <a:xfrm>
                <a:off x="11791"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7" name="Rectangle 342"/>
              <p:cNvSpPr>
                <a:spLocks noChangeArrowheads="1"/>
              </p:cNvSpPr>
              <p:nvPr/>
            </p:nvSpPr>
            <p:spPr bwMode="auto">
              <a:xfrm>
                <a:off x="11791"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8" name="Rectangle 343"/>
              <p:cNvSpPr>
                <a:spLocks noChangeArrowheads="1"/>
              </p:cNvSpPr>
              <p:nvPr/>
            </p:nvSpPr>
            <p:spPr bwMode="auto">
              <a:xfrm>
                <a:off x="11791"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9" name="Rectangle 344"/>
              <p:cNvSpPr>
                <a:spLocks noChangeArrowheads="1"/>
              </p:cNvSpPr>
              <p:nvPr/>
            </p:nvSpPr>
            <p:spPr bwMode="auto">
              <a:xfrm>
                <a:off x="11791"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0" name="Rectangle 345"/>
              <p:cNvSpPr>
                <a:spLocks noChangeArrowheads="1"/>
              </p:cNvSpPr>
              <p:nvPr/>
            </p:nvSpPr>
            <p:spPr bwMode="auto">
              <a:xfrm>
                <a:off x="11791"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1" name="Rectangle 346"/>
              <p:cNvSpPr>
                <a:spLocks noChangeArrowheads="1"/>
              </p:cNvSpPr>
              <p:nvPr/>
            </p:nvSpPr>
            <p:spPr bwMode="auto">
              <a:xfrm>
                <a:off x="11791"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2" name="Rectangle 347"/>
              <p:cNvSpPr>
                <a:spLocks noChangeArrowheads="1"/>
              </p:cNvSpPr>
              <p:nvPr/>
            </p:nvSpPr>
            <p:spPr bwMode="auto">
              <a:xfrm>
                <a:off x="11791"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3" name="Rectangle 348"/>
              <p:cNvSpPr>
                <a:spLocks noChangeArrowheads="1"/>
              </p:cNvSpPr>
              <p:nvPr/>
            </p:nvSpPr>
            <p:spPr bwMode="auto">
              <a:xfrm>
                <a:off x="11791"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4" name="Rectangle 349"/>
              <p:cNvSpPr>
                <a:spLocks noChangeArrowheads="1"/>
              </p:cNvSpPr>
              <p:nvPr/>
            </p:nvSpPr>
            <p:spPr bwMode="auto">
              <a:xfrm>
                <a:off x="11791"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5" name="Rectangle 350"/>
              <p:cNvSpPr>
                <a:spLocks noChangeArrowheads="1"/>
              </p:cNvSpPr>
              <p:nvPr/>
            </p:nvSpPr>
            <p:spPr bwMode="auto">
              <a:xfrm>
                <a:off x="11791"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6" name="Rectangle 351"/>
              <p:cNvSpPr>
                <a:spLocks noChangeArrowheads="1"/>
              </p:cNvSpPr>
              <p:nvPr/>
            </p:nvSpPr>
            <p:spPr bwMode="auto">
              <a:xfrm>
                <a:off x="11791"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7" name="Rectangle 352"/>
              <p:cNvSpPr>
                <a:spLocks noChangeArrowheads="1"/>
              </p:cNvSpPr>
              <p:nvPr/>
            </p:nvSpPr>
            <p:spPr bwMode="auto">
              <a:xfrm>
                <a:off x="11791"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8" name="Rectangle 353"/>
              <p:cNvSpPr>
                <a:spLocks noChangeArrowheads="1"/>
              </p:cNvSpPr>
              <p:nvPr/>
            </p:nvSpPr>
            <p:spPr bwMode="auto">
              <a:xfrm>
                <a:off x="11791"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9" name="Rectangle 354"/>
              <p:cNvSpPr>
                <a:spLocks noChangeArrowheads="1"/>
              </p:cNvSpPr>
              <p:nvPr/>
            </p:nvSpPr>
            <p:spPr bwMode="auto">
              <a:xfrm>
                <a:off x="11791"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0" name="Rectangle 355"/>
              <p:cNvSpPr>
                <a:spLocks noChangeArrowheads="1"/>
              </p:cNvSpPr>
              <p:nvPr/>
            </p:nvSpPr>
            <p:spPr bwMode="auto">
              <a:xfrm>
                <a:off x="11982"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1" name="Rectangle 356"/>
              <p:cNvSpPr>
                <a:spLocks noChangeArrowheads="1"/>
              </p:cNvSpPr>
              <p:nvPr/>
            </p:nvSpPr>
            <p:spPr bwMode="auto">
              <a:xfrm>
                <a:off x="11982"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2" name="Rectangle 357"/>
              <p:cNvSpPr>
                <a:spLocks noChangeArrowheads="1"/>
              </p:cNvSpPr>
              <p:nvPr/>
            </p:nvSpPr>
            <p:spPr bwMode="auto">
              <a:xfrm>
                <a:off x="11982"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3" name="Rectangle 358"/>
              <p:cNvSpPr>
                <a:spLocks noChangeArrowheads="1"/>
              </p:cNvSpPr>
              <p:nvPr/>
            </p:nvSpPr>
            <p:spPr bwMode="auto">
              <a:xfrm>
                <a:off x="11982"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4" name="Rectangle 359"/>
              <p:cNvSpPr>
                <a:spLocks noChangeArrowheads="1"/>
              </p:cNvSpPr>
              <p:nvPr/>
            </p:nvSpPr>
            <p:spPr bwMode="auto">
              <a:xfrm>
                <a:off x="11982"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5" name="Rectangle 360"/>
              <p:cNvSpPr>
                <a:spLocks noChangeArrowheads="1"/>
              </p:cNvSpPr>
              <p:nvPr/>
            </p:nvSpPr>
            <p:spPr bwMode="auto">
              <a:xfrm>
                <a:off x="11982"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6" name="Rectangle 361"/>
              <p:cNvSpPr>
                <a:spLocks noChangeArrowheads="1"/>
              </p:cNvSpPr>
              <p:nvPr/>
            </p:nvSpPr>
            <p:spPr bwMode="auto">
              <a:xfrm>
                <a:off x="11982"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7" name="Rectangle 362"/>
              <p:cNvSpPr>
                <a:spLocks noChangeArrowheads="1"/>
              </p:cNvSpPr>
              <p:nvPr/>
            </p:nvSpPr>
            <p:spPr bwMode="auto">
              <a:xfrm>
                <a:off x="11982"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8" name="Rectangle 363"/>
              <p:cNvSpPr>
                <a:spLocks noChangeArrowheads="1"/>
              </p:cNvSpPr>
              <p:nvPr/>
            </p:nvSpPr>
            <p:spPr bwMode="auto">
              <a:xfrm>
                <a:off x="11982"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9" name="Rectangle 364"/>
              <p:cNvSpPr>
                <a:spLocks noChangeArrowheads="1"/>
              </p:cNvSpPr>
              <p:nvPr/>
            </p:nvSpPr>
            <p:spPr bwMode="auto">
              <a:xfrm>
                <a:off x="11982"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0" name="Rectangle 365"/>
              <p:cNvSpPr>
                <a:spLocks noChangeArrowheads="1"/>
              </p:cNvSpPr>
              <p:nvPr/>
            </p:nvSpPr>
            <p:spPr bwMode="auto">
              <a:xfrm>
                <a:off x="11982"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1" name="Rectangle 366"/>
              <p:cNvSpPr>
                <a:spLocks noChangeArrowheads="1"/>
              </p:cNvSpPr>
              <p:nvPr/>
            </p:nvSpPr>
            <p:spPr bwMode="auto">
              <a:xfrm>
                <a:off x="12173"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2" name="Rectangle 367"/>
              <p:cNvSpPr>
                <a:spLocks noChangeArrowheads="1"/>
              </p:cNvSpPr>
              <p:nvPr/>
            </p:nvSpPr>
            <p:spPr bwMode="auto">
              <a:xfrm>
                <a:off x="12173"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3" name="Rectangle 368"/>
              <p:cNvSpPr>
                <a:spLocks noChangeArrowheads="1"/>
              </p:cNvSpPr>
              <p:nvPr/>
            </p:nvSpPr>
            <p:spPr bwMode="auto">
              <a:xfrm>
                <a:off x="12173"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4" name="Rectangle 369"/>
              <p:cNvSpPr>
                <a:spLocks noChangeArrowheads="1"/>
              </p:cNvSpPr>
              <p:nvPr/>
            </p:nvSpPr>
            <p:spPr bwMode="auto">
              <a:xfrm>
                <a:off x="12173"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5" name="Rectangle 370"/>
              <p:cNvSpPr>
                <a:spLocks noChangeArrowheads="1"/>
              </p:cNvSpPr>
              <p:nvPr/>
            </p:nvSpPr>
            <p:spPr bwMode="auto">
              <a:xfrm>
                <a:off x="12173"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6" name="Rectangle 371"/>
              <p:cNvSpPr>
                <a:spLocks noChangeArrowheads="1"/>
              </p:cNvSpPr>
              <p:nvPr/>
            </p:nvSpPr>
            <p:spPr bwMode="auto">
              <a:xfrm>
                <a:off x="12173"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7" name="Rectangle 372"/>
              <p:cNvSpPr>
                <a:spLocks noChangeArrowheads="1"/>
              </p:cNvSpPr>
              <p:nvPr/>
            </p:nvSpPr>
            <p:spPr bwMode="auto">
              <a:xfrm>
                <a:off x="12173"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8" name="Rectangle 373"/>
              <p:cNvSpPr>
                <a:spLocks noChangeArrowheads="1"/>
              </p:cNvSpPr>
              <p:nvPr/>
            </p:nvSpPr>
            <p:spPr bwMode="auto">
              <a:xfrm>
                <a:off x="12173"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9" name="Rectangle 374"/>
              <p:cNvSpPr>
                <a:spLocks noChangeArrowheads="1"/>
              </p:cNvSpPr>
              <p:nvPr/>
            </p:nvSpPr>
            <p:spPr bwMode="auto">
              <a:xfrm>
                <a:off x="12364"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0" name="Rectangle 375"/>
              <p:cNvSpPr>
                <a:spLocks noChangeArrowheads="1"/>
              </p:cNvSpPr>
              <p:nvPr/>
            </p:nvSpPr>
            <p:spPr bwMode="auto">
              <a:xfrm>
                <a:off x="12364"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1" name="Rectangle 376"/>
              <p:cNvSpPr>
                <a:spLocks noChangeArrowheads="1"/>
              </p:cNvSpPr>
              <p:nvPr/>
            </p:nvSpPr>
            <p:spPr bwMode="auto">
              <a:xfrm>
                <a:off x="12364"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2" name="Rectangle 377"/>
              <p:cNvSpPr>
                <a:spLocks noChangeArrowheads="1"/>
              </p:cNvSpPr>
              <p:nvPr/>
            </p:nvSpPr>
            <p:spPr bwMode="auto">
              <a:xfrm>
                <a:off x="12364"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3" name="Rectangle 378"/>
              <p:cNvSpPr>
                <a:spLocks noChangeArrowheads="1"/>
              </p:cNvSpPr>
              <p:nvPr/>
            </p:nvSpPr>
            <p:spPr bwMode="auto">
              <a:xfrm>
                <a:off x="12364"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4" name="Rectangle 379"/>
              <p:cNvSpPr>
                <a:spLocks noChangeArrowheads="1"/>
              </p:cNvSpPr>
              <p:nvPr/>
            </p:nvSpPr>
            <p:spPr bwMode="auto">
              <a:xfrm>
                <a:off x="12364"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5" name="Rectangle 380"/>
              <p:cNvSpPr>
                <a:spLocks noChangeArrowheads="1"/>
              </p:cNvSpPr>
              <p:nvPr/>
            </p:nvSpPr>
            <p:spPr bwMode="auto">
              <a:xfrm>
                <a:off x="12364"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6" name="Rectangle 381"/>
              <p:cNvSpPr>
                <a:spLocks noChangeArrowheads="1"/>
              </p:cNvSpPr>
              <p:nvPr/>
            </p:nvSpPr>
            <p:spPr bwMode="auto">
              <a:xfrm>
                <a:off x="12364"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7" name="Rectangle 382"/>
              <p:cNvSpPr>
                <a:spLocks noChangeArrowheads="1"/>
              </p:cNvSpPr>
              <p:nvPr/>
            </p:nvSpPr>
            <p:spPr bwMode="auto">
              <a:xfrm>
                <a:off x="12364"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8" name="Rectangle 383"/>
              <p:cNvSpPr>
                <a:spLocks noChangeArrowheads="1"/>
              </p:cNvSpPr>
              <p:nvPr/>
            </p:nvSpPr>
            <p:spPr bwMode="auto">
              <a:xfrm>
                <a:off x="12555"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9" name="Rectangle 384"/>
              <p:cNvSpPr>
                <a:spLocks noChangeArrowheads="1"/>
              </p:cNvSpPr>
              <p:nvPr/>
            </p:nvSpPr>
            <p:spPr bwMode="auto">
              <a:xfrm>
                <a:off x="12555"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0" name="Rectangle 385"/>
              <p:cNvSpPr>
                <a:spLocks noChangeArrowheads="1"/>
              </p:cNvSpPr>
              <p:nvPr/>
            </p:nvSpPr>
            <p:spPr bwMode="auto">
              <a:xfrm>
                <a:off x="12555"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1" name="Rectangle 386"/>
              <p:cNvSpPr>
                <a:spLocks noChangeArrowheads="1"/>
              </p:cNvSpPr>
              <p:nvPr/>
            </p:nvSpPr>
            <p:spPr bwMode="auto">
              <a:xfrm>
                <a:off x="12555"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2" name="Rectangle 387"/>
              <p:cNvSpPr>
                <a:spLocks noChangeArrowheads="1"/>
              </p:cNvSpPr>
              <p:nvPr/>
            </p:nvSpPr>
            <p:spPr bwMode="auto">
              <a:xfrm>
                <a:off x="12555"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3" name="Rectangle 388"/>
              <p:cNvSpPr>
                <a:spLocks noChangeArrowheads="1"/>
              </p:cNvSpPr>
              <p:nvPr/>
            </p:nvSpPr>
            <p:spPr bwMode="auto">
              <a:xfrm>
                <a:off x="12555"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4" name="Rectangle 389"/>
              <p:cNvSpPr>
                <a:spLocks noChangeArrowheads="1"/>
              </p:cNvSpPr>
              <p:nvPr/>
            </p:nvSpPr>
            <p:spPr bwMode="auto">
              <a:xfrm>
                <a:off x="12555"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5" name="Rectangle 390"/>
              <p:cNvSpPr>
                <a:spLocks noChangeArrowheads="1"/>
              </p:cNvSpPr>
              <p:nvPr/>
            </p:nvSpPr>
            <p:spPr bwMode="auto">
              <a:xfrm>
                <a:off x="12555"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6" name="Rectangle 391"/>
              <p:cNvSpPr>
                <a:spLocks noChangeArrowheads="1"/>
              </p:cNvSpPr>
              <p:nvPr/>
            </p:nvSpPr>
            <p:spPr bwMode="auto">
              <a:xfrm>
                <a:off x="12555"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7" name="Rectangle 392"/>
              <p:cNvSpPr>
                <a:spLocks noChangeArrowheads="1"/>
              </p:cNvSpPr>
              <p:nvPr/>
            </p:nvSpPr>
            <p:spPr bwMode="auto">
              <a:xfrm>
                <a:off x="12555"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8" name="Rectangle 393"/>
              <p:cNvSpPr>
                <a:spLocks noChangeArrowheads="1"/>
              </p:cNvSpPr>
              <p:nvPr/>
            </p:nvSpPr>
            <p:spPr bwMode="auto">
              <a:xfrm>
                <a:off x="12555"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9" name="Rectangle 394"/>
              <p:cNvSpPr>
                <a:spLocks noChangeArrowheads="1"/>
              </p:cNvSpPr>
              <p:nvPr/>
            </p:nvSpPr>
            <p:spPr bwMode="auto">
              <a:xfrm>
                <a:off x="12555"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0" name="Rectangle 395"/>
              <p:cNvSpPr>
                <a:spLocks noChangeArrowheads="1"/>
              </p:cNvSpPr>
              <p:nvPr/>
            </p:nvSpPr>
            <p:spPr bwMode="auto">
              <a:xfrm>
                <a:off x="12746"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1" name="Rectangle 396"/>
              <p:cNvSpPr>
                <a:spLocks noChangeArrowheads="1"/>
              </p:cNvSpPr>
              <p:nvPr/>
            </p:nvSpPr>
            <p:spPr bwMode="auto">
              <a:xfrm>
                <a:off x="12746"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2" name="Rectangle 397"/>
              <p:cNvSpPr>
                <a:spLocks noChangeArrowheads="1"/>
              </p:cNvSpPr>
              <p:nvPr/>
            </p:nvSpPr>
            <p:spPr bwMode="auto">
              <a:xfrm>
                <a:off x="12746"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3" name="Rectangle 398"/>
              <p:cNvSpPr>
                <a:spLocks noChangeArrowheads="1"/>
              </p:cNvSpPr>
              <p:nvPr/>
            </p:nvSpPr>
            <p:spPr bwMode="auto">
              <a:xfrm>
                <a:off x="12746"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4" name="Rectangle 399"/>
              <p:cNvSpPr>
                <a:spLocks noChangeArrowheads="1"/>
              </p:cNvSpPr>
              <p:nvPr/>
            </p:nvSpPr>
            <p:spPr bwMode="auto">
              <a:xfrm>
                <a:off x="12746"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5" name="Rectangle 400"/>
              <p:cNvSpPr>
                <a:spLocks noChangeArrowheads="1"/>
              </p:cNvSpPr>
              <p:nvPr/>
            </p:nvSpPr>
            <p:spPr bwMode="auto">
              <a:xfrm>
                <a:off x="12746"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6" name="Rectangle 401"/>
              <p:cNvSpPr>
                <a:spLocks noChangeArrowheads="1"/>
              </p:cNvSpPr>
              <p:nvPr/>
            </p:nvSpPr>
            <p:spPr bwMode="auto">
              <a:xfrm>
                <a:off x="12746"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7" name="Rectangle 402"/>
              <p:cNvSpPr>
                <a:spLocks noChangeArrowheads="1"/>
              </p:cNvSpPr>
              <p:nvPr/>
            </p:nvSpPr>
            <p:spPr bwMode="auto">
              <a:xfrm>
                <a:off x="12746"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8" name="Rectangle 403"/>
              <p:cNvSpPr>
                <a:spLocks noChangeArrowheads="1"/>
              </p:cNvSpPr>
              <p:nvPr/>
            </p:nvSpPr>
            <p:spPr bwMode="auto">
              <a:xfrm>
                <a:off x="12746"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9" name="Rectangle 404"/>
              <p:cNvSpPr>
                <a:spLocks noChangeArrowheads="1"/>
              </p:cNvSpPr>
              <p:nvPr/>
            </p:nvSpPr>
            <p:spPr bwMode="auto">
              <a:xfrm>
                <a:off x="12746"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0" name="Rectangle 405"/>
              <p:cNvSpPr>
                <a:spLocks noChangeArrowheads="1"/>
              </p:cNvSpPr>
              <p:nvPr/>
            </p:nvSpPr>
            <p:spPr bwMode="auto">
              <a:xfrm>
                <a:off x="12746"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1" name="Rectangle 406"/>
              <p:cNvSpPr>
                <a:spLocks noChangeArrowheads="1"/>
              </p:cNvSpPr>
              <p:nvPr/>
            </p:nvSpPr>
            <p:spPr bwMode="auto">
              <a:xfrm>
                <a:off x="12746"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6" name="Group 608"/>
            <p:cNvGrpSpPr>
              <a:grpSpLocks/>
            </p:cNvGrpSpPr>
            <p:nvPr/>
          </p:nvGrpSpPr>
          <p:grpSpPr bwMode="auto">
            <a:xfrm>
              <a:off x="20234275" y="-1854200"/>
              <a:ext cx="5032375" cy="11410950"/>
              <a:chOff x="12746" y="-1168"/>
              <a:chExt cx="3170" cy="7188"/>
            </a:xfrm>
            <a:grpFill/>
          </p:grpSpPr>
          <p:sp>
            <p:nvSpPr>
              <p:cNvPr id="2002" name="Rectangle 408"/>
              <p:cNvSpPr>
                <a:spLocks noChangeArrowheads="1"/>
              </p:cNvSpPr>
              <p:nvPr/>
            </p:nvSpPr>
            <p:spPr bwMode="auto">
              <a:xfrm>
                <a:off x="12746"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3" name="Rectangle 409"/>
              <p:cNvSpPr>
                <a:spLocks noChangeArrowheads="1"/>
              </p:cNvSpPr>
              <p:nvPr/>
            </p:nvSpPr>
            <p:spPr bwMode="auto">
              <a:xfrm>
                <a:off x="12746"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4" name="Rectangle 410"/>
              <p:cNvSpPr>
                <a:spLocks noChangeArrowheads="1"/>
              </p:cNvSpPr>
              <p:nvPr/>
            </p:nvSpPr>
            <p:spPr bwMode="auto">
              <a:xfrm>
                <a:off x="12938"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5" name="Rectangle 411"/>
              <p:cNvSpPr>
                <a:spLocks noChangeArrowheads="1"/>
              </p:cNvSpPr>
              <p:nvPr/>
            </p:nvSpPr>
            <p:spPr bwMode="auto">
              <a:xfrm>
                <a:off x="12938"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6" name="Rectangle 412"/>
              <p:cNvSpPr>
                <a:spLocks noChangeArrowheads="1"/>
              </p:cNvSpPr>
              <p:nvPr/>
            </p:nvSpPr>
            <p:spPr bwMode="auto">
              <a:xfrm>
                <a:off x="12938"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7" name="Rectangle 413"/>
              <p:cNvSpPr>
                <a:spLocks noChangeArrowheads="1"/>
              </p:cNvSpPr>
              <p:nvPr/>
            </p:nvSpPr>
            <p:spPr bwMode="auto">
              <a:xfrm>
                <a:off x="12938"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8" name="Rectangle 414"/>
              <p:cNvSpPr>
                <a:spLocks noChangeArrowheads="1"/>
              </p:cNvSpPr>
              <p:nvPr/>
            </p:nvSpPr>
            <p:spPr bwMode="auto">
              <a:xfrm>
                <a:off x="12938"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9" name="Rectangle 415"/>
              <p:cNvSpPr>
                <a:spLocks noChangeArrowheads="1"/>
              </p:cNvSpPr>
              <p:nvPr/>
            </p:nvSpPr>
            <p:spPr bwMode="auto">
              <a:xfrm>
                <a:off x="12938"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0" name="Rectangle 416"/>
              <p:cNvSpPr>
                <a:spLocks noChangeArrowheads="1"/>
              </p:cNvSpPr>
              <p:nvPr/>
            </p:nvSpPr>
            <p:spPr bwMode="auto">
              <a:xfrm>
                <a:off x="12938"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1" name="Rectangle 417"/>
              <p:cNvSpPr>
                <a:spLocks noChangeArrowheads="1"/>
              </p:cNvSpPr>
              <p:nvPr/>
            </p:nvSpPr>
            <p:spPr bwMode="auto">
              <a:xfrm>
                <a:off x="12938"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2" name="Rectangle 418"/>
              <p:cNvSpPr>
                <a:spLocks noChangeArrowheads="1"/>
              </p:cNvSpPr>
              <p:nvPr/>
            </p:nvSpPr>
            <p:spPr bwMode="auto">
              <a:xfrm>
                <a:off x="12938"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3" name="Rectangle 419"/>
              <p:cNvSpPr>
                <a:spLocks noChangeArrowheads="1"/>
              </p:cNvSpPr>
              <p:nvPr/>
            </p:nvSpPr>
            <p:spPr bwMode="auto">
              <a:xfrm>
                <a:off x="12938"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4" name="Rectangle 420"/>
              <p:cNvSpPr>
                <a:spLocks noChangeArrowheads="1"/>
              </p:cNvSpPr>
              <p:nvPr/>
            </p:nvSpPr>
            <p:spPr bwMode="auto">
              <a:xfrm>
                <a:off x="12938"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5" name="Rectangle 421"/>
              <p:cNvSpPr>
                <a:spLocks noChangeArrowheads="1"/>
              </p:cNvSpPr>
              <p:nvPr/>
            </p:nvSpPr>
            <p:spPr bwMode="auto">
              <a:xfrm>
                <a:off x="12938"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6" name="Rectangle 422"/>
              <p:cNvSpPr>
                <a:spLocks noChangeArrowheads="1"/>
              </p:cNvSpPr>
              <p:nvPr/>
            </p:nvSpPr>
            <p:spPr bwMode="auto">
              <a:xfrm>
                <a:off x="12938"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7" name="Rectangle 423"/>
              <p:cNvSpPr>
                <a:spLocks noChangeArrowheads="1"/>
              </p:cNvSpPr>
              <p:nvPr/>
            </p:nvSpPr>
            <p:spPr bwMode="auto">
              <a:xfrm>
                <a:off x="12938"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8" name="Rectangle 424"/>
              <p:cNvSpPr>
                <a:spLocks noChangeArrowheads="1"/>
              </p:cNvSpPr>
              <p:nvPr/>
            </p:nvSpPr>
            <p:spPr bwMode="auto">
              <a:xfrm>
                <a:off x="12938"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9" name="Rectangle 425"/>
              <p:cNvSpPr>
                <a:spLocks noChangeArrowheads="1"/>
              </p:cNvSpPr>
              <p:nvPr/>
            </p:nvSpPr>
            <p:spPr bwMode="auto">
              <a:xfrm>
                <a:off x="13129"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0" name="Rectangle 426"/>
              <p:cNvSpPr>
                <a:spLocks noChangeArrowheads="1"/>
              </p:cNvSpPr>
              <p:nvPr/>
            </p:nvSpPr>
            <p:spPr bwMode="auto">
              <a:xfrm>
                <a:off x="13129"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1" name="Rectangle 427"/>
              <p:cNvSpPr>
                <a:spLocks noChangeArrowheads="1"/>
              </p:cNvSpPr>
              <p:nvPr/>
            </p:nvSpPr>
            <p:spPr bwMode="auto">
              <a:xfrm>
                <a:off x="13129"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2" name="Rectangle 428"/>
              <p:cNvSpPr>
                <a:spLocks noChangeArrowheads="1"/>
              </p:cNvSpPr>
              <p:nvPr/>
            </p:nvSpPr>
            <p:spPr bwMode="auto">
              <a:xfrm>
                <a:off x="13129"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3" name="Rectangle 429"/>
              <p:cNvSpPr>
                <a:spLocks noChangeArrowheads="1"/>
              </p:cNvSpPr>
              <p:nvPr/>
            </p:nvSpPr>
            <p:spPr bwMode="auto">
              <a:xfrm>
                <a:off x="13129"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4" name="Rectangle 430"/>
              <p:cNvSpPr>
                <a:spLocks noChangeArrowheads="1"/>
              </p:cNvSpPr>
              <p:nvPr/>
            </p:nvSpPr>
            <p:spPr bwMode="auto">
              <a:xfrm>
                <a:off x="13129"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5" name="Rectangle 431"/>
              <p:cNvSpPr>
                <a:spLocks noChangeArrowheads="1"/>
              </p:cNvSpPr>
              <p:nvPr/>
            </p:nvSpPr>
            <p:spPr bwMode="auto">
              <a:xfrm>
                <a:off x="13129"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6" name="Rectangle 432"/>
              <p:cNvSpPr>
                <a:spLocks noChangeArrowheads="1"/>
              </p:cNvSpPr>
              <p:nvPr/>
            </p:nvSpPr>
            <p:spPr bwMode="auto">
              <a:xfrm>
                <a:off x="13129"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7" name="Rectangle 433"/>
              <p:cNvSpPr>
                <a:spLocks noChangeArrowheads="1"/>
              </p:cNvSpPr>
              <p:nvPr/>
            </p:nvSpPr>
            <p:spPr bwMode="auto">
              <a:xfrm>
                <a:off x="13129"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8" name="Rectangle 434"/>
              <p:cNvSpPr>
                <a:spLocks noChangeArrowheads="1"/>
              </p:cNvSpPr>
              <p:nvPr/>
            </p:nvSpPr>
            <p:spPr bwMode="auto">
              <a:xfrm>
                <a:off x="13129"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29" name="Rectangle 435"/>
              <p:cNvSpPr>
                <a:spLocks noChangeArrowheads="1"/>
              </p:cNvSpPr>
              <p:nvPr/>
            </p:nvSpPr>
            <p:spPr bwMode="auto">
              <a:xfrm>
                <a:off x="13129"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0" name="Rectangle 436"/>
              <p:cNvSpPr>
                <a:spLocks noChangeArrowheads="1"/>
              </p:cNvSpPr>
              <p:nvPr/>
            </p:nvSpPr>
            <p:spPr bwMode="auto">
              <a:xfrm>
                <a:off x="13129"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1" name="Rectangle 437"/>
              <p:cNvSpPr>
                <a:spLocks noChangeArrowheads="1"/>
              </p:cNvSpPr>
              <p:nvPr/>
            </p:nvSpPr>
            <p:spPr bwMode="auto">
              <a:xfrm>
                <a:off x="13129"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2" name="Rectangle 438"/>
              <p:cNvSpPr>
                <a:spLocks noChangeArrowheads="1"/>
              </p:cNvSpPr>
              <p:nvPr/>
            </p:nvSpPr>
            <p:spPr bwMode="auto">
              <a:xfrm>
                <a:off x="13129"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3" name="Rectangle 439"/>
              <p:cNvSpPr>
                <a:spLocks noChangeArrowheads="1"/>
              </p:cNvSpPr>
              <p:nvPr/>
            </p:nvSpPr>
            <p:spPr bwMode="auto">
              <a:xfrm>
                <a:off x="13129"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4" name="Rectangle 440"/>
              <p:cNvSpPr>
                <a:spLocks noChangeArrowheads="1"/>
              </p:cNvSpPr>
              <p:nvPr/>
            </p:nvSpPr>
            <p:spPr bwMode="auto">
              <a:xfrm>
                <a:off x="13320"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5" name="Rectangle 441"/>
              <p:cNvSpPr>
                <a:spLocks noChangeArrowheads="1"/>
              </p:cNvSpPr>
              <p:nvPr/>
            </p:nvSpPr>
            <p:spPr bwMode="auto">
              <a:xfrm>
                <a:off x="13320"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6" name="Rectangle 442"/>
              <p:cNvSpPr>
                <a:spLocks noChangeArrowheads="1"/>
              </p:cNvSpPr>
              <p:nvPr/>
            </p:nvSpPr>
            <p:spPr bwMode="auto">
              <a:xfrm>
                <a:off x="13320"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7" name="Rectangle 443"/>
              <p:cNvSpPr>
                <a:spLocks noChangeArrowheads="1"/>
              </p:cNvSpPr>
              <p:nvPr/>
            </p:nvSpPr>
            <p:spPr bwMode="auto">
              <a:xfrm>
                <a:off x="13320"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8" name="Rectangle 444"/>
              <p:cNvSpPr>
                <a:spLocks noChangeArrowheads="1"/>
              </p:cNvSpPr>
              <p:nvPr/>
            </p:nvSpPr>
            <p:spPr bwMode="auto">
              <a:xfrm>
                <a:off x="13320"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9" name="Rectangle 445"/>
              <p:cNvSpPr>
                <a:spLocks noChangeArrowheads="1"/>
              </p:cNvSpPr>
              <p:nvPr/>
            </p:nvSpPr>
            <p:spPr bwMode="auto">
              <a:xfrm>
                <a:off x="13320"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0" name="Rectangle 446"/>
              <p:cNvSpPr>
                <a:spLocks noChangeArrowheads="1"/>
              </p:cNvSpPr>
              <p:nvPr/>
            </p:nvSpPr>
            <p:spPr bwMode="auto">
              <a:xfrm>
                <a:off x="13320"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1" name="Rectangle 447"/>
              <p:cNvSpPr>
                <a:spLocks noChangeArrowheads="1"/>
              </p:cNvSpPr>
              <p:nvPr/>
            </p:nvSpPr>
            <p:spPr bwMode="auto">
              <a:xfrm>
                <a:off x="13320"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2" name="Rectangle 448"/>
              <p:cNvSpPr>
                <a:spLocks noChangeArrowheads="1"/>
              </p:cNvSpPr>
              <p:nvPr/>
            </p:nvSpPr>
            <p:spPr bwMode="auto">
              <a:xfrm>
                <a:off x="13320"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3" name="Rectangle 449"/>
              <p:cNvSpPr>
                <a:spLocks noChangeArrowheads="1"/>
              </p:cNvSpPr>
              <p:nvPr/>
            </p:nvSpPr>
            <p:spPr bwMode="auto">
              <a:xfrm>
                <a:off x="13320"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4" name="Rectangle 450"/>
              <p:cNvSpPr>
                <a:spLocks noChangeArrowheads="1"/>
              </p:cNvSpPr>
              <p:nvPr/>
            </p:nvSpPr>
            <p:spPr bwMode="auto">
              <a:xfrm>
                <a:off x="13320"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5" name="Rectangle 451"/>
              <p:cNvSpPr>
                <a:spLocks noChangeArrowheads="1"/>
              </p:cNvSpPr>
              <p:nvPr/>
            </p:nvSpPr>
            <p:spPr bwMode="auto">
              <a:xfrm>
                <a:off x="13320"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6" name="Rectangle 452"/>
              <p:cNvSpPr>
                <a:spLocks noChangeArrowheads="1"/>
              </p:cNvSpPr>
              <p:nvPr/>
            </p:nvSpPr>
            <p:spPr bwMode="auto">
              <a:xfrm>
                <a:off x="13320"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7" name="Rectangle 453"/>
              <p:cNvSpPr>
                <a:spLocks noChangeArrowheads="1"/>
              </p:cNvSpPr>
              <p:nvPr/>
            </p:nvSpPr>
            <p:spPr bwMode="auto">
              <a:xfrm>
                <a:off x="13320" y="-97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8" name="Rectangle 454"/>
              <p:cNvSpPr>
                <a:spLocks noChangeArrowheads="1"/>
              </p:cNvSpPr>
              <p:nvPr/>
            </p:nvSpPr>
            <p:spPr bwMode="auto">
              <a:xfrm>
                <a:off x="13517"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9" name="Rectangle 455"/>
              <p:cNvSpPr>
                <a:spLocks noChangeArrowheads="1"/>
              </p:cNvSpPr>
              <p:nvPr/>
            </p:nvSpPr>
            <p:spPr bwMode="auto">
              <a:xfrm>
                <a:off x="13517"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0" name="Rectangle 456"/>
              <p:cNvSpPr>
                <a:spLocks noChangeArrowheads="1"/>
              </p:cNvSpPr>
              <p:nvPr/>
            </p:nvSpPr>
            <p:spPr bwMode="auto">
              <a:xfrm>
                <a:off x="13517"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1" name="Rectangle 457"/>
              <p:cNvSpPr>
                <a:spLocks noChangeArrowheads="1"/>
              </p:cNvSpPr>
              <p:nvPr/>
            </p:nvSpPr>
            <p:spPr bwMode="auto">
              <a:xfrm>
                <a:off x="13517"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2" name="Rectangle 458"/>
              <p:cNvSpPr>
                <a:spLocks noChangeArrowheads="1"/>
              </p:cNvSpPr>
              <p:nvPr/>
            </p:nvSpPr>
            <p:spPr bwMode="auto">
              <a:xfrm>
                <a:off x="13517"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3" name="Rectangle 459"/>
              <p:cNvSpPr>
                <a:spLocks noChangeArrowheads="1"/>
              </p:cNvSpPr>
              <p:nvPr/>
            </p:nvSpPr>
            <p:spPr bwMode="auto">
              <a:xfrm>
                <a:off x="13517"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4" name="Rectangle 460"/>
              <p:cNvSpPr>
                <a:spLocks noChangeArrowheads="1"/>
              </p:cNvSpPr>
              <p:nvPr/>
            </p:nvSpPr>
            <p:spPr bwMode="auto">
              <a:xfrm>
                <a:off x="13517" y="-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5" name="Rectangle 461"/>
              <p:cNvSpPr>
                <a:spLocks noChangeArrowheads="1"/>
              </p:cNvSpPr>
              <p:nvPr/>
            </p:nvSpPr>
            <p:spPr bwMode="auto">
              <a:xfrm>
                <a:off x="13517" y="-2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6" name="Rectangle 462"/>
              <p:cNvSpPr>
                <a:spLocks noChangeArrowheads="1"/>
              </p:cNvSpPr>
              <p:nvPr/>
            </p:nvSpPr>
            <p:spPr bwMode="auto">
              <a:xfrm>
                <a:off x="13517" y="-403"/>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7" name="Rectangle 463"/>
              <p:cNvSpPr>
                <a:spLocks noChangeArrowheads="1"/>
              </p:cNvSpPr>
              <p:nvPr/>
            </p:nvSpPr>
            <p:spPr bwMode="auto">
              <a:xfrm>
                <a:off x="13517"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8" name="Rectangle 464"/>
              <p:cNvSpPr>
                <a:spLocks noChangeArrowheads="1"/>
              </p:cNvSpPr>
              <p:nvPr/>
            </p:nvSpPr>
            <p:spPr bwMode="auto">
              <a:xfrm>
                <a:off x="13517" y="-78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9" name="Rectangle 465"/>
              <p:cNvSpPr>
                <a:spLocks noChangeArrowheads="1"/>
              </p:cNvSpPr>
              <p:nvPr/>
            </p:nvSpPr>
            <p:spPr bwMode="auto">
              <a:xfrm>
                <a:off x="13517" y="-97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0" name="Rectangle 466"/>
              <p:cNvSpPr>
                <a:spLocks noChangeArrowheads="1"/>
              </p:cNvSpPr>
              <p:nvPr/>
            </p:nvSpPr>
            <p:spPr bwMode="auto">
              <a:xfrm>
                <a:off x="13708"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1" name="Rectangle 467"/>
              <p:cNvSpPr>
                <a:spLocks noChangeArrowheads="1"/>
              </p:cNvSpPr>
              <p:nvPr/>
            </p:nvSpPr>
            <p:spPr bwMode="auto">
              <a:xfrm>
                <a:off x="13708"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2" name="Rectangle 468"/>
              <p:cNvSpPr>
                <a:spLocks noChangeArrowheads="1"/>
              </p:cNvSpPr>
              <p:nvPr/>
            </p:nvSpPr>
            <p:spPr bwMode="auto">
              <a:xfrm>
                <a:off x="13708"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3" name="Rectangle 469"/>
              <p:cNvSpPr>
                <a:spLocks noChangeArrowheads="1"/>
              </p:cNvSpPr>
              <p:nvPr/>
            </p:nvSpPr>
            <p:spPr bwMode="auto">
              <a:xfrm>
                <a:off x="13708"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4" name="Rectangle 470"/>
              <p:cNvSpPr>
                <a:spLocks noChangeArrowheads="1"/>
              </p:cNvSpPr>
              <p:nvPr/>
            </p:nvSpPr>
            <p:spPr bwMode="auto">
              <a:xfrm>
                <a:off x="13708"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5" name="Rectangle 471"/>
              <p:cNvSpPr>
                <a:spLocks noChangeArrowheads="1"/>
              </p:cNvSpPr>
              <p:nvPr/>
            </p:nvSpPr>
            <p:spPr bwMode="auto">
              <a:xfrm>
                <a:off x="13708"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6" name="Rectangle 472"/>
              <p:cNvSpPr>
                <a:spLocks noChangeArrowheads="1"/>
              </p:cNvSpPr>
              <p:nvPr/>
            </p:nvSpPr>
            <p:spPr bwMode="auto">
              <a:xfrm>
                <a:off x="13708" y="-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7" name="Rectangle 473"/>
              <p:cNvSpPr>
                <a:spLocks noChangeArrowheads="1"/>
              </p:cNvSpPr>
              <p:nvPr/>
            </p:nvSpPr>
            <p:spPr bwMode="auto">
              <a:xfrm>
                <a:off x="13708" y="-2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8" name="Rectangle 474"/>
              <p:cNvSpPr>
                <a:spLocks noChangeArrowheads="1"/>
              </p:cNvSpPr>
              <p:nvPr/>
            </p:nvSpPr>
            <p:spPr bwMode="auto">
              <a:xfrm>
                <a:off x="13708" y="-403"/>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9" name="Rectangle 475"/>
              <p:cNvSpPr>
                <a:spLocks noChangeArrowheads="1"/>
              </p:cNvSpPr>
              <p:nvPr/>
            </p:nvSpPr>
            <p:spPr bwMode="auto">
              <a:xfrm>
                <a:off x="13708"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0" name="Rectangle 476"/>
              <p:cNvSpPr>
                <a:spLocks noChangeArrowheads="1"/>
              </p:cNvSpPr>
              <p:nvPr/>
            </p:nvSpPr>
            <p:spPr bwMode="auto">
              <a:xfrm>
                <a:off x="13708" y="-78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1" name="Rectangle 477"/>
              <p:cNvSpPr>
                <a:spLocks noChangeArrowheads="1"/>
              </p:cNvSpPr>
              <p:nvPr/>
            </p:nvSpPr>
            <p:spPr bwMode="auto">
              <a:xfrm>
                <a:off x="13708" y="-97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2" name="Rectangle 478"/>
              <p:cNvSpPr>
                <a:spLocks noChangeArrowheads="1"/>
              </p:cNvSpPr>
              <p:nvPr/>
            </p:nvSpPr>
            <p:spPr bwMode="auto">
              <a:xfrm>
                <a:off x="13899"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3" name="Rectangle 479"/>
              <p:cNvSpPr>
                <a:spLocks noChangeArrowheads="1"/>
              </p:cNvSpPr>
              <p:nvPr/>
            </p:nvSpPr>
            <p:spPr bwMode="auto">
              <a:xfrm>
                <a:off x="13899"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4" name="Rectangle 480"/>
              <p:cNvSpPr>
                <a:spLocks noChangeArrowheads="1"/>
              </p:cNvSpPr>
              <p:nvPr/>
            </p:nvSpPr>
            <p:spPr bwMode="auto">
              <a:xfrm>
                <a:off x="13899"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5" name="Rectangle 481"/>
              <p:cNvSpPr>
                <a:spLocks noChangeArrowheads="1"/>
              </p:cNvSpPr>
              <p:nvPr/>
            </p:nvSpPr>
            <p:spPr bwMode="auto">
              <a:xfrm>
                <a:off x="13899"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6" name="Rectangle 482"/>
              <p:cNvSpPr>
                <a:spLocks noChangeArrowheads="1"/>
              </p:cNvSpPr>
              <p:nvPr/>
            </p:nvSpPr>
            <p:spPr bwMode="auto">
              <a:xfrm>
                <a:off x="13899"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7" name="Rectangle 483"/>
              <p:cNvSpPr>
                <a:spLocks noChangeArrowheads="1"/>
              </p:cNvSpPr>
              <p:nvPr/>
            </p:nvSpPr>
            <p:spPr bwMode="auto">
              <a:xfrm>
                <a:off x="13899" y="-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8" name="Rectangle 484"/>
              <p:cNvSpPr>
                <a:spLocks noChangeArrowheads="1"/>
              </p:cNvSpPr>
              <p:nvPr/>
            </p:nvSpPr>
            <p:spPr bwMode="auto">
              <a:xfrm>
                <a:off x="13899" y="-2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9" name="Rectangle 485"/>
              <p:cNvSpPr>
                <a:spLocks noChangeArrowheads="1"/>
              </p:cNvSpPr>
              <p:nvPr/>
            </p:nvSpPr>
            <p:spPr bwMode="auto">
              <a:xfrm>
                <a:off x="13899" y="-403"/>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0" name="Rectangle 486"/>
              <p:cNvSpPr>
                <a:spLocks noChangeArrowheads="1"/>
              </p:cNvSpPr>
              <p:nvPr/>
            </p:nvSpPr>
            <p:spPr bwMode="auto">
              <a:xfrm>
                <a:off x="13899"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1" name="Rectangle 487"/>
              <p:cNvSpPr>
                <a:spLocks noChangeArrowheads="1"/>
              </p:cNvSpPr>
              <p:nvPr/>
            </p:nvSpPr>
            <p:spPr bwMode="auto">
              <a:xfrm>
                <a:off x="13899" y="-78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2" name="Rectangle 488"/>
              <p:cNvSpPr>
                <a:spLocks noChangeArrowheads="1"/>
              </p:cNvSpPr>
              <p:nvPr/>
            </p:nvSpPr>
            <p:spPr bwMode="auto">
              <a:xfrm>
                <a:off x="13899" y="-97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3" name="Rectangle 489"/>
              <p:cNvSpPr>
                <a:spLocks noChangeArrowheads="1"/>
              </p:cNvSpPr>
              <p:nvPr/>
            </p:nvSpPr>
            <p:spPr bwMode="auto">
              <a:xfrm>
                <a:off x="14091" y="940"/>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4" name="Rectangle 490"/>
              <p:cNvSpPr>
                <a:spLocks noChangeArrowheads="1"/>
              </p:cNvSpPr>
              <p:nvPr/>
            </p:nvSpPr>
            <p:spPr bwMode="auto">
              <a:xfrm>
                <a:off x="14091" y="74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5" name="Rectangle 491"/>
              <p:cNvSpPr>
                <a:spLocks noChangeArrowheads="1"/>
              </p:cNvSpPr>
              <p:nvPr/>
            </p:nvSpPr>
            <p:spPr bwMode="auto">
              <a:xfrm>
                <a:off x="14091" y="55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6" name="Rectangle 492"/>
              <p:cNvSpPr>
                <a:spLocks noChangeArrowheads="1"/>
              </p:cNvSpPr>
              <p:nvPr/>
            </p:nvSpPr>
            <p:spPr bwMode="auto">
              <a:xfrm>
                <a:off x="14091" y="36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7" name="Rectangle 493"/>
              <p:cNvSpPr>
                <a:spLocks noChangeArrowheads="1"/>
              </p:cNvSpPr>
              <p:nvPr/>
            </p:nvSpPr>
            <p:spPr bwMode="auto">
              <a:xfrm>
                <a:off x="14091" y="170"/>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8" name="Rectangle 494"/>
              <p:cNvSpPr>
                <a:spLocks noChangeArrowheads="1"/>
              </p:cNvSpPr>
              <p:nvPr/>
            </p:nvSpPr>
            <p:spPr bwMode="auto">
              <a:xfrm>
                <a:off x="14091" y="-2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9" name="Rectangle 495"/>
              <p:cNvSpPr>
                <a:spLocks noChangeArrowheads="1"/>
              </p:cNvSpPr>
              <p:nvPr/>
            </p:nvSpPr>
            <p:spPr bwMode="auto">
              <a:xfrm>
                <a:off x="14091" y="-21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0" name="Rectangle 496"/>
              <p:cNvSpPr>
                <a:spLocks noChangeArrowheads="1"/>
              </p:cNvSpPr>
              <p:nvPr/>
            </p:nvSpPr>
            <p:spPr bwMode="auto">
              <a:xfrm>
                <a:off x="14091" y="-403"/>
                <a:ext cx="104"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1" name="Rectangle 497"/>
              <p:cNvSpPr>
                <a:spLocks noChangeArrowheads="1"/>
              </p:cNvSpPr>
              <p:nvPr/>
            </p:nvSpPr>
            <p:spPr bwMode="auto">
              <a:xfrm>
                <a:off x="14091" y="-595"/>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2" name="Rectangle 498"/>
              <p:cNvSpPr>
                <a:spLocks noChangeArrowheads="1"/>
              </p:cNvSpPr>
              <p:nvPr/>
            </p:nvSpPr>
            <p:spPr bwMode="auto">
              <a:xfrm>
                <a:off x="14091" y="-786"/>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3" name="Rectangle 499"/>
              <p:cNvSpPr>
                <a:spLocks noChangeArrowheads="1"/>
              </p:cNvSpPr>
              <p:nvPr/>
            </p:nvSpPr>
            <p:spPr bwMode="auto">
              <a:xfrm>
                <a:off x="14091" y="-97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4" name="Rectangle 500"/>
              <p:cNvSpPr>
                <a:spLocks noChangeArrowheads="1"/>
              </p:cNvSpPr>
              <p:nvPr/>
            </p:nvSpPr>
            <p:spPr bwMode="auto">
              <a:xfrm>
                <a:off x="14282"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5" name="Rectangle 501"/>
              <p:cNvSpPr>
                <a:spLocks noChangeArrowheads="1"/>
              </p:cNvSpPr>
              <p:nvPr/>
            </p:nvSpPr>
            <p:spPr bwMode="auto">
              <a:xfrm>
                <a:off x="14282"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6" name="Rectangle 502"/>
              <p:cNvSpPr>
                <a:spLocks noChangeArrowheads="1"/>
              </p:cNvSpPr>
              <p:nvPr/>
            </p:nvSpPr>
            <p:spPr bwMode="auto">
              <a:xfrm>
                <a:off x="14282"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7" name="Rectangle 503"/>
              <p:cNvSpPr>
                <a:spLocks noChangeArrowheads="1"/>
              </p:cNvSpPr>
              <p:nvPr/>
            </p:nvSpPr>
            <p:spPr bwMode="auto">
              <a:xfrm>
                <a:off x="14282"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8" name="Rectangle 504"/>
              <p:cNvSpPr>
                <a:spLocks noChangeArrowheads="1"/>
              </p:cNvSpPr>
              <p:nvPr/>
            </p:nvSpPr>
            <p:spPr bwMode="auto">
              <a:xfrm>
                <a:off x="14282" y="-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9" name="Rectangle 505"/>
              <p:cNvSpPr>
                <a:spLocks noChangeArrowheads="1"/>
              </p:cNvSpPr>
              <p:nvPr/>
            </p:nvSpPr>
            <p:spPr bwMode="auto">
              <a:xfrm>
                <a:off x="14282" y="-2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0" name="Rectangle 506"/>
              <p:cNvSpPr>
                <a:spLocks noChangeArrowheads="1"/>
              </p:cNvSpPr>
              <p:nvPr/>
            </p:nvSpPr>
            <p:spPr bwMode="auto">
              <a:xfrm>
                <a:off x="14282" y="-403"/>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1" name="Rectangle 507"/>
              <p:cNvSpPr>
                <a:spLocks noChangeArrowheads="1"/>
              </p:cNvSpPr>
              <p:nvPr/>
            </p:nvSpPr>
            <p:spPr bwMode="auto">
              <a:xfrm>
                <a:off x="14282"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2" name="Rectangle 508"/>
              <p:cNvSpPr>
                <a:spLocks noChangeArrowheads="1"/>
              </p:cNvSpPr>
              <p:nvPr/>
            </p:nvSpPr>
            <p:spPr bwMode="auto">
              <a:xfrm>
                <a:off x="14282" y="-78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3" name="Rectangle 509"/>
              <p:cNvSpPr>
                <a:spLocks noChangeArrowheads="1"/>
              </p:cNvSpPr>
              <p:nvPr/>
            </p:nvSpPr>
            <p:spPr bwMode="auto">
              <a:xfrm>
                <a:off x="14282" y="-97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4" name="Rectangle 510"/>
              <p:cNvSpPr>
                <a:spLocks noChangeArrowheads="1"/>
              </p:cNvSpPr>
              <p:nvPr/>
            </p:nvSpPr>
            <p:spPr bwMode="auto">
              <a:xfrm>
                <a:off x="14473"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5" name="Rectangle 511"/>
              <p:cNvSpPr>
                <a:spLocks noChangeArrowheads="1"/>
              </p:cNvSpPr>
              <p:nvPr/>
            </p:nvSpPr>
            <p:spPr bwMode="auto">
              <a:xfrm>
                <a:off x="14473"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6" name="Rectangle 512"/>
              <p:cNvSpPr>
                <a:spLocks noChangeArrowheads="1"/>
              </p:cNvSpPr>
              <p:nvPr/>
            </p:nvSpPr>
            <p:spPr bwMode="auto">
              <a:xfrm>
                <a:off x="14473"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7" name="Rectangle 513"/>
              <p:cNvSpPr>
                <a:spLocks noChangeArrowheads="1"/>
              </p:cNvSpPr>
              <p:nvPr/>
            </p:nvSpPr>
            <p:spPr bwMode="auto">
              <a:xfrm>
                <a:off x="14473"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8" name="Rectangle 514"/>
              <p:cNvSpPr>
                <a:spLocks noChangeArrowheads="1"/>
              </p:cNvSpPr>
              <p:nvPr/>
            </p:nvSpPr>
            <p:spPr bwMode="auto">
              <a:xfrm>
                <a:off x="14473"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9" name="Rectangle 515"/>
              <p:cNvSpPr>
                <a:spLocks noChangeArrowheads="1"/>
              </p:cNvSpPr>
              <p:nvPr/>
            </p:nvSpPr>
            <p:spPr bwMode="auto">
              <a:xfrm>
                <a:off x="14473"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0" name="Rectangle 516"/>
              <p:cNvSpPr>
                <a:spLocks noChangeArrowheads="1"/>
              </p:cNvSpPr>
              <p:nvPr/>
            </p:nvSpPr>
            <p:spPr bwMode="auto">
              <a:xfrm>
                <a:off x="14473" y="-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1" name="Rectangle 517"/>
              <p:cNvSpPr>
                <a:spLocks noChangeArrowheads="1"/>
              </p:cNvSpPr>
              <p:nvPr/>
            </p:nvSpPr>
            <p:spPr bwMode="auto">
              <a:xfrm>
                <a:off x="14473" y="-2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2" name="Rectangle 518"/>
              <p:cNvSpPr>
                <a:spLocks noChangeArrowheads="1"/>
              </p:cNvSpPr>
              <p:nvPr/>
            </p:nvSpPr>
            <p:spPr bwMode="auto">
              <a:xfrm>
                <a:off x="14473" y="-403"/>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3" name="Rectangle 519"/>
              <p:cNvSpPr>
                <a:spLocks noChangeArrowheads="1"/>
              </p:cNvSpPr>
              <p:nvPr/>
            </p:nvSpPr>
            <p:spPr bwMode="auto">
              <a:xfrm>
                <a:off x="14473"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4" name="Rectangle 520"/>
              <p:cNvSpPr>
                <a:spLocks noChangeArrowheads="1"/>
              </p:cNvSpPr>
              <p:nvPr/>
            </p:nvSpPr>
            <p:spPr bwMode="auto">
              <a:xfrm>
                <a:off x="14473" y="-78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5" name="Rectangle 521"/>
              <p:cNvSpPr>
                <a:spLocks noChangeArrowheads="1"/>
              </p:cNvSpPr>
              <p:nvPr/>
            </p:nvSpPr>
            <p:spPr bwMode="auto">
              <a:xfrm>
                <a:off x="14473" y="-97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6" name="Rectangle 522"/>
              <p:cNvSpPr>
                <a:spLocks noChangeArrowheads="1"/>
              </p:cNvSpPr>
              <p:nvPr/>
            </p:nvSpPr>
            <p:spPr bwMode="auto">
              <a:xfrm>
                <a:off x="14664"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7" name="Rectangle 523"/>
              <p:cNvSpPr>
                <a:spLocks noChangeArrowheads="1"/>
              </p:cNvSpPr>
              <p:nvPr/>
            </p:nvSpPr>
            <p:spPr bwMode="auto">
              <a:xfrm>
                <a:off x="14664"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8" name="Rectangle 524"/>
              <p:cNvSpPr>
                <a:spLocks noChangeArrowheads="1"/>
              </p:cNvSpPr>
              <p:nvPr/>
            </p:nvSpPr>
            <p:spPr bwMode="auto">
              <a:xfrm>
                <a:off x="14664"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9" name="Rectangle 525"/>
              <p:cNvSpPr>
                <a:spLocks noChangeArrowheads="1"/>
              </p:cNvSpPr>
              <p:nvPr/>
            </p:nvSpPr>
            <p:spPr bwMode="auto">
              <a:xfrm>
                <a:off x="14664" y="-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0" name="Rectangle 526"/>
              <p:cNvSpPr>
                <a:spLocks noChangeArrowheads="1"/>
              </p:cNvSpPr>
              <p:nvPr/>
            </p:nvSpPr>
            <p:spPr bwMode="auto">
              <a:xfrm>
                <a:off x="14664" y="-2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1" name="Rectangle 527"/>
              <p:cNvSpPr>
                <a:spLocks noChangeArrowheads="1"/>
              </p:cNvSpPr>
              <p:nvPr/>
            </p:nvSpPr>
            <p:spPr bwMode="auto">
              <a:xfrm>
                <a:off x="14664" y="-403"/>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2" name="Rectangle 528"/>
              <p:cNvSpPr>
                <a:spLocks noChangeArrowheads="1"/>
              </p:cNvSpPr>
              <p:nvPr/>
            </p:nvSpPr>
            <p:spPr bwMode="auto">
              <a:xfrm>
                <a:off x="14664"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3" name="Rectangle 529"/>
              <p:cNvSpPr>
                <a:spLocks noChangeArrowheads="1"/>
              </p:cNvSpPr>
              <p:nvPr/>
            </p:nvSpPr>
            <p:spPr bwMode="auto">
              <a:xfrm>
                <a:off x="14664" y="-78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4" name="Rectangle 530"/>
              <p:cNvSpPr>
                <a:spLocks noChangeArrowheads="1"/>
              </p:cNvSpPr>
              <p:nvPr/>
            </p:nvSpPr>
            <p:spPr bwMode="auto">
              <a:xfrm>
                <a:off x="14664" y="-97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5" name="Rectangle 531"/>
              <p:cNvSpPr>
                <a:spLocks noChangeArrowheads="1"/>
              </p:cNvSpPr>
              <p:nvPr/>
            </p:nvSpPr>
            <p:spPr bwMode="auto">
              <a:xfrm>
                <a:off x="14855"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6" name="Rectangle 532"/>
              <p:cNvSpPr>
                <a:spLocks noChangeArrowheads="1"/>
              </p:cNvSpPr>
              <p:nvPr/>
            </p:nvSpPr>
            <p:spPr bwMode="auto">
              <a:xfrm>
                <a:off x="14855"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7" name="Rectangle 533"/>
              <p:cNvSpPr>
                <a:spLocks noChangeArrowheads="1"/>
              </p:cNvSpPr>
              <p:nvPr/>
            </p:nvSpPr>
            <p:spPr bwMode="auto">
              <a:xfrm>
                <a:off x="14855"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8" name="Rectangle 534"/>
              <p:cNvSpPr>
                <a:spLocks noChangeArrowheads="1"/>
              </p:cNvSpPr>
              <p:nvPr/>
            </p:nvSpPr>
            <p:spPr bwMode="auto">
              <a:xfrm>
                <a:off x="14855" y="-78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9" name="Rectangle 535"/>
              <p:cNvSpPr>
                <a:spLocks noChangeArrowheads="1"/>
              </p:cNvSpPr>
              <p:nvPr/>
            </p:nvSpPr>
            <p:spPr bwMode="auto">
              <a:xfrm>
                <a:off x="13517" y="-116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0" name="Rectangle 536"/>
              <p:cNvSpPr>
                <a:spLocks noChangeArrowheads="1"/>
              </p:cNvSpPr>
              <p:nvPr/>
            </p:nvSpPr>
            <p:spPr bwMode="auto">
              <a:xfrm>
                <a:off x="13708" y="-116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1" name="Rectangle 537"/>
              <p:cNvSpPr>
                <a:spLocks noChangeArrowheads="1"/>
              </p:cNvSpPr>
              <p:nvPr/>
            </p:nvSpPr>
            <p:spPr bwMode="auto">
              <a:xfrm>
                <a:off x="13899" y="-116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2" name="Rectangle 538"/>
              <p:cNvSpPr>
                <a:spLocks noChangeArrowheads="1"/>
              </p:cNvSpPr>
              <p:nvPr/>
            </p:nvSpPr>
            <p:spPr bwMode="auto">
              <a:xfrm>
                <a:off x="14091" y="-116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3" name="Rectangle 539"/>
              <p:cNvSpPr>
                <a:spLocks noChangeArrowheads="1"/>
              </p:cNvSpPr>
              <p:nvPr/>
            </p:nvSpPr>
            <p:spPr bwMode="auto">
              <a:xfrm>
                <a:off x="14282" y="-116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4" name="Rectangle 540"/>
              <p:cNvSpPr>
                <a:spLocks noChangeArrowheads="1"/>
              </p:cNvSpPr>
              <p:nvPr/>
            </p:nvSpPr>
            <p:spPr bwMode="auto">
              <a:xfrm>
                <a:off x="15046"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5" name="Rectangle 541"/>
              <p:cNvSpPr>
                <a:spLocks noChangeArrowheads="1"/>
              </p:cNvSpPr>
              <p:nvPr/>
            </p:nvSpPr>
            <p:spPr bwMode="auto">
              <a:xfrm>
                <a:off x="15046"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6" name="Rectangle 542"/>
              <p:cNvSpPr>
                <a:spLocks noChangeArrowheads="1"/>
              </p:cNvSpPr>
              <p:nvPr/>
            </p:nvSpPr>
            <p:spPr bwMode="auto">
              <a:xfrm>
                <a:off x="15046"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7" name="Rectangle 543"/>
              <p:cNvSpPr>
                <a:spLocks noChangeArrowheads="1"/>
              </p:cNvSpPr>
              <p:nvPr/>
            </p:nvSpPr>
            <p:spPr bwMode="auto">
              <a:xfrm>
                <a:off x="15046"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8" name="Rectangle 544"/>
              <p:cNvSpPr>
                <a:spLocks noChangeArrowheads="1"/>
              </p:cNvSpPr>
              <p:nvPr/>
            </p:nvSpPr>
            <p:spPr bwMode="auto">
              <a:xfrm>
                <a:off x="15046"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9" name="Rectangle 545"/>
              <p:cNvSpPr>
                <a:spLocks noChangeArrowheads="1"/>
              </p:cNvSpPr>
              <p:nvPr/>
            </p:nvSpPr>
            <p:spPr bwMode="auto">
              <a:xfrm>
                <a:off x="15046" y="-78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0" name="Rectangle 546"/>
              <p:cNvSpPr>
                <a:spLocks noChangeArrowheads="1"/>
              </p:cNvSpPr>
              <p:nvPr/>
            </p:nvSpPr>
            <p:spPr bwMode="auto">
              <a:xfrm>
                <a:off x="15237"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1" name="Rectangle 547"/>
              <p:cNvSpPr>
                <a:spLocks noChangeArrowheads="1"/>
              </p:cNvSpPr>
              <p:nvPr/>
            </p:nvSpPr>
            <p:spPr bwMode="auto">
              <a:xfrm>
                <a:off x="15237"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2" name="Rectangle 548"/>
              <p:cNvSpPr>
                <a:spLocks noChangeArrowheads="1"/>
              </p:cNvSpPr>
              <p:nvPr/>
            </p:nvSpPr>
            <p:spPr bwMode="auto">
              <a:xfrm>
                <a:off x="15237"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3" name="Rectangle 549"/>
              <p:cNvSpPr>
                <a:spLocks noChangeArrowheads="1"/>
              </p:cNvSpPr>
              <p:nvPr/>
            </p:nvSpPr>
            <p:spPr bwMode="auto">
              <a:xfrm>
                <a:off x="15237"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4" name="Rectangle 550"/>
              <p:cNvSpPr>
                <a:spLocks noChangeArrowheads="1"/>
              </p:cNvSpPr>
              <p:nvPr/>
            </p:nvSpPr>
            <p:spPr bwMode="auto">
              <a:xfrm>
                <a:off x="15237"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5" name="Rectangle 551"/>
              <p:cNvSpPr>
                <a:spLocks noChangeArrowheads="1"/>
              </p:cNvSpPr>
              <p:nvPr/>
            </p:nvSpPr>
            <p:spPr bwMode="auto">
              <a:xfrm>
                <a:off x="15237"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6" name="Rectangle 552"/>
              <p:cNvSpPr>
                <a:spLocks noChangeArrowheads="1"/>
              </p:cNvSpPr>
              <p:nvPr/>
            </p:nvSpPr>
            <p:spPr bwMode="auto">
              <a:xfrm>
                <a:off x="15237"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7" name="Rectangle 553"/>
              <p:cNvSpPr>
                <a:spLocks noChangeArrowheads="1"/>
              </p:cNvSpPr>
              <p:nvPr/>
            </p:nvSpPr>
            <p:spPr bwMode="auto">
              <a:xfrm>
                <a:off x="15237"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8" name="Rectangle 554"/>
              <p:cNvSpPr>
                <a:spLocks noChangeArrowheads="1"/>
              </p:cNvSpPr>
              <p:nvPr/>
            </p:nvSpPr>
            <p:spPr bwMode="auto">
              <a:xfrm>
                <a:off x="15237"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9" name="Rectangle 555"/>
              <p:cNvSpPr>
                <a:spLocks noChangeArrowheads="1"/>
              </p:cNvSpPr>
              <p:nvPr/>
            </p:nvSpPr>
            <p:spPr bwMode="auto">
              <a:xfrm>
                <a:off x="15237" y="-78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0" name="Rectangle 556"/>
              <p:cNvSpPr>
                <a:spLocks noChangeArrowheads="1"/>
              </p:cNvSpPr>
              <p:nvPr/>
            </p:nvSpPr>
            <p:spPr bwMode="auto">
              <a:xfrm>
                <a:off x="15429" y="418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1" name="Rectangle 557"/>
              <p:cNvSpPr>
                <a:spLocks noChangeArrowheads="1"/>
              </p:cNvSpPr>
              <p:nvPr/>
            </p:nvSpPr>
            <p:spPr bwMode="auto">
              <a:xfrm>
                <a:off x="15429" y="438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2" name="Rectangle 558"/>
              <p:cNvSpPr>
                <a:spLocks noChangeArrowheads="1"/>
              </p:cNvSpPr>
              <p:nvPr/>
            </p:nvSpPr>
            <p:spPr bwMode="auto">
              <a:xfrm>
                <a:off x="15429" y="4572"/>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3" name="Rectangle 559"/>
              <p:cNvSpPr>
                <a:spLocks noChangeArrowheads="1"/>
              </p:cNvSpPr>
              <p:nvPr/>
            </p:nvSpPr>
            <p:spPr bwMode="auto">
              <a:xfrm>
                <a:off x="15429" y="476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4" name="Rectangle 560"/>
              <p:cNvSpPr>
                <a:spLocks noChangeArrowheads="1"/>
              </p:cNvSpPr>
              <p:nvPr/>
            </p:nvSpPr>
            <p:spPr bwMode="auto">
              <a:xfrm>
                <a:off x="15429" y="495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5" name="Rectangle 561"/>
              <p:cNvSpPr>
                <a:spLocks noChangeArrowheads="1"/>
              </p:cNvSpPr>
              <p:nvPr/>
            </p:nvSpPr>
            <p:spPr bwMode="auto">
              <a:xfrm>
                <a:off x="15429" y="514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6" name="Rectangle 562"/>
              <p:cNvSpPr>
                <a:spLocks noChangeArrowheads="1"/>
              </p:cNvSpPr>
              <p:nvPr/>
            </p:nvSpPr>
            <p:spPr bwMode="auto">
              <a:xfrm>
                <a:off x="15429" y="533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7" name="Rectangle 563"/>
              <p:cNvSpPr>
                <a:spLocks noChangeArrowheads="1"/>
              </p:cNvSpPr>
              <p:nvPr/>
            </p:nvSpPr>
            <p:spPr bwMode="auto">
              <a:xfrm>
                <a:off x="15429" y="552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8" name="Rectangle 564"/>
              <p:cNvSpPr>
                <a:spLocks noChangeArrowheads="1"/>
              </p:cNvSpPr>
              <p:nvPr/>
            </p:nvSpPr>
            <p:spPr bwMode="auto">
              <a:xfrm>
                <a:off x="15429" y="571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9" name="Rectangle 565"/>
              <p:cNvSpPr>
                <a:spLocks noChangeArrowheads="1"/>
              </p:cNvSpPr>
              <p:nvPr/>
            </p:nvSpPr>
            <p:spPr bwMode="auto">
              <a:xfrm>
                <a:off x="15429" y="5910"/>
                <a:ext cx="104"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0" name="Rectangle 566"/>
              <p:cNvSpPr>
                <a:spLocks noChangeArrowheads="1"/>
              </p:cNvSpPr>
              <p:nvPr/>
            </p:nvSpPr>
            <p:spPr bwMode="auto">
              <a:xfrm>
                <a:off x="15429" y="399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1" name="Rectangle 567"/>
              <p:cNvSpPr>
                <a:spLocks noChangeArrowheads="1"/>
              </p:cNvSpPr>
              <p:nvPr/>
            </p:nvSpPr>
            <p:spPr bwMode="auto">
              <a:xfrm>
                <a:off x="15429" y="361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2" name="Rectangle 568"/>
              <p:cNvSpPr>
                <a:spLocks noChangeArrowheads="1"/>
              </p:cNvSpPr>
              <p:nvPr/>
            </p:nvSpPr>
            <p:spPr bwMode="auto">
              <a:xfrm>
                <a:off x="15429" y="342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3" name="Rectangle 569"/>
              <p:cNvSpPr>
                <a:spLocks noChangeArrowheads="1"/>
              </p:cNvSpPr>
              <p:nvPr/>
            </p:nvSpPr>
            <p:spPr bwMode="auto">
              <a:xfrm>
                <a:off x="15429" y="323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4" name="Rectangle 570"/>
              <p:cNvSpPr>
                <a:spLocks noChangeArrowheads="1"/>
              </p:cNvSpPr>
              <p:nvPr/>
            </p:nvSpPr>
            <p:spPr bwMode="auto">
              <a:xfrm>
                <a:off x="15429" y="227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5" name="Rectangle 571"/>
              <p:cNvSpPr>
                <a:spLocks noChangeArrowheads="1"/>
              </p:cNvSpPr>
              <p:nvPr/>
            </p:nvSpPr>
            <p:spPr bwMode="auto">
              <a:xfrm>
                <a:off x="15429" y="2087"/>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6" name="Rectangle 572"/>
              <p:cNvSpPr>
                <a:spLocks noChangeArrowheads="1"/>
              </p:cNvSpPr>
              <p:nvPr/>
            </p:nvSpPr>
            <p:spPr bwMode="auto">
              <a:xfrm>
                <a:off x="15429" y="151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7" name="Rectangle 573"/>
              <p:cNvSpPr>
                <a:spLocks noChangeArrowheads="1"/>
              </p:cNvSpPr>
              <p:nvPr/>
            </p:nvSpPr>
            <p:spPr bwMode="auto">
              <a:xfrm>
                <a:off x="15620" y="418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8" name="Rectangle 574"/>
              <p:cNvSpPr>
                <a:spLocks noChangeArrowheads="1"/>
              </p:cNvSpPr>
              <p:nvPr/>
            </p:nvSpPr>
            <p:spPr bwMode="auto">
              <a:xfrm>
                <a:off x="15620" y="438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9" name="Rectangle 575"/>
              <p:cNvSpPr>
                <a:spLocks noChangeArrowheads="1"/>
              </p:cNvSpPr>
              <p:nvPr/>
            </p:nvSpPr>
            <p:spPr bwMode="auto">
              <a:xfrm>
                <a:off x="15620" y="4572"/>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0" name="Rectangle 576"/>
              <p:cNvSpPr>
                <a:spLocks noChangeArrowheads="1"/>
              </p:cNvSpPr>
              <p:nvPr/>
            </p:nvSpPr>
            <p:spPr bwMode="auto">
              <a:xfrm>
                <a:off x="15620" y="476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1" name="Rectangle 577"/>
              <p:cNvSpPr>
                <a:spLocks noChangeArrowheads="1"/>
              </p:cNvSpPr>
              <p:nvPr/>
            </p:nvSpPr>
            <p:spPr bwMode="auto">
              <a:xfrm>
                <a:off x="15620" y="495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2" name="Rectangle 578"/>
              <p:cNvSpPr>
                <a:spLocks noChangeArrowheads="1"/>
              </p:cNvSpPr>
              <p:nvPr/>
            </p:nvSpPr>
            <p:spPr bwMode="auto">
              <a:xfrm>
                <a:off x="15620" y="514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3" name="Rectangle 579"/>
              <p:cNvSpPr>
                <a:spLocks noChangeArrowheads="1"/>
              </p:cNvSpPr>
              <p:nvPr/>
            </p:nvSpPr>
            <p:spPr bwMode="auto">
              <a:xfrm>
                <a:off x="15620" y="533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4" name="Rectangle 580"/>
              <p:cNvSpPr>
                <a:spLocks noChangeArrowheads="1"/>
              </p:cNvSpPr>
              <p:nvPr/>
            </p:nvSpPr>
            <p:spPr bwMode="auto">
              <a:xfrm>
                <a:off x="15620" y="552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5" name="Rectangle 581"/>
              <p:cNvSpPr>
                <a:spLocks noChangeArrowheads="1"/>
              </p:cNvSpPr>
              <p:nvPr/>
            </p:nvSpPr>
            <p:spPr bwMode="auto">
              <a:xfrm>
                <a:off x="15620" y="571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6" name="Rectangle 582"/>
              <p:cNvSpPr>
                <a:spLocks noChangeArrowheads="1"/>
              </p:cNvSpPr>
              <p:nvPr/>
            </p:nvSpPr>
            <p:spPr bwMode="auto">
              <a:xfrm>
                <a:off x="15620" y="5910"/>
                <a:ext cx="104"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7" name="Rectangle 583"/>
              <p:cNvSpPr>
                <a:spLocks noChangeArrowheads="1"/>
              </p:cNvSpPr>
              <p:nvPr/>
            </p:nvSpPr>
            <p:spPr bwMode="auto">
              <a:xfrm>
                <a:off x="15620" y="399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8" name="Rectangle 584"/>
              <p:cNvSpPr>
                <a:spLocks noChangeArrowheads="1"/>
              </p:cNvSpPr>
              <p:nvPr/>
            </p:nvSpPr>
            <p:spPr bwMode="auto">
              <a:xfrm>
                <a:off x="15620" y="3807"/>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9" name="Rectangle 585"/>
              <p:cNvSpPr>
                <a:spLocks noChangeArrowheads="1"/>
              </p:cNvSpPr>
              <p:nvPr/>
            </p:nvSpPr>
            <p:spPr bwMode="auto">
              <a:xfrm>
                <a:off x="15620" y="361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0" name="Rectangle 586"/>
              <p:cNvSpPr>
                <a:spLocks noChangeArrowheads="1"/>
              </p:cNvSpPr>
              <p:nvPr/>
            </p:nvSpPr>
            <p:spPr bwMode="auto">
              <a:xfrm>
                <a:off x="15620" y="342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1" name="Rectangle 587"/>
              <p:cNvSpPr>
                <a:spLocks noChangeArrowheads="1"/>
              </p:cNvSpPr>
              <p:nvPr/>
            </p:nvSpPr>
            <p:spPr bwMode="auto">
              <a:xfrm>
                <a:off x="15620" y="323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2" name="Rectangle 588"/>
              <p:cNvSpPr>
                <a:spLocks noChangeArrowheads="1"/>
              </p:cNvSpPr>
              <p:nvPr/>
            </p:nvSpPr>
            <p:spPr bwMode="auto">
              <a:xfrm>
                <a:off x="15620" y="285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3" name="Rectangle 589"/>
              <p:cNvSpPr>
                <a:spLocks noChangeArrowheads="1"/>
              </p:cNvSpPr>
              <p:nvPr/>
            </p:nvSpPr>
            <p:spPr bwMode="auto">
              <a:xfrm>
                <a:off x="15620" y="246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4" name="Rectangle 590"/>
              <p:cNvSpPr>
                <a:spLocks noChangeArrowheads="1"/>
              </p:cNvSpPr>
              <p:nvPr/>
            </p:nvSpPr>
            <p:spPr bwMode="auto">
              <a:xfrm>
                <a:off x="15620" y="227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5" name="Rectangle 591"/>
              <p:cNvSpPr>
                <a:spLocks noChangeArrowheads="1"/>
              </p:cNvSpPr>
              <p:nvPr/>
            </p:nvSpPr>
            <p:spPr bwMode="auto">
              <a:xfrm>
                <a:off x="15620" y="2087"/>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6" name="Rectangle 592"/>
              <p:cNvSpPr>
                <a:spLocks noChangeArrowheads="1"/>
              </p:cNvSpPr>
              <p:nvPr/>
            </p:nvSpPr>
            <p:spPr bwMode="auto">
              <a:xfrm>
                <a:off x="15620" y="189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7" name="Rectangle 593"/>
              <p:cNvSpPr>
                <a:spLocks noChangeArrowheads="1"/>
              </p:cNvSpPr>
              <p:nvPr/>
            </p:nvSpPr>
            <p:spPr bwMode="auto">
              <a:xfrm>
                <a:off x="15811"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8" name="Rectangle 594"/>
              <p:cNvSpPr>
                <a:spLocks noChangeArrowheads="1"/>
              </p:cNvSpPr>
              <p:nvPr/>
            </p:nvSpPr>
            <p:spPr bwMode="auto">
              <a:xfrm>
                <a:off x="15811"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9" name="Rectangle 595"/>
              <p:cNvSpPr>
                <a:spLocks noChangeArrowheads="1"/>
              </p:cNvSpPr>
              <p:nvPr/>
            </p:nvSpPr>
            <p:spPr bwMode="auto">
              <a:xfrm>
                <a:off x="15811"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0" name="Rectangle 596"/>
              <p:cNvSpPr>
                <a:spLocks noChangeArrowheads="1"/>
              </p:cNvSpPr>
              <p:nvPr/>
            </p:nvSpPr>
            <p:spPr bwMode="auto">
              <a:xfrm>
                <a:off x="15811"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1" name="Rectangle 597"/>
              <p:cNvSpPr>
                <a:spLocks noChangeArrowheads="1"/>
              </p:cNvSpPr>
              <p:nvPr/>
            </p:nvSpPr>
            <p:spPr bwMode="auto">
              <a:xfrm>
                <a:off x="15811"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2" name="Rectangle 598"/>
              <p:cNvSpPr>
                <a:spLocks noChangeArrowheads="1"/>
              </p:cNvSpPr>
              <p:nvPr/>
            </p:nvSpPr>
            <p:spPr bwMode="auto">
              <a:xfrm>
                <a:off x="15811"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3" name="Rectangle 599"/>
              <p:cNvSpPr>
                <a:spLocks noChangeArrowheads="1"/>
              </p:cNvSpPr>
              <p:nvPr/>
            </p:nvSpPr>
            <p:spPr bwMode="auto">
              <a:xfrm>
                <a:off x="15811"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4" name="Rectangle 600"/>
              <p:cNvSpPr>
                <a:spLocks noChangeArrowheads="1"/>
              </p:cNvSpPr>
              <p:nvPr/>
            </p:nvSpPr>
            <p:spPr bwMode="auto">
              <a:xfrm>
                <a:off x="15811"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5" name="Rectangle 601"/>
              <p:cNvSpPr>
                <a:spLocks noChangeArrowheads="1"/>
              </p:cNvSpPr>
              <p:nvPr/>
            </p:nvSpPr>
            <p:spPr bwMode="auto">
              <a:xfrm>
                <a:off x="15811"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6" name="Rectangle 602"/>
              <p:cNvSpPr>
                <a:spLocks noChangeArrowheads="1"/>
              </p:cNvSpPr>
              <p:nvPr/>
            </p:nvSpPr>
            <p:spPr bwMode="auto">
              <a:xfrm>
                <a:off x="15811"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7" name="Rectangle 603"/>
              <p:cNvSpPr>
                <a:spLocks noChangeArrowheads="1"/>
              </p:cNvSpPr>
              <p:nvPr/>
            </p:nvSpPr>
            <p:spPr bwMode="auto">
              <a:xfrm>
                <a:off x="15811"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8" name="Rectangle 604"/>
              <p:cNvSpPr>
                <a:spLocks noChangeArrowheads="1"/>
              </p:cNvSpPr>
              <p:nvPr/>
            </p:nvSpPr>
            <p:spPr bwMode="auto">
              <a:xfrm>
                <a:off x="15811"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9" name="Rectangle 605"/>
              <p:cNvSpPr>
                <a:spLocks noChangeArrowheads="1"/>
              </p:cNvSpPr>
              <p:nvPr/>
            </p:nvSpPr>
            <p:spPr bwMode="auto">
              <a:xfrm>
                <a:off x="15811"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0" name="Rectangle 606"/>
              <p:cNvSpPr>
                <a:spLocks noChangeArrowheads="1"/>
              </p:cNvSpPr>
              <p:nvPr/>
            </p:nvSpPr>
            <p:spPr bwMode="auto">
              <a:xfrm>
                <a:off x="15811"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1" name="Rectangle 607"/>
              <p:cNvSpPr>
                <a:spLocks noChangeArrowheads="1"/>
              </p:cNvSpPr>
              <p:nvPr/>
            </p:nvSpPr>
            <p:spPr bwMode="auto">
              <a:xfrm>
                <a:off x="15811"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7" name="Group 809"/>
            <p:cNvGrpSpPr>
              <a:grpSpLocks/>
            </p:cNvGrpSpPr>
            <p:nvPr/>
          </p:nvGrpSpPr>
          <p:grpSpPr bwMode="auto">
            <a:xfrm>
              <a:off x="25099963" y="-944562"/>
              <a:ext cx="2593975" cy="14446250"/>
              <a:chOff x="15811" y="-595"/>
              <a:chExt cx="1634" cy="9100"/>
            </a:xfrm>
            <a:grpFill/>
          </p:grpSpPr>
          <p:sp>
            <p:nvSpPr>
              <p:cNvPr id="1802" name="Rectangle 609"/>
              <p:cNvSpPr>
                <a:spLocks noChangeArrowheads="1"/>
              </p:cNvSpPr>
              <p:nvPr/>
            </p:nvSpPr>
            <p:spPr bwMode="auto">
              <a:xfrm>
                <a:off x="15811"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3" name="Rectangle 610"/>
              <p:cNvSpPr>
                <a:spLocks noChangeArrowheads="1"/>
              </p:cNvSpPr>
              <p:nvPr/>
            </p:nvSpPr>
            <p:spPr bwMode="auto">
              <a:xfrm>
                <a:off x="15811"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4" name="Rectangle 611"/>
              <p:cNvSpPr>
                <a:spLocks noChangeArrowheads="1"/>
              </p:cNvSpPr>
              <p:nvPr/>
            </p:nvSpPr>
            <p:spPr bwMode="auto">
              <a:xfrm>
                <a:off x="15811"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5" name="Rectangle 612"/>
              <p:cNvSpPr>
                <a:spLocks noChangeArrowheads="1"/>
              </p:cNvSpPr>
              <p:nvPr/>
            </p:nvSpPr>
            <p:spPr bwMode="auto">
              <a:xfrm>
                <a:off x="15811"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6" name="Rectangle 613"/>
              <p:cNvSpPr>
                <a:spLocks noChangeArrowheads="1"/>
              </p:cNvSpPr>
              <p:nvPr/>
            </p:nvSpPr>
            <p:spPr bwMode="auto">
              <a:xfrm>
                <a:off x="15811"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7" name="Rectangle 614"/>
              <p:cNvSpPr>
                <a:spLocks noChangeArrowheads="1"/>
              </p:cNvSpPr>
              <p:nvPr/>
            </p:nvSpPr>
            <p:spPr bwMode="auto">
              <a:xfrm>
                <a:off x="16002"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8" name="Rectangle 615"/>
              <p:cNvSpPr>
                <a:spLocks noChangeArrowheads="1"/>
              </p:cNvSpPr>
              <p:nvPr/>
            </p:nvSpPr>
            <p:spPr bwMode="auto">
              <a:xfrm>
                <a:off x="16002"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9" name="Rectangle 616"/>
              <p:cNvSpPr>
                <a:spLocks noChangeArrowheads="1"/>
              </p:cNvSpPr>
              <p:nvPr/>
            </p:nvSpPr>
            <p:spPr bwMode="auto">
              <a:xfrm>
                <a:off x="16002"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0" name="Rectangle 617"/>
              <p:cNvSpPr>
                <a:spLocks noChangeArrowheads="1"/>
              </p:cNvSpPr>
              <p:nvPr/>
            </p:nvSpPr>
            <p:spPr bwMode="auto">
              <a:xfrm>
                <a:off x="16002"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1" name="Rectangle 618"/>
              <p:cNvSpPr>
                <a:spLocks noChangeArrowheads="1"/>
              </p:cNvSpPr>
              <p:nvPr/>
            </p:nvSpPr>
            <p:spPr bwMode="auto">
              <a:xfrm>
                <a:off x="16002"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2" name="Rectangle 619"/>
              <p:cNvSpPr>
                <a:spLocks noChangeArrowheads="1"/>
              </p:cNvSpPr>
              <p:nvPr/>
            </p:nvSpPr>
            <p:spPr bwMode="auto">
              <a:xfrm>
                <a:off x="16002"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3" name="Rectangle 620"/>
              <p:cNvSpPr>
                <a:spLocks noChangeArrowheads="1"/>
              </p:cNvSpPr>
              <p:nvPr/>
            </p:nvSpPr>
            <p:spPr bwMode="auto">
              <a:xfrm>
                <a:off x="16002"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4" name="Rectangle 621"/>
              <p:cNvSpPr>
                <a:spLocks noChangeArrowheads="1"/>
              </p:cNvSpPr>
              <p:nvPr/>
            </p:nvSpPr>
            <p:spPr bwMode="auto">
              <a:xfrm>
                <a:off x="16002"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5" name="Rectangle 622"/>
              <p:cNvSpPr>
                <a:spLocks noChangeArrowheads="1"/>
              </p:cNvSpPr>
              <p:nvPr/>
            </p:nvSpPr>
            <p:spPr bwMode="auto">
              <a:xfrm>
                <a:off x="16002"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6" name="Rectangle 623"/>
              <p:cNvSpPr>
                <a:spLocks noChangeArrowheads="1"/>
              </p:cNvSpPr>
              <p:nvPr/>
            </p:nvSpPr>
            <p:spPr bwMode="auto">
              <a:xfrm>
                <a:off x="16002"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7" name="Rectangle 624"/>
              <p:cNvSpPr>
                <a:spLocks noChangeArrowheads="1"/>
              </p:cNvSpPr>
              <p:nvPr/>
            </p:nvSpPr>
            <p:spPr bwMode="auto">
              <a:xfrm>
                <a:off x="16002"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8" name="Rectangle 625"/>
              <p:cNvSpPr>
                <a:spLocks noChangeArrowheads="1"/>
              </p:cNvSpPr>
              <p:nvPr/>
            </p:nvSpPr>
            <p:spPr bwMode="auto">
              <a:xfrm>
                <a:off x="16002"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9" name="Rectangle 626"/>
              <p:cNvSpPr>
                <a:spLocks noChangeArrowheads="1"/>
              </p:cNvSpPr>
              <p:nvPr/>
            </p:nvSpPr>
            <p:spPr bwMode="auto">
              <a:xfrm>
                <a:off x="16002"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0" name="Rectangle 627"/>
              <p:cNvSpPr>
                <a:spLocks noChangeArrowheads="1"/>
              </p:cNvSpPr>
              <p:nvPr/>
            </p:nvSpPr>
            <p:spPr bwMode="auto">
              <a:xfrm>
                <a:off x="16002"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1" name="Rectangle 628"/>
              <p:cNvSpPr>
                <a:spLocks noChangeArrowheads="1"/>
              </p:cNvSpPr>
              <p:nvPr/>
            </p:nvSpPr>
            <p:spPr bwMode="auto">
              <a:xfrm>
                <a:off x="16002"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2" name="Rectangle 629"/>
              <p:cNvSpPr>
                <a:spLocks noChangeArrowheads="1"/>
              </p:cNvSpPr>
              <p:nvPr/>
            </p:nvSpPr>
            <p:spPr bwMode="auto">
              <a:xfrm>
                <a:off x="16002"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3" name="Rectangle 630"/>
              <p:cNvSpPr>
                <a:spLocks noChangeArrowheads="1"/>
              </p:cNvSpPr>
              <p:nvPr/>
            </p:nvSpPr>
            <p:spPr bwMode="auto">
              <a:xfrm>
                <a:off x="16002"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4" name="Rectangle 631"/>
              <p:cNvSpPr>
                <a:spLocks noChangeArrowheads="1"/>
              </p:cNvSpPr>
              <p:nvPr/>
            </p:nvSpPr>
            <p:spPr bwMode="auto">
              <a:xfrm>
                <a:off x="16002"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5" name="Rectangle 632"/>
              <p:cNvSpPr>
                <a:spLocks noChangeArrowheads="1"/>
              </p:cNvSpPr>
              <p:nvPr/>
            </p:nvSpPr>
            <p:spPr bwMode="auto">
              <a:xfrm>
                <a:off x="16193"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6" name="Rectangle 633"/>
              <p:cNvSpPr>
                <a:spLocks noChangeArrowheads="1"/>
              </p:cNvSpPr>
              <p:nvPr/>
            </p:nvSpPr>
            <p:spPr bwMode="auto">
              <a:xfrm>
                <a:off x="16193"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7" name="Rectangle 634"/>
              <p:cNvSpPr>
                <a:spLocks noChangeArrowheads="1"/>
              </p:cNvSpPr>
              <p:nvPr/>
            </p:nvSpPr>
            <p:spPr bwMode="auto">
              <a:xfrm>
                <a:off x="16193"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8" name="Rectangle 635"/>
              <p:cNvSpPr>
                <a:spLocks noChangeArrowheads="1"/>
              </p:cNvSpPr>
              <p:nvPr/>
            </p:nvSpPr>
            <p:spPr bwMode="auto">
              <a:xfrm>
                <a:off x="16193"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9" name="Rectangle 636"/>
              <p:cNvSpPr>
                <a:spLocks noChangeArrowheads="1"/>
              </p:cNvSpPr>
              <p:nvPr/>
            </p:nvSpPr>
            <p:spPr bwMode="auto">
              <a:xfrm>
                <a:off x="16193"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0" name="Rectangle 637"/>
              <p:cNvSpPr>
                <a:spLocks noChangeArrowheads="1"/>
              </p:cNvSpPr>
              <p:nvPr/>
            </p:nvSpPr>
            <p:spPr bwMode="auto">
              <a:xfrm>
                <a:off x="16193"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1" name="Rectangle 638"/>
              <p:cNvSpPr>
                <a:spLocks noChangeArrowheads="1"/>
              </p:cNvSpPr>
              <p:nvPr/>
            </p:nvSpPr>
            <p:spPr bwMode="auto">
              <a:xfrm>
                <a:off x="16193"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2" name="Rectangle 639"/>
              <p:cNvSpPr>
                <a:spLocks noChangeArrowheads="1"/>
              </p:cNvSpPr>
              <p:nvPr/>
            </p:nvSpPr>
            <p:spPr bwMode="auto">
              <a:xfrm>
                <a:off x="16193"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3" name="Rectangle 640"/>
              <p:cNvSpPr>
                <a:spLocks noChangeArrowheads="1"/>
              </p:cNvSpPr>
              <p:nvPr/>
            </p:nvSpPr>
            <p:spPr bwMode="auto">
              <a:xfrm>
                <a:off x="16193"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4" name="Rectangle 641"/>
              <p:cNvSpPr>
                <a:spLocks noChangeArrowheads="1"/>
              </p:cNvSpPr>
              <p:nvPr/>
            </p:nvSpPr>
            <p:spPr bwMode="auto">
              <a:xfrm>
                <a:off x="16193"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5" name="Rectangle 642"/>
              <p:cNvSpPr>
                <a:spLocks noChangeArrowheads="1"/>
              </p:cNvSpPr>
              <p:nvPr/>
            </p:nvSpPr>
            <p:spPr bwMode="auto">
              <a:xfrm>
                <a:off x="16193"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6" name="Rectangle 643"/>
              <p:cNvSpPr>
                <a:spLocks noChangeArrowheads="1"/>
              </p:cNvSpPr>
              <p:nvPr/>
            </p:nvSpPr>
            <p:spPr bwMode="auto">
              <a:xfrm>
                <a:off x="16193"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7" name="Rectangle 644"/>
              <p:cNvSpPr>
                <a:spLocks noChangeArrowheads="1"/>
              </p:cNvSpPr>
              <p:nvPr/>
            </p:nvSpPr>
            <p:spPr bwMode="auto">
              <a:xfrm>
                <a:off x="16193"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8" name="Rectangle 645"/>
              <p:cNvSpPr>
                <a:spLocks noChangeArrowheads="1"/>
              </p:cNvSpPr>
              <p:nvPr/>
            </p:nvSpPr>
            <p:spPr bwMode="auto">
              <a:xfrm>
                <a:off x="16193"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9" name="Rectangle 646"/>
              <p:cNvSpPr>
                <a:spLocks noChangeArrowheads="1"/>
              </p:cNvSpPr>
              <p:nvPr/>
            </p:nvSpPr>
            <p:spPr bwMode="auto">
              <a:xfrm>
                <a:off x="16193"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0" name="Rectangle 647"/>
              <p:cNvSpPr>
                <a:spLocks noChangeArrowheads="1"/>
              </p:cNvSpPr>
              <p:nvPr/>
            </p:nvSpPr>
            <p:spPr bwMode="auto">
              <a:xfrm>
                <a:off x="16193"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1" name="Rectangle 648"/>
              <p:cNvSpPr>
                <a:spLocks noChangeArrowheads="1"/>
              </p:cNvSpPr>
              <p:nvPr/>
            </p:nvSpPr>
            <p:spPr bwMode="auto">
              <a:xfrm>
                <a:off x="16384"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2" name="Rectangle 649"/>
              <p:cNvSpPr>
                <a:spLocks noChangeArrowheads="1"/>
              </p:cNvSpPr>
              <p:nvPr/>
            </p:nvSpPr>
            <p:spPr bwMode="auto">
              <a:xfrm>
                <a:off x="16384"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3" name="Rectangle 650"/>
              <p:cNvSpPr>
                <a:spLocks noChangeArrowheads="1"/>
              </p:cNvSpPr>
              <p:nvPr/>
            </p:nvSpPr>
            <p:spPr bwMode="auto">
              <a:xfrm>
                <a:off x="16384"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4" name="Rectangle 651"/>
              <p:cNvSpPr>
                <a:spLocks noChangeArrowheads="1"/>
              </p:cNvSpPr>
              <p:nvPr/>
            </p:nvSpPr>
            <p:spPr bwMode="auto">
              <a:xfrm>
                <a:off x="16384"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5" name="Rectangle 652"/>
              <p:cNvSpPr>
                <a:spLocks noChangeArrowheads="1"/>
              </p:cNvSpPr>
              <p:nvPr/>
            </p:nvSpPr>
            <p:spPr bwMode="auto">
              <a:xfrm>
                <a:off x="16384"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6" name="Rectangle 653"/>
              <p:cNvSpPr>
                <a:spLocks noChangeArrowheads="1"/>
              </p:cNvSpPr>
              <p:nvPr/>
            </p:nvSpPr>
            <p:spPr bwMode="auto">
              <a:xfrm>
                <a:off x="16384"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7" name="Rectangle 654"/>
              <p:cNvSpPr>
                <a:spLocks noChangeArrowheads="1"/>
              </p:cNvSpPr>
              <p:nvPr/>
            </p:nvSpPr>
            <p:spPr bwMode="auto">
              <a:xfrm>
                <a:off x="16384"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8" name="Rectangle 655"/>
              <p:cNvSpPr>
                <a:spLocks noChangeArrowheads="1"/>
              </p:cNvSpPr>
              <p:nvPr/>
            </p:nvSpPr>
            <p:spPr bwMode="auto">
              <a:xfrm>
                <a:off x="16384"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9" name="Rectangle 656"/>
              <p:cNvSpPr>
                <a:spLocks noChangeArrowheads="1"/>
              </p:cNvSpPr>
              <p:nvPr/>
            </p:nvSpPr>
            <p:spPr bwMode="auto">
              <a:xfrm>
                <a:off x="16384"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0" name="Rectangle 657"/>
              <p:cNvSpPr>
                <a:spLocks noChangeArrowheads="1"/>
              </p:cNvSpPr>
              <p:nvPr/>
            </p:nvSpPr>
            <p:spPr bwMode="auto">
              <a:xfrm>
                <a:off x="16384"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1" name="Rectangle 658"/>
              <p:cNvSpPr>
                <a:spLocks noChangeArrowheads="1"/>
              </p:cNvSpPr>
              <p:nvPr/>
            </p:nvSpPr>
            <p:spPr bwMode="auto">
              <a:xfrm>
                <a:off x="16384"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2" name="Rectangle 659"/>
              <p:cNvSpPr>
                <a:spLocks noChangeArrowheads="1"/>
              </p:cNvSpPr>
              <p:nvPr/>
            </p:nvSpPr>
            <p:spPr bwMode="auto">
              <a:xfrm>
                <a:off x="16384"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3" name="Rectangle 660"/>
              <p:cNvSpPr>
                <a:spLocks noChangeArrowheads="1"/>
              </p:cNvSpPr>
              <p:nvPr/>
            </p:nvSpPr>
            <p:spPr bwMode="auto">
              <a:xfrm>
                <a:off x="16384"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4" name="Rectangle 661"/>
              <p:cNvSpPr>
                <a:spLocks noChangeArrowheads="1"/>
              </p:cNvSpPr>
              <p:nvPr/>
            </p:nvSpPr>
            <p:spPr bwMode="auto">
              <a:xfrm>
                <a:off x="16384"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5" name="Rectangle 662"/>
              <p:cNvSpPr>
                <a:spLocks noChangeArrowheads="1"/>
              </p:cNvSpPr>
              <p:nvPr/>
            </p:nvSpPr>
            <p:spPr bwMode="auto">
              <a:xfrm>
                <a:off x="16384"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6" name="Rectangle 663"/>
              <p:cNvSpPr>
                <a:spLocks noChangeArrowheads="1"/>
              </p:cNvSpPr>
              <p:nvPr/>
            </p:nvSpPr>
            <p:spPr bwMode="auto">
              <a:xfrm>
                <a:off x="16384"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7" name="Rectangle 664"/>
              <p:cNvSpPr>
                <a:spLocks noChangeArrowheads="1"/>
              </p:cNvSpPr>
              <p:nvPr/>
            </p:nvSpPr>
            <p:spPr bwMode="auto">
              <a:xfrm>
                <a:off x="16384"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8" name="Rectangle 665"/>
              <p:cNvSpPr>
                <a:spLocks noChangeArrowheads="1"/>
              </p:cNvSpPr>
              <p:nvPr/>
            </p:nvSpPr>
            <p:spPr bwMode="auto">
              <a:xfrm>
                <a:off x="16384"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9" name="Rectangle 666"/>
              <p:cNvSpPr>
                <a:spLocks noChangeArrowheads="1"/>
              </p:cNvSpPr>
              <p:nvPr/>
            </p:nvSpPr>
            <p:spPr bwMode="auto">
              <a:xfrm>
                <a:off x="16384"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0" name="Rectangle 667"/>
              <p:cNvSpPr>
                <a:spLocks noChangeArrowheads="1"/>
              </p:cNvSpPr>
              <p:nvPr/>
            </p:nvSpPr>
            <p:spPr bwMode="auto">
              <a:xfrm>
                <a:off x="16575"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1" name="Rectangle 668"/>
              <p:cNvSpPr>
                <a:spLocks noChangeArrowheads="1"/>
              </p:cNvSpPr>
              <p:nvPr/>
            </p:nvSpPr>
            <p:spPr bwMode="auto">
              <a:xfrm>
                <a:off x="16575"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2" name="Rectangle 669"/>
              <p:cNvSpPr>
                <a:spLocks noChangeArrowheads="1"/>
              </p:cNvSpPr>
              <p:nvPr/>
            </p:nvSpPr>
            <p:spPr bwMode="auto">
              <a:xfrm>
                <a:off x="16575"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3" name="Rectangle 670"/>
              <p:cNvSpPr>
                <a:spLocks noChangeArrowheads="1"/>
              </p:cNvSpPr>
              <p:nvPr/>
            </p:nvSpPr>
            <p:spPr bwMode="auto">
              <a:xfrm>
                <a:off x="16575"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4" name="Rectangle 671"/>
              <p:cNvSpPr>
                <a:spLocks noChangeArrowheads="1"/>
              </p:cNvSpPr>
              <p:nvPr/>
            </p:nvSpPr>
            <p:spPr bwMode="auto">
              <a:xfrm>
                <a:off x="16575"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5" name="Rectangle 672"/>
              <p:cNvSpPr>
                <a:spLocks noChangeArrowheads="1"/>
              </p:cNvSpPr>
              <p:nvPr/>
            </p:nvSpPr>
            <p:spPr bwMode="auto">
              <a:xfrm>
                <a:off x="16575"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6" name="Rectangle 673"/>
              <p:cNvSpPr>
                <a:spLocks noChangeArrowheads="1"/>
              </p:cNvSpPr>
              <p:nvPr/>
            </p:nvSpPr>
            <p:spPr bwMode="auto">
              <a:xfrm>
                <a:off x="16575"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7" name="Rectangle 674"/>
              <p:cNvSpPr>
                <a:spLocks noChangeArrowheads="1"/>
              </p:cNvSpPr>
              <p:nvPr/>
            </p:nvSpPr>
            <p:spPr bwMode="auto">
              <a:xfrm>
                <a:off x="16575"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8" name="Rectangle 675"/>
              <p:cNvSpPr>
                <a:spLocks noChangeArrowheads="1"/>
              </p:cNvSpPr>
              <p:nvPr/>
            </p:nvSpPr>
            <p:spPr bwMode="auto">
              <a:xfrm>
                <a:off x="16575"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9" name="Rectangle 676"/>
              <p:cNvSpPr>
                <a:spLocks noChangeArrowheads="1"/>
              </p:cNvSpPr>
              <p:nvPr/>
            </p:nvSpPr>
            <p:spPr bwMode="auto">
              <a:xfrm>
                <a:off x="16575"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0" name="Rectangle 677"/>
              <p:cNvSpPr>
                <a:spLocks noChangeArrowheads="1"/>
              </p:cNvSpPr>
              <p:nvPr/>
            </p:nvSpPr>
            <p:spPr bwMode="auto">
              <a:xfrm>
                <a:off x="16575"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1" name="Rectangle 678"/>
              <p:cNvSpPr>
                <a:spLocks noChangeArrowheads="1"/>
              </p:cNvSpPr>
              <p:nvPr/>
            </p:nvSpPr>
            <p:spPr bwMode="auto">
              <a:xfrm>
                <a:off x="16575"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2" name="Rectangle 679"/>
              <p:cNvSpPr>
                <a:spLocks noChangeArrowheads="1"/>
              </p:cNvSpPr>
              <p:nvPr/>
            </p:nvSpPr>
            <p:spPr bwMode="auto">
              <a:xfrm>
                <a:off x="16575"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3" name="Rectangle 680"/>
              <p:cNvSpPr>
                <a:spLocks noChangeArrowheads="1"/>
              </p:cNvSpPr>
              <p:nvPr/>
            </p:nvSpPr>
            <p:spPr bwMode="auto">
              <a:xfrm>
                <a:off x="16575"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4" name="Rectangle 681"/>
              <p:cNvSpPr>
                <a:spLocks noChangeArrowheads="1"/>
              </p:cNvSpPr>
              <p:nvPr/>
            </p:nvSpPr>
            <p:spPr bwMode="auto">
              <a:xfrm>
                <a:off x="16575"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5" name="Rectangle 682"/>
              <p:cNvSpPr>
                <a:spLocks noChangeArrowheads="1"/>
              </p:cNvSpPr>
              <p:nvPr/>
            </p:nvSpPr>
            <p:spPr bwMode="auto">
              <a:xfrm>
                <a:off x="16575"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6" name="Rectangle 683"/>
              <p:cNvSpPr>
                <a:spLocks noChangeArrowheads="1"/>
              </p:cNvSpPr>
              <p:nvPr/>
            </p:nvSpPr>
            <p:spPr bwMode="auto">
              <a:xfrm>
                <a:off x="16575"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7" name="Rectangle 684"/>
              <p:cNvSpPr>
                <a:spLocks noChangeArrowheads="1"/>
              </p:cNvSpPr>
              <p:nvPr/>
            </p:nvSpPr>
            <p:spPr bwMode="auto">
              <a:xfrm>
                <a:off x="16575"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8" name="Rectangle 685"/>
              <p:cNvSpPr>
                <a:spLocks noChangeArrowheads="1"/>
              </p:cNvSpPr>
              <p:nvPr/>
            </p:nvSpPr>
            <p:spPr bwMode="auto">
              <a:xfrm>
                <a:off x="16575"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9" name="Rectangle 686"/>
              <p:cNvSpPr>
                <a:spLocks noChangeArrowheads="1"/>
              </p:cNvSpPr>
              <p:nvPr/>
            </p:nvSpPr>
            <p:spPr bwMode="auto">
              <a:xfrm>
                <a:off x="16575"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0" name="Rectangle 687"/>
              <p:cNvSpPr>
                <a:spLocks noChangeArrowheads="1"/>
              </p:cNvSpPr>
              <p:nvPr/>
            </p:nvSpPr>
            <p:spPr bwMode="auto">
              <a:xfrm>
                <a:off x="16575"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1" name="Rectangle 688"/>
              <p:cNvSpPr>
                <a:spLocks noChangeArrowheads="1"/>
              </p:cNvSpPr>
              <p:nvPr/>
            </p:nvSpPr>
            <p:spPr bwMode="auto">
              <a:xfrm>
                <a:off x="16575"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2" name="Rectangle 689"/>
              <p:cNvSpPr>
                <a:spLocks noChangeArrowheads="1"/>
              </p:cNvSpPr>
              <p:nvPr/>
            </p:nvSpPr>
            <p:spPr bwMode="auto">
              <a:xfrm>
                <a:off x="16575"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3" name="Rectangle 690"/>
              <p:cNvSpPr>
                <a:spLocks noChangeArrowheads="1"/>
              </p:cNvSpPr>
              <p:nvPr/>
            </p:nvSpPr>
            <p:spPr bwMode="auto">
              <a:xfrm>
                <a:off x="16575"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4" name="Rectangle 691"/>
              <p:cNvSpPr>
                <a:spLocks noChangeArrowheads="1"/>
              </p:cNvSpPr>
              <p:nvPr/>
            </p:nvSpPr>
            <p:spPr bwMode="auto">
              <a:xfrm>
                <a:off x="16575"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5" name="Rectangle 692"/>
              <p:cNvSpPr>
                <a:spLocks noChangeArrowheads="1"/>
              </p:cNvSpPr>
              <p:nvPr/>
            </p:nvSpPr>
            <p:spPr bwMode="auto">
              <a:xfrm>
                <a:off x="16575"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6" name="Rectangle 693"/>
              <p:cNvSpPr>
                <a:spLocks noChangeArrowheads="1"/>
              </p:cNvSpPr>
              <p:nvPr/>
            </p:nvSpPr>
            <p:spPr bwMode="auto">
              <a:xfrm>
                <a:off x="16766"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7" name="Rectangle 694"/>
              <p:cNvSpPr>
                <a:spLocks noChangeArrowheads="1"/>
              </p:cNvSpPr>
              <p:nvPr/>
            </p:nvSpPr>
            <p:spPr bwMode="auto">
              <a:xfrm>
                <a:off x="16766"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8" name="Rectangle 695"/>
              <p:cNvSpPr>
                <a:spLocks noChangeArrowheads="1"/>
              </p:cNvSpPr>
              <p:nvPr/>
            </p:nvSpPr>
            <p:spPr bwMode="auto">
              <a:xfrm>
                <a:off x="16766"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9" name="Rectangle 696"/>
              <p:cNvSpPr>
                <a:spLocks noChangeArrowheads="1"/>
              </p:cNvSpPr>
              <p:nvPr/>
            </p:nvSpPr>
            <p:spPr bwMode="auto">
              <a:xfrm>
                <a:off x="16766"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0" name="Rectangle 697"/>
              <p:cNvSpPr>
                <a:spLocks noChangeArrowheads="1"/>
              </p:cNvSpPr>
              <p:nvPr/>
            </p:nvSpPr>
            <p:spPr bwMode="auto">
              <a:xfrm>
                <a:off x="16766"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1" name="Rectangle 698"/>
              <p:cNvSpPr>
                <a:spLocks noChangeArrowheads="1"/>
              </p:cNvSpPr>
              <p:nvPr/>
            </p:nvSpPr>
            <p:spPr bwMode="auto">
              <a:xfrm>
                <a:off x="16766"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2" name="Rectangle 699"/>
              <p:cNvSpPr>
                <a:spLocks noChangeArrowheads="1"/>
              </p:cNvSpPr>
              <p:nvPr/>
            </p:nvSpPr>
            <p:spPr bwMode="auto">
              <a:xfrm>
                <a:off x="16766"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3" name="Rectangle 700"/>
              <p:cNvSpPr>
                <a:spLocks noChangeArrowheads="1"/>
              </p:cNvSpPr>
              <p:nvPr/>
            </p:nvSpPr>
            <p:spPr bwMode="auto">
              <a:xfrm>
                <a:off x="16766"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4" name="Rectangle 701"/>
              <p:cNvSpPr>
                <a:spLocks noChangeArrowheads="1"/>
              </p:cNvSpPr>
              <p:nvPr/>
            </p:nvSpPr>
            <p:spPr bwMode="auto">
              <a:xfrm>
                <a:off x="16766"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5" name="Rectangle 702"/>
              <p:cNvSpPr>
                <a:spLocks noChangeArrowheads="1"/>
              </p:cNvSpPr>
              <p:nvPr/>
            </p:nvSpPr>
            <p:spPr bwMode="auto">
              <a:xfrm>
                <a:off x="16766"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6" name="Rectangle 703"/>
              <p:cNvSpPr>
                <a:spLocks noChangeArrowheads="1"/>
              </p:cNvSpPr>
              <p:nvPr/>
            </p:nvSpPr>
            <p:spPr bwMode="auto">
              <a:xfrm>
                <a:off x="16766"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7" name="Rectangle 704"/>
              <p:cNvSpPr>
                <a:spLocks noChangeArrowheads="1"/>
              </p:cNvSpPr>
              <p:nvPr/>
            </p:nvSpPr>
            <p:spPr bwMode="auto">
              <a:xfrm>
                <a:off x="16766"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8" name="Rectangle 705"/>
              <p:cNvSpPr>
                <a:spLocks noChangeArrowheads="1"/>
              </p:cNvSpPr>
              <p:nvPr/>
            </p:nvSpPr>
            <p:spPr bwMode="auto">
              <a:xfrm>
                <a:off x="16766"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9" name="Rectangle 706"/>
              <p:cNvSpPr>
                <a:spLocks noChangeArrowheads="1"/>
              </p:cNvSpPr>
              <p:nvPr/>
            </p:nvSpPr>
            <p:spPr bwMode="auto">
              <a:xfrm>
                <a:off x="16766"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0" name="Rectangle 707"/>
              <p:cNvSpPr>
                <a:spLocks noChangeArrowheads="1"/>
              </p:cNvSpPr>
              <p:nvPr/>
            </p:nvSpPr>
            <p:spPr bwMode="auto">
              <a:xfrm>
                <a:off x="16766"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1" name="Rectangle 708"/>
              <p:cNvSpPr>
                <a:spLocks noChangeArrowheads="1"/>
              </p:cNvSpPr>
              <p:nvPr/>
            </p:nvSpPr>
            <p:spPr bwMode="auto">
              <a:xfrm>
                <a:off x="16766"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2" name="Rectangle 709"/>
              <p:cNvSpPr>
                <a:spLocks noChangeArrowheads="1"/>
              </p:cNvSpPr>
              <p:nvPr/>
            </p:nvSpPr>
            <p:spPr bwMode="auto">
              <a:xfrm>
                <a:off x="16766"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3" name="Rectangle 710"/>
              <p:cNvSpPr>
                <a:spLocks noChangeArrowheads="1"/>
              </p:cNvSpPr>
              <p:nvPr/>
            </p:nvSpPr>
            <p:spPr bwMode="auto">
              <a:xfrm>
                <a:off x="16766"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4" name="Rectangle 711"/>
              <p:cNvSpPr>
                <a:spLocks noChangeArrowheads="1"/>
              </p:cNvSpPr>
              <p:nvPr/>
            </p:nvSpPr>
            <p:spPr bwMode="auto">
              <a:xfrm>
                <a:off x="16766"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5" name="Rectangle 712"/>
              <p:cNvSpPr>
                <a:spLocks noChangeArrowheads="1"/>
              </p:cNvSpPr>
              <p:nvPr/>
            </p:nvSpPr>
            <p:spPr bwMode="auto">
              <a:xfrm>
                <a:off x="16766"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6" name="Rectangle 713"/>
              <p:cNvSpPr>
                <a:spLocks noChangeArrowheads="1"/>
              </p:cNvSpPr>
              <p:nvPr/>
            </p:nvSpPr>
            <p:spPr bwMode="auto">
              <a:xfrm>
                <a:off x="16766"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7" name="Rectangle 714"/>
              <p:cNvSpPr>
                <a:spLocks noChangeArrowheads="1"/>
              </p:cNvSpPr>
              <p:nvPr/>
            </p:nvSpPr>
            <p:spPr bwMode="auto">
              <a:xfrm>
                <a:off x="16766"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8" name="Rectangle 715"/>
              <p:cNvSpPr>
                <a:spLocks noChangeArrowheads="1"/>
              </p:cNvSpPr>
              <p:nvPr/>
            </p:nvSpPr>
            <p:spPr bwMode="auto">
              <a:xfrm>
                <a:off x="16766"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9" name="Rectangle 716"/>
              <p:cNvSpPr>
                <a:spLocks noChangeArrowheads="1"/>
              </p:cNvSpPr>
              <p:nvPr/>
            </p:nvSpPr>
            <p:spPr bwMode="auto">
              <a:xfrm>
                <a:off x="16766"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0" name="Rectangle 717"/>
              <p:cNvSpPr>
                <a:spLocks noChangeArrowheads="1"/>
              </p:cNvSpPr>
              <p:nvPr/>
            </p:nvSpPr>
            <p:spPr bwMode="auto">
              <a:xfrm>
                <a:off x="16766"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1" name="Rectangle 718"/>
              <p:cNvSpPr>
                <a:spLocks noChangeArrowheads="1"/>
              </p:cNvSpPr>
              <p:nvPr/>
            </p:nvSpPr>
            <p:spPr bwMode="auto">
              <a:xfrm>
                <a:off x="16766"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2" name="Rectangle 719"/>
              <p:cNvSpPr>
                <a:spLocks noChangeArrowheads="1"/>
              </p:cNvSpPr>
              <p:nvPr/>
            </p:nvSpPr>
            <p:spPr bwMode="auto">
              <a:xfrm>
                <a:off x="16766"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3" name="Rectangle 720"/>
              <p:cNvSpPr>
                <a:spLocks noChangeArrowheads="1"/>
              </p:cNvSpPr>
              <p:nvPr/>
            </p:nvSpPr>
            <p:spPr bwMode="auto">
              <a:xfrm>
                <a:off x="16766"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4" name="Rectangle 721"/>
              <p:cNvSpPr>
                <a:spLocks noChangeArrowheads="1"/>
              </p:cNvSpPr>
              <p:nvPr/>
            </p:nvSpPr>
            <p:spPr bwMode="auto">
              <a:xfrm>
                <a:off x="16766" y="-403"/>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5" name="Rectangle 722"/>
              <p:cNvSpPr>
                <a:spLocks noChangeArrowheads="1"/>
              </p:cNvSpPr>
              <p:nvPr/>
            </p:nvSpPr>
            <p:spPr bwMode="auto">
              <a:xfrm>
                <a:off x="16958" y="418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6" name="Rectangle 723"/>
              <p:cNvSpPr>
                <a:spLocks noChangeArrowheads="1"/>
              </p:cNvSpPr>
              <p:nvPr/>
            </p:nvSpPr>
            <p:spPr bwMode="auto">
              <a:xfrm>
                <a:off x="16958" y="438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7" name="Rectangle 724"/>
              <p:cNvSpPr>
                <a:spLocks noChangeArrowheads="1"/>
              </p:cNvSpPr>
              <p:nvPr/>
            </p:nvSpPr>
            <p:spPr bwMode="auto">
              <a:xfrm>
                <a:off x="16958" y="4572"/>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8" name="Rectangle 725"/>
              <p:cNvSpPr>
                <a:spLocks noChangeArrowheads="1"/>
              </p:cNvSpPr>
              <p:nvPr/>
            </p:nvSpPr>
            <p:spPr bwMode="auto">
              <a:xfrm>
                <a:off x="16958" y="476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9" name="Rectangle 726"/>
              <p:cNvSpPr>
                <a:spLocks noChangeArrowheads="1"/>
              </p:cNvSpPr>
              <p:nvPr/>
            </p:nvSpPr>
            <p:spPr bwMode="auto">
              <a:xfrm>
                <a:off x="16958" y="495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0" name="Rectangle 727"/>
              <p:cNvSpPr>
                <a:spLocks noChangeArrowheads="1"/>
              </p:cNvSpPr>
              <p:nvPr/>
            </p:nvSpPr>
            <p:spPr bwMode="auto">
              <a:xfrm>
                <a:off x="16958" y="514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1" name="Rectangle 728"/>
              <p:cNvSpPr>
                <a:spLocks noChangeArrowheads="1"/>
              </p:cNvSpPr>
              <p:nvPr/>
            </p:nvSpPr>
            <p:spPr bwMode="auto">
              <a:xfrm>
                <a:off x="16958" y="533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2" name="Rectangle 729"/>
              <p:cNvSpPr>
                <a:spLocks noChangeArrowheads="1"/>
              </p:cNvSpPr>
              <p:nvPr/>
            </p:nvSpPr>
            <p:spPr bwMode="auto">
              <a:xfrm>
                <a:off x="16958" y="552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3" name="Rectangle 730"/>
              <p:cNvSpPr>
                <a:spLocks noChangeArrowheads="1"/>
              </p:cNvSpPr>
              <p:nvPr/>
            </p:nvSpPr>
            <p:spPr bwMode="auto">
              <a:xfrm>
                <a:off x="16958" y="571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4" name="Rectangle 731"/>
              <p:cNvSpPr>
                <a:spLocks noChangeArrowheads="1"/>
              </p:cNvSpPr>
              <p:nvPr/>
            </p:nvSpPr>
            <p:spPr bwMode="auto">
              <a:xfrm>
                <a:off x="16958" y="5910"/>
                <a:ext cx="104"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5" name="Rectangle 732"/>
              <p:cNvSpPr>
                <a:spLocks noChangeArrowheads="1"/>
              </p:cNvSpPr>
              <p:nvPr/>
            </p:nvSpPr>
            <p:spPr bwMode="auto">
              <a:xfrm>
                <a:off x="16958" y="610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6" name="Rectangle 733"/>
              <p:cNvSpPr>
                <a:spLocks noChangeArrowheads="1"/>
              </p:cNvSpPr>
              <p:nvPr/>
            </p:nvSpPr>
            <p:spPr bwMode="auto">
              <a:xfrm>
                <a:off x="16958" y="629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7" name="Rectangle 734"/>
              <p:cNvSpPr>
                <a:spLocks noChangeArrowheads="1"/>
              </p:cNvSpPr>
              <p:nvPr/>
            </p:nvSpPr>
            <p:spPr bwMode="auto">
              <a:xfrm>
                <a:off x="16958" y="6483"/>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8" name="Rectangle 735"/>
              <p:cNvSpPr>
                <a:spLocks noChangeArrowheads="1"/>
              </p:cNvSpPr>
              <p:nvPr/>
            </p:nvSpPr>
            <p:spPr bwMode="auto">
              <a:xfrm>
                <a:off x="16958" y="6674"/>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9" name="Rectangle 736"/>
              <p:cNvSpPr>
                <a:spLocks noChangeArrowheads="1"/>
              </p:cNvSpPr>
              <p:nvPr/>
            </p:nvSpPr>
            <p:spPr bwMode="auto">
              <a:xfrm>
                <a:off x="16958" y="6865"/>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0" name="Rectangle 737"/>
              <p:cNvSpPr>
                <a:spLocks noChangeArrowheads="1"/>
              </p:cNvSpPr>
              <p:nvPr/>
            </p:nvSpPr>
            <p:spPr bwMode="auto">
              <a:xfrm>
                <a:off x="16958" y="7056"/>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1" name="Rectangle 738"/>
              <p:cNvSpPr>
                <a:spLocks noChangeArrowheads="1"/>
              </p:cNvSpPr>
              <p:nvPr/>
            </p:nvSpPr>
            <p:spPr bwMode="auto">
              <a:xfrm>
                <a:off x="16958" y="724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2" name="Rectangle 739"/>
              <p:cNvSpPr>
                <a:spLocks noChangeArrowheads="1"/>
              </p:cNvSpPr>
              <p:nvPr/>
            </p:nvSpPr>
            <p:spPr bwMode="auto">
              <a:xfrm>
                <a:off x="16958" y="743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3" name="Rectangle 740"/>
              <p:cNvSpPr>
                <a:spLocks noChangeArrowheads="1"/>
              </p:cNvSpPr>
              <p:nvPr/>
            </p:nvSpPr>
            <p:spPr bwMode="auto">
              <a:xfrm>
                <a:off x="16958" y="7630"/>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4" name="Rectangle 741"/>
              <p:cNvSpPr>
                <a:spLocks noChangeArrowheads="1"/>
              </p:cNvSpPr>
              <p:nvPr/>
            </p:nvSpPr>
            <p:spPr bwMode="auto">
              <a:xfrm>
                <a:off x="16958" y="782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5" name="Rectangle 742"/>
              <p:cNvSpPr>
                <a:spLocks noChangeArrowheads="1"/>
              </p:cNvSpPr>
              <p:nvPr/>
            </p:nvSpPr>
            <p:spPr bwMode="auto">
              <a:xfrm>
                <a:off x="16958" y="361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6" name="Rectangle 743"/>
              <p:cNvSpPr>
                <a:spLocks noChangeArrowheads="1"/>
              </p:cNvSpPr>
              <p:nvPr/>
            </p:nvSpPr>
            <p:spPr bwMode="auto">
              <a:xfrm>
                <a:off x="16958" y="342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7" name="Rectangle 744"/>
              <p:cNvSpPr>
                <a:spLocks noChangeArrowheads="1"/>
              </p:cNvSpPr>
              <p:nvPr/>
            </p:nvSpPr>
            <p:spPr bwMode="auto">
              <a:xfrm>
                <a:off x="16958" y="304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8" name="Rectangle 745"/>
              <p:cNvSpPr>
                <a:spLocks noChangeArrowheads="1"/>
              </p:cNvSpPr>
              <p:nvPr/>
            </p:nvSpPr>
            <p:spPr bwMode="auto">
              <a:xfrm>
                <a:off x="16958" y="285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9" name="Rectangle 746"/>
              <p:cNvSpPr>
                <a:spLocks noChangeArrowheads="1"/>
              </p:cNvSpPr>
              <p:nvPr/>
            </p:nvSpPr>
            <p:spPr bwMode="auto">
              <a:xfrm>
                <a:off x="16958" y="266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0" name="Rectangle 747"/>
              <p:cNvSpPr>
                <a:spLocks noChangeArrowheads="1"/>
              </p:cNvSpPr>
              <p:nvPr/>
            </p:nvSpPr>
            <p:spPr bwMode="auto">
              <a:xfrm>
                <a:off x="16958" y="246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1" name="Rectangle 748"/>
              <p:cNvSpPr>
                <a:spLocks noChangeArrowheads="1"/>
              </p:cNvSpPr>
              <p:nvPr/>
            </p:nvSpPr>
            <p:spPr bwMode="auto">
              <a:xfrm>
                <a:off x="16958" y="227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2" name="Rectangle 749"/>
              <p:cNvSpPr>
                <a:spLocks noChangeArrowheads="1"/>
              </p:cNvSpPr>
              <p:nvPr/>
            </p:nvSpPr>
            <p:spPr bwMode="auto">
              <a:xfrm>
                <a:off x="16958" y="2087"/>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3" name="Rectangle 750"/>
              <p:cNvSpPr>
                <a:spLocks noChangeArrowheads="1"/>
              </p:cNvSpPr>
              <p:nvPr/>
            </p:nvSpPr>
            <p:spPr bwMode="auto">
              <a:xfrm>
                <a:off x="16958" y="189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4" name="Rectangle 751"/>
              <p:cNvSpPr>
                <a:spLocks noChangeArrowheads="1"/>
              </p:cNvSpPr>
              <p:nvPr/>
            </p:nvSpPr>
            <p:spPr bwMode="auto">
              <a:xfrm>
                <a:off x="16958" y="170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5" name="Rectangle 752"/>
              <p:cNvSpPr>
                <a:spLocks noChangeArrowheads="1"/>
              </p:cNvSpPr>
              <p:nvPr/>
            </p:nvSpPr>
            <p:spPr bwMode="auto">
              <a:xfrm>
                <a:off x="16958" y="151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6" name="Rectangle 753"/>
              <p:cNvSpPr>
                <a:spLocks noChangeArrowheads="1"/>
              </p:cNvSpPr>
              <p:nvPr/>
            </p:nvSpPr>
            <p:spPr bwMode="auto">
              <a:xfrm>
                <a:off x="16958" y="132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7" name="Rectangle 754"/>
              <p:cNvSpPr>
                <a:spLocks noChangeArrowheads="1"/>
              </p:cNvSpPr>
              <p:nvPr/>
            </p:nvSpPr>
            <p:spPr bwMode="auto">
              <a:xfrm>
                <a:off x="16958" y="113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8" name="Rectangle 755"/>
              <p:cNvSpPr>
                <a:spLocks noChangeArrowheads="1"/>
              </p:cNvSpPr>
              <p:nvPr/>
            </p:nvSpPr>
            <p:spPr bwMode="auto">
              <a:xfrm>
                <a:off x="16958" y="940"/>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9" name="Rectangle 756"/>
              <p:cNvSpPr>
                <a:spLocks noChangeArrowheads="1"/>
              </p:cNvSpPr>
              <p:nvPr/>
            </p:nvSpPr>
            <p:spPr bwMode="auto">
              <a:xfrm>
                <a:off x="16958" y="-21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0" name="Rectangle 757"/>
              <p:cNvSpPr>
                <a:spLocks noChangeArrowheads="1"/>
              </p:cNvSpPr>
              <p:nvPr/>
            </p:nvSpPr>
            <p:spPr bwMode="auto">
              <a:xfrm>
                <a:off x="16958" y="-403"/>
                <a:ext cx="104"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1" name="Rectangle 758"/>
              <p:cNvSpPr>
                <a:spLocks noChangeArrowheads="1"/>
              </p:cNvSpPr>
              <p:nvPr/>
            </p:nvSpPr>
            <p:spPr bwMode="auto">
              <a:xfrm>
                <a:off x="17149"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2" name="Rectangle 759"/>
              <p:cNvSpPr>
                <a:spLocks noChangeArrowheads="1"/>
              </p:cNvSpPr>
              <p:nvPr/>
            </p:nvSpPr>
            <p:spPr bwMode="auto">
              <a:xfrm>
                <a:off x="17149"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3" name="Rectangle 760"/>
              <p:cNvSpPr>
                <a:spLocks noChangeArrowheads="1"/>
              </p:cNvSpPr>
              <p:nvPr/>
            </p:nvSpPr>
            <p:spPr bwMode="auto">
              <a:xfrm>
                <a:off x="17149"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4" name="Rectangle 761"/>
              <p:cNvSpPr>
                <a:spLocks noChangeArrowheads="1"/>
              </p:cNvSpPr>
              <p:nvPr/>
            </p:nvSpPr>
            <p:spPr bwMode="auto">
              <a:xfrm>
                <a:off x="17149"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5" name="Rectangle 762"/>
              <p:cNvSpPr>
                <a:spLocks noChangeArrowheads="1"/>
              </p:cNvSpPr>
              <p:nvPr/>
            </p:nvSpPr>
            <p:spPr bwMode="auto">
              <a:xfrm>
                <a:off x="17149"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6" name="Rectangle 763"/>
              <p:cNvSpPr>
                <a:spLocks noChangeArrowheads="1"/>
              </p:cNvSpPr>
              <p:nvPr/>
            </p:nvSpPr>
            <p:spPr bwMode="auto">
              <a:xfrm>
                <a:off x="17149"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7" name="Rectangle 764"/>
              <p:cNvSpPr>
                <a:spLocks noChangeArrowheads="1"/>
              </p:cNvSpPr>
              <p:nvPr/>
            </p:nvSpPr>
            <p:spPr bwMode="auto">
              <a:xfrm>
                <a:off x="17149"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8" name="Rectangle 765"/>
              <p:cNvSpPr>
                <a:spLocks noChangeArrowheads="1"/>
              </p:cNvSpPr>
              <p:nvPr/>
            </p:nvSpPr>
            <p:spPr bwMode="auto">
              <a:xfrm>
                <a:off x="17149"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9" name="Rectangle 766"/>
              <p:cNvSpPr>
                <a:spLocks noChangeArrowheads="1"/>
              </p:cNvSpPr>
              <p:nvPr/>
            </p:nvSpPr>
            <p:spPr bwMode="auto">
              <a:xfrm>
                <a:off x="17149"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0" name="Rectangle 767"/>
              <p:cNvSpPr>
                <a:spLocks noChangeArrowheads="1"/>
              </p:cNvSpPr>
              <p:nvPr/>
            </p:nvSpPr>
            <p:spPr bwMode="auto">
              <a:xfrm>
                <a:off x="17149"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1" name="Rectangle 768"/>
              <p:cNvSpPr>
                <a:spLocks noChangeArrowheads="1"/>
              </p:cNvSpPr>
              <p:nvPr/>
            </p:nvSpPr>
            <p:spPr bwMode="auto">
              <a:xfrm>
                <a:off x="17149"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2" name="Rectangle 769"/>
              <p:cNvSpPr>
                <a:spLocks noChangeArrowheads="1"/>
              </p:cNvSpPr>
              <p:nvPr/>
            </p:nvSpPr>
            <p:spPr bwMode="auto">
              <a:xfrm>
                <a:off x="17149"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3" name="Rectangle 770"/>
              <p:cNvSpPr>
                <a:spLocks noChangeArrowheads="1"/>
              </p:cNvSpPr>
              <p:nvPr/>
            </p:nvSpPr>
            <p:spPr bwMode="auto">
              <a:xfrm>
                <a:off x="17149"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4" name="Rectangle 771"/>
              <p:cNvSpPr>
                <a:spLocks noChangeArrowheads="1"/>
              </p:cNvSpPr>
              <p:nvPr/>
            </p:nvSpPr>
            <p:spPr bwMode="auto">
              <a:xfrm>
                <a:off x="17149"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5" name="Rectangle 772"/>
              <p:cNvSpPr>
                <a:spLocks noChangeArrowheads="1"/>
              </p:cNvSpPr>
              <p:nvPr/>
            </p:nvSpPr>
            <p:spPr bwMode="auto">
              <a:xfrm>
                <a:off x="17149"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6" name="Rectangle 773"/>
              <p:cNvSpPr>
                <a:spLocks noChangeArrowheads="1"/>
              </p:cNvSpPr>
              <p:nvPr/>
            </p:nvSpPr>
            <p:spPr bwMode="auto">
              <a:xfrm>
                <a:off x="17149"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7" name="Rectangle 774"/>
              <p:cNvSpPr>
                <a:spLocks noChangeArrowheads="1"/>
              </p:cNvSpPr>
              <p:nvPr/>
            </p:nvSpPr>
            <p:spPr bwMode="auto">
              <a:xfrm>
                <a:off x="17149"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8" name="Rectangle 775"/>
              <p:cNvSpPr>
                <a:spLocks noChangeArrowheads="1"/>
              </p:cNvSpPr>
              <p:nvPr/>
            </p:nvSpPr>
            <p:spPr bwMode="auto">
              <a:xfrm>
                <a:off x="17149"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9" name="Rectangle 776"/>
              <p:cNvSpPr>
                <a:spLocks noChangeArrowheads="1"/>
              </p:cNvSpPr>
              <p:nvPr/>
            </p:nvSpPr>
            <p:spPr bwMode="auto">
              <a:xfrm>
                <a:off x="17149"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0" name="Rectangle 777"/>
              <p:cNvSpPr>
                <a:spLocks noChangeArrowheads="1"/>
              </p:cNvSpPr>
              <p:nvPr/>
            </p:nvSpPr>
            <p:spPr bwMode="auto">
              <a:xfrm>
                <a:off x="17149"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1" name="Rectangle 778"/>
              <p:cNvSpPr>
                <a:spLocks noChangeArrowheads="1"/>
              </p:cNvSpPr>
              <p:nvPr/>
            </p:nvSpPr>
            <p:spPr bwMode="auto">
              <a:xfrm>
                <a:off x="17149"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2" name="Rectangle 779"/>
              <p:cNvSpPr>
                <a:spLocks noChangeArrowheads="1"/>
              </p:cNvSpPr>
              <p:nvPr/>
            </p:nvSpPr>
            <p:spPr bwMode="auto">
              <a:xfrm>
                <a:off x="17149"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3" name="Rectangle 780"/>
              <p:cNvSpPr>
                <a:spLocks noChangeArrowheads="1"/>
              </p:cNvSpPr>
              <p:nvPr/>
            </p:nvSpPr>
            <p:spPr bwMode="auto">
              <a:xfrm>
                <a:off x="17149"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4" name="Rectangle 781"/>
              <p:cNvSpPr>
                <a:spLocks noChangeArrowheads="1"/>
              </p:cNvSpPr>
              <p:nvPr/>
            </p:nvSpPr>
            <p:spPr bwMode="auto">
              <a:xfrm>
                <a:off x="17149"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5" name="Rectangle 782"/>
              <p:cNvSpPr>
                <a:spLocks noChangeArrowheads="1"/>
              </p:cNvSpPr>
              <p:nvPr/>
            </p:nvSpPr>
            <p:spPr bwMode="auto">
              <a:xfrm>
                <a:off x="17149"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6" name="Rectangle 783"/>
              <p:cNvSpPr>
                <a:spLocks noChangeArrowheads="1"/>
              </p:cNvSpPr>
              <p:nvPr/>
            </p:nvSpPr>
            <p:spPr bwMode="auto">
              <a:xfrm>
                <a:off x="17149"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7" name="Rectangle 784"/>
              <p:cNvSpPr>
                <a:spLocks noChangeArrowheads="1"/>
              </p:cNvSpPr>
              <p:nvPr/>
            </p:nvSpPr>
            <p:spPr bwMode="auto">
              <a:xfrm>
                <a:off x="17149"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8" name="Rectangle 785"/>
              <p:cNvSpPr>
                <a:spLocks noChangeArrowheads="1"/>
              </p:cNvSpPr>
              <p:nvPr/>
            </p:nvSpPr>
            <p:spPr bwMode="auto">
              <a:xfrm>
                <a:off x="17149"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9" name="Rectangle 786"/>
              <p:cNvSpPr>
                <a:spLocks noChangeArrowheads="1"/>
              </p:cNvSpPr>
              <p:nvPr/>
            </p:nvSpPr>
            <p:spPr bwMode="auto">
              <a:xfrm>
                <a:off x="17149"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0" name="Rectangle 787"/>
              <p:cNvSpPr>
                <a:spLocks noChangeArrowheads="1"/>
              </p:cNvSpPr>
              <p:nvPr/>
            </p:nvSpPr>
            <p:spPr bwMode="auto">
              <a:xfrm>
                <a:off x="17149"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1" name="Rectangle 788"/>
              <p:cNvSpPr>
                <a:spLocks noChangeArrowheads="1"/>
              </p:cNvSpPr>
              <p:nvPr/>
            </p:nvSpPr>
            <p:spPr bwMode="auto">
              <a:xfrm>
                <a:off x="17149"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2" name="Rectangle 789"/>
              <p:cNvSpPr>
                <a:spLocks noChangeArrowheads="1"/>
              </p:cNvSpPr>
              <p:nvPr/>
            </p:nvSpPr>
            <p:spPr bwMode="auto">
              <a:xfrm>
                <a:off x="17149"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3" name="Rectangle 790"/>
              <p:cNvSpPr>
                <a:spLocks noChangeArrowheads="1"/>
              </p:cNvSpPr>
              <p:nvPr/>
            </p:nvSpPr>
            <p:spPr bwMode="auto">
              <a:xfrm>
                <a:off x="17149"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4" name="Rectangle 791"/>
              <p:cNvSpPr>
                <a:spLocks noChangeArrowheads="1"/>
              </p:cNvSpPr>
              <p:nvPr/>
            </p:nvSpPr>
            <p:spPr bwMode="auto">
              <a:xfrm>
                <a:off x="17149"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5" name="Rectangle 792"/>
              <p:cNvSpPr>
                <a:spLocks noChangeArrowheads="1"/>
              </p:cNvSpPr>
              <p:nvPr/>
            </p:nvSpPr>
            <p:spPr bwMode="auto">
              <a:xfrm>
                <a:off x="17149" y="-2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6" name="Rectangle 793"/>
              <p:cNvSpPr>
                <a:spLocks noChangeArrowheads="1"/>
              </p:cNvSpPr>
              <p:nvPr/>
            </p:nvSpPr>
            <p:spPr bwMode="auto">
              <a:xfrm>
                <a:off x="17149" y="-403"/>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7" name="Rectangle 794"/>
              <p:cNvSpPr>
                <a:spLocks noChangeArrowheads="1"/>
              </p:cNvSpPr>
              <p:nvPr/>
            </p:nvSpPr>
            <p:spPr bwMode="auto">
              <a:xfrm>
                <a:off x="17149"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8" name="Rectangle 795"/>
              <p:cNvSpPr>
                <a:spLocks noChangeArrowheads="1"/>
              </p:cNvSpPr>
              <p:nvPr/>
            </p:nvSpPr>
            <p:spPr bwMode="auto">
              <a:xfrm>
                <a:off x="17340"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9" name="Rectangle 796"/>
              <p:cNvSpPr>
                <a:spLocks noChangeArrowheads="1"/>
              </p:cNvSpPr>
              <p:nvPr/>
            </p:nvSpPr>
            <p:spPr bwMode="auto">
              <a:xfrm>
                <a:off x="17340"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0" name="Rectangle 797"/>
              <p:cNvSpPr>
                <a:spLocks noChangeArrowheads="1"/>
              </p:cNvSpPr>
              <p:nvPr/>
            </p:nvSpPr>
            <p:spPr bwMode="auto">
              <a:xfrm>
                <a:off x="17340"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1" name="Rectangle 798"/>
              <p:cNvSpPr>
                <a:spLocks noChangeArrowheads="1"/>
              </p:cNvSpPr>
              <p:nvPr/>
            </p:nvSpPr>
            <p:spPr bwMode="auto">
              <a:xfrm>
                <a:off x="17340"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2" name="Rectangle 799"/>
              <p:cNvSpPr>
                <a:spLocks noChangeArrowheads="1"/>
              </p:cNvSpPr>
              <p:nvPr/>
            </p:nvSpPr>
            <p:spPr bwMode="auto">
              <a:xfrm>
                <a:off x="17340"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3" name="Rectangle 800"/>
              <p:cNvSpPr>
                <a:spLocks noChangeArrowheads="1"/>
              </p:cNvSpPr>
              <p:nvPr/>
            </p:nvSpPr>
            <p:spPr bwMode="auto">
              <a:xfrm>
                <a:off x="17340"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4" name="Rectangle 801"/>
              <p:cNvSpPr>
                <a:spLocks noChangeArrowheads="1"/>
              </p:cNvSpPr>
              <p:nvPr/>
            </p:nvSpPr>
            <p:spPr bwMode="auto">
              <a:xfrm>
                <a:off x="17340"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5" name="Rectangle 802"/>
              <p:cNvSpPr>
                <a:spLocks noChangeArrowheads="1"/>
              </p:cNvSpPr>
              <p:nvPr/>
            </p:nvSpPr>
            <p:spPr bwMode="auto">
              <a:xfrm>
                <a:off x="17340"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6" name="Rectangle 803"/>
              <p:cNvSpPr>
                <a:spLocks noChangeArrowheads="1"/>
              </p:cNvSpPr>
              <p:nvPr/>
            </p:nvSpPr>
            <p:spPr bwMode="auto">
              <a:xfrm>
                <a:off x="17340"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7" name="Rectangle 804"/>
              <p:cNvSpPr>
                <a:spLocks noChangeArrowheads="1"/>
              </p:cNvSpPr>
              <p:nvPr/>
            </p:nvSpPr>
            <p:spPr bwMode="auto">
              <a:xfrm>
                <a:off x="17340"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8" name="Rectangle 805"/>
              <p:cNvSpPr>
                <a:spLocks noChangeArrowheads="1"/>
              </p:cNvSpPr>
              <p:nvPr/>
            </p:nvSpPr>
            <p:spPr bwMode="auto">
              <a:xfrm>
                <a:off x="17340"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9" name="Rectangle 806"/>
              <p:cNvSpPr>
                <a:spLocks noChangeArrowheads="1"/>
              </p:cNvSpPr>
              <p:nvPr/>
            </p:nvSpPr>
            <p:spPr bwMode="auto">
              <a:xfrm>
                <a:off x="17340"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0" name="Rectangle 807"/>
              <p:cNvSpPr>
                <a:spLocks noChangeArrowheads="1"/>
              </p:cNvSpPr>
              <p:nvPr/>
            </p:nvSpPr>
            <p:spPr bwMode="auto">
              <a:xfrm>
                <a:off x="17340"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1" name="Rectangle 808"/>
              <p:cNvSpPr>
                <a:spLocks noChangeArrowheads="1"/>
              </p:cNvSpPr>
              <p:nvPr/>
            </p:nvSpPr>
            <p:spPr bwMode="auto">
              <a:xfrm>
                <a:off x="17340"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8" name="Group 1010"/>
            <p:cNvGrpSpPr>
              <a:grpSpLocks/>
            </p:cNvGrpSpPr>
            <p:nvPr/>
          </p:nvGrpSpPr>
          <p:grpSpPr bwMode="auto">
            <a:xfrm>
              <a:off x="27527250" y="-944562"/>
              <a:ext cx="1682750" cy="14446250"/>
              <a:chOff x="17340" y="-595"/>
              <a:chExt cx="1060" cy="9100"/>
            </a:xfrm>
            <a:grpFill/>
          </p:grpSpPr>
          <p:sp>
            <p:nvSpPr>
              <p:cNvPr id="1602" name="Rectangle 810"/>
              <p:cNvSpPr>
                <a:spLocks noChangeArrowheads="1"/>
              </p:cNvSpPr>
              <p:nvPr/>
            </p:nvSpPr>
            <p:spPr bwMode="auto">
              <a:xfrm>
                <a:off x="17340"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3" name="Rectangle 811"/>
              <p:cNvSpPr>
                <a:spLocks noChangeArrowheads="1"/>
              </p:cNvSpPr>
              <p:nvPr/>
            </p:nvSpPr>
            <p:spPr bwMode="auto">
              <a:xfrm>
                <a:off x="17340"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4" name="Rectangle 812"/>
              <p:cNvSpPr>
                <a:spLocks noChangeArrowheads="1"/>
              </p:cNvSpPr>
              <p:nvPr/>
            </p:nvSpPr>
            <p:spPr bwMode="auto">
              <a:xfrm>
                <a:off x="17340"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5" name="Rectangle 813"/>
              <p:cNvSpPr>
                <a:spLocks noChangeArrowheads="1"/>
              </p:cNvSpPr>
              <p:nvPr/>
            </p:nvSpPr>
            <p:spPr bwMode="auto">
              <a:xfrm>
                <a:off x="17340"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6" name="Rectangle 814"/>
              <p:cNvSpPr>
                <a:spLocks noChangeArrowheads="1"/>
              </p:cNvSpPr>
              <p:nvPr/>
            </p:nvSpPr>
            <p:spPr bwMode="auto">
              <a:xfrm>
                <a:off x="17340"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7" name="Rectangle 815"/>
              <p:cNvSpPr>
                <a:spLocks noChangeArrowheads="1"/>
              </p:cNvSpPr>
              <p:nvPr/>
            </p:nvSpPr>
            <p:spPr bwMode="auto">
              <a:xfrm>
                <a:off x="17340"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8" name="Rectangle 816"/>
              <p:cNvSpPr>
                <a:spLocks noChangeArrowheads="1"/>
              </p:cNvSpPr>
              <p:nvPr/>
            </p:nvSpPr>
            <p:spPr bwMode="auto">
              <a:xfrm>
                <a:off x="17340"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9" name="Rectangle 817"/>
              <p:cNvSpPr>
                <a:spLocks noChangeArrowheads="1"/>
              </p:cNvSpPr>
              <p:nvPr/>
            </p:nvSpPr>
            <p:spPr bwMode="auto">
              <a:xfrm>
                <a:off x="17340"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0" name="Rectangle 818"/>
              <p:cNvSpPr>
                <a:spLocks noChangeArrowheads="1"/>
              </p:cNvSpPr>
              <p:nvPr/>
            </p:nvSpPr>
            <p:spPr bwMode="auto">
              <a:xfrm>
                <a:off x="17340"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1" name="Rectangle 819"/>
              <p:cNvSpPr>
                <a:spLocks noChangeArrowheads="1"/>
              </p:cNvSpPr>
              <p:nvPr/>
            </p:nvSpPr>
            <p:spPr bwMode="auto">
              <a:xfrm>
                <a:off x="17340"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2" name="Rectangle 820"/>
              <p:cNvSpPr>
                <a:spLocks noChangeArrowheads="1"/>
              </p:cNvSpPr>
              <p:nvPr/>
            </p:nvSpPr>
            <p:spPr bwMode="auto">
              <a:xfrm>
                <a:off x="17340"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3" name="Rectangle 821"/>
              <p:cNvSpPr>
                <a:spLocks noChangeArrowheads="1"/>
              </p:cNvSpPr>
              <p:nvPr/>
            </p:nvSpPr>
            <p:spPr bwMode="auto">
              <a:xfrm>
                <a:off x="17340"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4" name="Rectangle 822"/>
              <p:cNvSpPr>
                <a:spLocks noChangeArrowheads="1"/>
              </p:cNvSpPr>
              <p:nvPr/>
            </p:nvSpPr>
            <p:spPr bwMode="auto">
              <a:xfrm>
                <a:off x="17340"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5" name="Rectangle 823"/>
              <p:cNvSpPr>
                <a:spLocks noChangeArrowheads="1"/>
              </p:cNvSpPr>
              <p:nvPr/>
            </p:nvSpPr>
            <p:spPr bwMode="auto">
              <a:xfrm>
                <a:off x="17340"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6" name="Rectangle 824"/>
              <p:cNvSpPr>
                <a:spLocks noChangeArrowheads="1"/>
              </p:cNvSpPr>
              <p:nvPr/>
            </p:nvSpPr>
            <p:spPr bwMode="auto">
              <a:xfrm>
                <a:off x="17340"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7" name="Rectangle 825"/>
              <p:cNvSpPr>
                <a:spLocks noChangeArrowheads="1"/>
              </p:cNvSpPr>
              <p:nvPr/>
            </p:nvSpPr>
            <p:spPr bwMode="auto">
              <a:xfrm>
                <a:off x="17340"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8" name="Rectangle 826"/>
              <p:cNvSpPr>
                <a:spLocks noChangeArrowheads="1"/>
              </p:cNvSpPr>
              <p:nvPr/>
            </p:nvSpPr>
            <p:spPr bwMode="auto">
              <a:xfrm>
                <a:off x="17340"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9" name="Rectangle 827"/>
              <p:cNvSpPr>
                <a:spLocks noChangeArrowheads="1"/>
              </p:cNvSpPr>
              <p:nvPr/>
            </p:nvSpPr>
            <p:spPr bwMode="auto">
              <a:xfrm>
                <a:off x="17340"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0" name="Rectangle 828"/>
              <p:cNvSpPr>
                <a:spLocks noChangeArrowheads="1"/>
              </p:cNvSpPr>
              <p:nvPr/>
            </p:nvSpPr>
            <p:spPr bwMode="auto">
              <a:xfrm>
                <a:off x="17340"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1" name="Rectangle 829"/>
              <p:cNvSpPr>
                <a:spLocks noChangeArrowheads="1"/>
              </p:cNvSpPr>
              <p:nvPr/>
            </p:nvSpPr>
            <p:spPr bwMode="auto">
              <a:xfrm>
                <a:off x="17340"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2" name="Rectangle 830"/>
              <p:cNvSpPr>
                <a:spLocks noChangeArrowheads="1"/>
              </p:cNvSpPr>
              <p:nvPr/>
            </p:nvSpPr>
            <p:spPr bwMode="auto">
              <a:xfrm>
                <a:off x="17340"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3" name="Rectangle 831"/>
              <p:cNvSpPr>
                <a:spLocks noChangeArrowheads="1"/>
              </p:cNvSpPr>
              <p:nvPr/>
            </p:nvSpPr>
            <p:spPr bwMode="auto">
              <a:xfrm>
                <a:off x="17340"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4" name="Rectangle 832"/>
              <p:cNvSpPr>
                <a:spLocks noChangeArrowheads="1"/>
              </p:cNvSpPr>
              <p:nvPr/>
            </p:nvSpPr>
            <p:spPr bwMode="auto">
              <a:xfrm>
                <a:off x="17340"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5" name="Rectangle 833"/>
              <p:cNvSpPr>
                <a:spLocks noChangeArrowheads="1"/>
              </p:cNvSpPr>
              <p:nvPr/>
            </p:nvSpPr>
            <p:spPr bwMode="auto">
              <a:xfrm>
                <a:off x="17340"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6" name="Rectangle 834"/>
              <p:cNvSpPr>
                <a:spLocks noChangeArrowheads="1"/>
              </p:cNvSpPr>
              <p:nvPr/>
            </p:nvSpPr>
            <p:spPr bwMode="auto">
              <a:xfrm>
                <a:off x="17340" y="-403"/>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7" name="Rectangle 835"/>
              <p:cNvSpPr>
                <a:spLocks noChangeArrowheads="1"/>
              </p:cNvSpPr>
              <p:nvPr/>
            </p:nvSpPr>
            <p:spPr bwMode="auto">
              <a:xfrm>
                <a:off x="17340"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8" name="Rectangle 836"/>
              <p:cNvSpPr>
                <a:spLocks noChangeArrowheads="1"/>
              </p:cNvSpPr>
              <p:nvPr/>
            </p:nvSpPr>
            <p:spPr bwMode="auto">
              <a:xfrm>
                <a:off x="17531"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9" name="Rectangle 837"/>
              <p:cNvSpPr>
                <a:spLocks noChangeArrowheads="1"/>
              </p:cNvSpPr>
              <p:nvPr/>
            </p:nvSpPr>
            <p:spPr bwMode="auto">
              <a:xfrm>
                <a:off x="17531"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0" name="Rectangle 838"/>
              <p:cNvSpPr>
                <a:spLocks noChangeArrowheads="1"/>
              </p:cNvSpPr>
              <p:nvPr/>
            </p:nvSpPr>
            <p:spPr bwMode="auto">
              <a:xfrm>
                <a:off x="17531"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1" name="Rectangle 839"/>
              <p:cNvSpPr>
                <a:spLocks noChangeArrowheads="1"/>
              </p:cNvSpPr>
              <p:nvPr/>
            </p:nvSpPr>
            <p:spPr bwMode="auto">
              <a:xfrm>
                <a:off x="17531"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2" name="Rectangle 840"/>
              <p:cNvSpPr>
                <a:spLocks noChangeArrowheads="1"/>
              </p:cNvSpPr>
              <p:nvPr/>
            </p:nvSpPr>
            <p:spPr bwMode="auto">
              <a:xfrm>
                <a:off x="17531"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3" name="Rectangle 841"/>
              <p:cNvSpPr>
                <a:spLocks noChangeArrowheads="1"/>
              </p:cNvSpPr>
              <p:nvPr/>
            </p:nvSpPr>
            <p:spPr bwMode="auto">
              <a:xfrm>
                <a:off x="17531"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4" name="Rectangle 842"/>
              <p:cNvSpPr>
                <a:spLocks noChangeArrowheads="1"/>
              </p:cNvSpPr>
              <p:nvPr/>
            </p:nvSpPr>
            <p:spPr bwMode="auto">
              <a:xfrm>
                <a:off x="17531"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5" name="Rectangle 843"/>
              <p:cNvSpPr>
                <a:spLocks noChangeArrowheads="1"/>
              </p:cNvSpPr>
              <p:nvPr/>
            </p:nvSpPr>
            <p:spPr bwMode="auto">
              <a:xfrm>
                <a:off x="17531"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6" name="Rectangle 844"/>
              <p:cNvSpPr>
                <a:spLocks noChangeArrowheads="1"/>
              </p:cNvSpPr>
              <p:nvPr/>
            </p:nvSpPr>
            <p:spPr bwMode="auto">
              <a:xfrm>
                <a:off x="17531"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7" name="Rectangle 845"/>
              <p:cNvSpPr>
                <a:spLocks noChangeArrowheads="1"/>
              </p:cNvSpPr>
              <p:nvPr/>
            </p:nvSpPr>
            <p:spPr bwMode="auto">
              <a:xfrm>
                <a:off x="17531"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8" name="Rectangle 846"/>
              <p:cNvSpPr>
                <a:spLocks noChangeArrowheads="1"/>
              </p:cNvSpPr>
              <p:nvPr/>
            </p:nvSpPr>
            <p:spPr bwMode="auto">
              <a:xfrm>
                <a:off x="17531"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9" name="Rectangle 847"/>
              <p:cNvSpPr>
                <a:spLocks noChangeArrowheads="1"/>
              </p:cNvSpPr>
              <p:nvPr/>
            </p:nvSpPr>
            <p:spPr bwMode="auto">
              <a:xfrm>
                <a:off x="17531"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0" name="Rectangle 848"/>
              <p:cNvSpPr>
                <a:spLocks noChangeArrowheads="1"/>
              </p:cNvSpPr>
              <p:nvPr/>
            </p:nvSpPr>
            <p:spPr bwMode="auto">
              <a:xfrm>
                <a:off x="17531"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1" name="Rectangle 849"/>
              <p:cNvSpPr>
                <a:spLocks noChangeArrowheads="1"/>
              </p:cNvSpPr>
              <p:nvPr/>
            </p:nvSpPr>
            <p:spPr bwMode="auto">
              <a:xfrm>
                <a:off x="17531"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2" name="Rectangle 850"/>
              <p:cNvSpPr>
                <a:spLocks noChangeArrowheads="1"/>
              </p:cNvSpPr>
              <p:nvPr/>
            </p:nvSpPr>
            <p:spPr bwMode="auto">
              <a:xfrm>
                <a:off x="17531"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3" name="Rectangle 851"/>
              <p:cNvSpPr>
                <a:spLocks noChangeArrowheads="1"/>
              </p:cNvSpPr>
              <p:nvPr/>
            </p:nvSpPr>
            <p:spPr bwMode="auto">
              <a:xfrm>
                <a:off x="17531"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4" name="Rectangle 852"/>
              <p:cNvSpPr>
                <a:spLocks noChangeArrowheads="1"/>
              </p:cNvSpPr>
              <p:nvPr/>
            </p:nvSpPr>
            <p:spPr bwMode="auto">
              <a:xfrm>
                <a:off x="17531"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5" name="Rectangle 853"/>
              <p:cNvSpPr>
                <a:spLocks noChangeArrowheads="1"/>
              </p:cNvSpPr>
              <p:nvPr/>
            </p:nvSpPr>
            <p:spPr bwMode="auto">
              <a:xfrm>
                <a:off x="17531"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6" name="Rectangle 854"/>
              <p:cNvSpPr>
                <a:spLocks noChangeArrowheads="1"/>
              </p:cNvSpPr>
              <p:nvPr/>
            </p:nvSpPr>
            <p:spPr bwMode="auto">
              <a:xfrm>
                <a:off x="17531"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7" name="Rectangle 855"/>
              <p:cNvSpPr>
                <a:spLocks noChangeArrowheads="1"/>
              </p:cNvSpPr>
              <p:nvPr/>
            </p:nvSpPr>
            <p:spPr bwMode="auto">
              <a:xfrm>
                <a:off x="17531"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8" name="Rectangle 856"/>
              <p:cNvSpPr>
                <a:spLocks noChangeArrowheads="1"/>
              </p:cNvSpPr>
              <p:nvPr/>
            </p:nvSpPr>
            <p:spPr bwMode="auto">
              <a:xfrm>
                <a:off x="17531"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9" name="Rectangle 857"/>
              <p:cNvSpPr>
                <a:spLocks noChangeArrowheads="1"/>
              </p:cNvSpPr>
              <p:nvPr/>
            </p:nvSpPr>
            <p:spPr bwMode="auto">
              <a:xfrm>
                <a:off x="17531"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0" name="Rectangle 858"/>
              <p:cNvSpPr>
                <a:spLocks noChangeArrowheads="1"/>
              </p:cNvSpPr>
              <p:nvPr/>
            </p:nvSpPr>
            <p:spPr bwMode="auto">
              <a:xfrm>
                <a:off x="17531"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1" name="Rectangle 859"/>
              <p:cNvSpPr>
                <a:spLocks noChangeArrowheads="1"/>
              </p:cNvSpPr>
              <p:nvPr/>
            </p:nvSpPr>
            <p:spPr bwMode="auto">
              <a:xfrm>
                <a:off x="17531"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2" name="Rectangle 860"/>
              <p:cNvSpPr>
                <a:spLocks noChangeArrowheads="1"/>
              </p:cNvSpPr>
              <p:nvPr/>
            </p:nvSpPr>
            <p:spPr bwMode="auto">
              <a:xfrm>
                <a:off x="17531"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3" name="Rectangle 861"/>
              <p:cNvSpPr>
                <a:spLocks noChangeArrowheads="1"/>
              </p:cNvSpPr>
              <p:nvPr/>
            </p:nvSpPr>
            <p:spPr bwMode="auto">
              <a:xfrm>
                <a:off x="17531"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4" name="Rectangle 862"/>
              <p:cNvSpPr>
                <a:spLocks noChangeArrowheads="1"/>
              </p:cNvSpPr>
              <p:nvPr/>
            </p:nvSpPr>
            <p:spPr bwMode="auto">
              <a:xfrm>
                <a:off x="17531"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5" name="Rectangle 863"/>
              <p:cNvSpPr>
                <a:spLocks noChangeArrowheads="1"/>
              </p:cNvSpPr>
              <p:nvPr/>
            </p:nvSpPr>
            <p:spPr bwMode="auto">
              <a:xfrm>
                <a:off x="17531"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6" name="Rectangle 864"/>
              <p:cNvSpPr>
                <a:spLocks noChangeArrowheads="1"/>
              </p:cNvSpPr>
              <p:nvPr/>
            </p:nvSpPr>
            <p:spPr bwMode="auto">
              <a:xfrm>
                <a:off x="17531"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7" name="Rectangle 865"/>
              <p:cNvSpPr>
                <a:spLocks noChangeArrowheads="1"/>
              </p:cNvSpPr>
              <p:nvPr/>
            </p:nvSpPr>
            <p:spPr bwMode="auto">
              <a:xfrm>
                <a:off x="17531"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8" name="Rectangle 866"/>
              <p:cNvSpPr>
                <a:spLocks noChangeArrowheads="1"/>
              </p:cNvSpPr>
              <p:nvPr/>
            </p:nvSpPr>
            <p:spPr bwMode="auto">
              <a:xfrm>
                <a:off x="17531"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9" name="Rectangle 867"/>
              <p:cNvSpPr>
                <a:spLocks noChangeArrowheads="1"/>
              </p:cNvSpPr>
              <p:nvPr/>
            </p:nvSpPr>
            <p:spPr bwMode="auto">
              <a:xfrm>
                <a:off x="17531"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0" name="Rectangle 868"/>
              <p:cNvSpPr>
                <a:spLocks noChangeArrowheads="1"/>
              </p:cNvSpPr>
              <p:nvPr/>
            </p:nvSpPr>
            <p:spPr bwMode="auto">
              <a:xfrm>
                <a:off x="17531"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1" name="Rectangle 869"/>
              <p:cNvSpPr>
                <a:spLocks noChangeArrowheads="1"/>
              </p:cNvSpPr>
              <p:nvPr/>
            </p:nvSpPr>
            <p:spPr bwMode="auto">
              <a:xfrm>
                <a:off x="17531"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2" name="Rectangle 870"/>
              <p:cNvSpPr>
                <a:spLocks noChangeArrowheads="1"/>
              </p:cNvSpPr>
              <p:nvPr/>
            </p:nvSpPr>
            <p:spPr bwMode="auto">
              <a:xfrm>
                <a:off x="17531"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3" name="Rectangle 871"/>
              <p:cNvSpPr>
                <a:spLocks noChangeArrowheads="1"/>
              </p:cNvSpPr>
              <p:nvPr/>
            </p:nvSpPr>
            <p:spPr bwMode="auto">
              <a:xfrm>
                <a:off x="17531"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4" name="Rectangle 872"/>
              <p:cNvSpPr>
                <a:spLocks noChangeArrowheads="1"/>
              </p:cNvSpPr>
              <p:nvPr/>
            </p:nvSpPr>
            <p:spPr bwMode="auto">
              <a:xfrm>
                <a:off x="17531"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5" name="Rectangle 873"/>
              <p:cNvSpPr>
                <a:spLocks noChangeArrowheads="1"/>
              </p:cNvSpPr>
              <p:nvPr/>
            </p:nvSpPr>
            <p:spPr bwMode="auto">
              <a:xfrm>
                <a:off x="17531"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6" name="Rectangle 874"/>
              <p:cNvSpPr>
                <a:spLocks noChangeArrowheads="1"/>
              </p:cNvSpPr>
              <p:nvPr/>
            </p:nvSpPr>
            <p:spPr bwMode="auto">
              <a:xfrm>
                <a:off x="17531"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7" name="Rectangle 875"/>
              <p:cNvSpPr>
                <a:spLocks noChangeArrowheads="1"/>
              </p:cNvSpPr>
              <p:nvPr/>
            </p:nvSpPr>
            <p:spPr bwMode="auto">
              <a:xfrm>
                <a:off x="17531"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8" name="Rectangle 876"/>
              <p:cNvSpPr>
                <a:spLocks noChangeArrowheads="1"/>
              </p:cNvSpPr>
              <p:nvPr/>
            </p:nvSpPr>
            <p:spPr bwMode="auto">
              <a:xfrm>
                <a:off x="17531" y="-2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9" name="Rectangle 877"/>
              <p:cNvSpPr>
                <a:spLocks noChangeArrowheads="1"/>
              </p:cNvSpPr>
              <p:nvPr/>
            </p:nvSpPr>
            <p:spPr bwMode="auto">
              <a:xfrm>
                <a:off x="17531"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0" name="Rectangle 878"/>
              <p:cNvSpPr>
                <a:spLocks noChangeArrowheads="1"/>
              </p:cNvSpPr>
              <p:nvPr/>
            </p:nvSpPr>
            <p:spPr bwMode="auto">
              <a:xfrm>
                <a:off x="17722"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1" name="Rectangle 879"/>
              <p:cNvSpPr>
                <a:spLocks noChangeArrowheads="1"/>
              </p:cNvSpPr>
              <p:nvPr/>
            </p:nvSpPr>
            <p:spPr bwMode="auto">
              <a:xfrm>
                <a:off x="17722"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2" name="Rectangle 880"/>
              <p:cNvSpPr>
                <a:spLocks noChangeArrowheads="1"/>
              </p:cNvSpPr>
              <p:nvPr/>
            </p:nvSpPr>
            <p:spPr bwMode="auto">
              <a:xfrm>
                <a:off x="17722"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3" name="Rectangle 881"/>
              <p:cNvSpPr>
                <a:spLocks noChangeArrowheads="1"/>
              </p:cNvSpPr>
              <p:nvPr/>
            </p:nvSpPr>
            <p:spPr bwMode="auto">
              <a:xfrm>
                <a:off x="17722"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4" name="Rectangle 882"/>
              <p:cNvSpPr>
                <a:spLocks noChangeArrowheads="1"/>
              </p:cNvSpPr>
              <p:nvPr/>
            </p:nvSpPr>
            <p:spPr bwMode="auto">
              <a:xfrm>
                <a:off x="17722"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5" name="Rectangle 883"/>
              <p:cNvSpPr>
                <a:spLocks noChangeArrowheads="1"/>
              </p:cNvSpPr>
              <p:nvPr/>
            </p:nvSpPr>
            <p:spPr bwMode="auto">
              <a:xfrm>
                <a:off x="17722"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6" name="Rectangle 884"/>
              <p:cNvSpPr>
                <a:spLocks noChangeArrowheads="1"/>
              </p:cNvSpPr>
              <p:nvPr/>
            </p:nvSpPr>
            <p:spPr bwMode="auto">
              <a:xfrm>
                <a:off x="17722"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7" name="Rectangle 885"/>
              <p:cNvSpPr>
                <a:spLocks noChangeArrowheads="1"/>
              </p:cNvSpPr>
              <p:nvPr/>
            </p:nvSpPr>
            <p:spPr bwMode="auto">
              <a:xfrm>
                <a:off x="17722"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8" name="Rectangle 886"/>
              <p:cNvSpPr>
                <a:spLocks noChangeArrowheads="1"/>
              </p:cNvSpPr>
              <p:nvPr/>
            </p:nvSpPr>
            <p:spPr bwMode="auto">
              <a:xfrm>
                <a:off x="17722"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9" name="Rectangle 887"/>
              <p:cNvSpPr>
                <a:spLocks noChangeArrowheads="1"/>
              </p:cNvSpPr>
              <p:nvPr/>
            </p:nvSpPr>
            <p:spPr bwMode="auto">
              <a:xfrm>
                <a:off x="17722"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0" name="Rectangle 888"/>
              <p:cNvSpPr>
                <a:spLocks noChangeArrowheads="1"/>
              </p:cNvSpPr>
              <p:nvPr/>
            </p:nvSpPr>
            <p:spPr bwMode="auto">
              <a:xfrm>
                <a:off x="17722"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1" name="Rectangle 889"/>
              <p:cNvSpPr>
                <a:spLocks noChangeArrowheads="1"/>
              </p:cNvSpPr>
              <p:nvPr/>
            </p:nvSpPr>
            <p:spPr bwMode="auto">
              <a:xfrm>
                <a:off x="17722"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2" name="Rectangle 890"/>
              <p:cNvSpPr>
                <a:spLocks noChangeArrowheads="1"/>
              </p:cNvSpPr>
              <p:nvPr/>
            </p:nvSpPr>
            <p:spPr bwMode="auto">
              <a:xfrm>
                <a:off x="17722"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3" name="Rectangle 891"/>
              <p:cNvSpPr>
                <a:spLocks noChangeArrowheads="1"/>
              </p:cNvSpPr>
              <p:nvPr/>
            </p:nvSpPr>
            <p:spPr bwMode="auto">
              <a:xfrm>
                <a:off x="17722"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4" name="Rectangle 892"/>
              <p:cNvSpPr>
                <a:spLocks noChangeArrowheads="1"/>
              </p:cNvSpPr>
              <p:nvPr/>
            </p:nvSpPr>
            <p:spPr bwMode="auto">
              <a:xfrm>
                <a:off x="17722"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5" name="Rectangle 893"/>
              <p:cNvSpPr>
                <a:spLocks noChangeArrowheads="1"/>
              </p:cNvSpPr>
              <p:nvPr/>
            </p:nvSpPr>
            <p:spPr bwMode="auto">
              <a:xfrm>
                <a:off x="17722"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6" name="Rectangle 894"/>
              <p:cNvSpPr>
                <a:spLocks noChangeArrowheads="1"/>
              </p:cNvSpPr>
              <p:nvPr/>
            </p:nvSpPr>
            <p:spPr bwMode="auto">
              <a:xfrm>
                <a:off x="17722"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7" name="Rectangle 895"/>
              <p:cNvSpPr>
                <a:spLocks noChangeArrowheads="1"/>
              </p:cNvSpPr>
              <p:nvPr/>
            </p:nvSpPr>
            <p:spPr bwMode="auto">
              <a:xfrm>
                <a:off x="17722"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8" name="Rectangle 896"/>
              <p:cNvSpPr>
                <a:spLocks noChangeArrowheads="1"/>
              </p:cNvSpPr>
              <p:nvPr/>
            </p:nvSpPr>
            <p:spPr bwMode="auto">
              <a:xfrm>
                <a:off x="17722"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9" name="Rectangle 897"/>
              <p:cNvSpPr>
                <a:spLocks noChangeArrowheads="1"/>
              </p:cNvSpPr>
              <p:nvPr/>
            </p:nvSpPr>
            <p:spPr bwMode="auto">
              <a:xfrm>
                <a:off x="17722"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0" name="Rectangle 898"/>
              <p:cNvSpPr>
                <a:spLocks noChangeArrowheads="1"/>
              </p:cNvSpPr>
              <p:nvPr/>
            </p:nvSpPr>
            <p:spPr bwMode="auto">
              <a:xfrm>
                <a:off x="17722"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1" name="Rectangle 899"/>
              <p:cNvSpPr>
                <a:spLocks noChangeArrowheads="1"/>
              </p:cNvSpPr>
              <p:nvPr/>
            </p:nvSpPr>
            <p:spPr bwMode="auto">
              <a:xfrm>
                <a:off x="17722"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2" name="Rectangle 900"/>
              <p:cNvSpPr>
                <a:spLocks noChangeArrowheads="1"/>
              </p:cNvSpPr>
              <p:nvPr/>
            </p:nvSpPr>
            <p:spPr bwMode="auto">
              <a:xfrm>
                <a:off x="17722"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3" name="Rectangle 901"/>
              <p:cNvSpPr>
                <a:spLocks noChangeArrowheads="1"/>
              </p:cNvSpPr>
              <p:nvPr/>
            </p:nvSpPr>
            <p:spPr bwMode="auto">
              <a:xfrm>
                <a:off x="17722"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4" name="Rectangle 902"/>
              <p:cNvSpPr>
                <a:spLocks noChangeArrowheads="1"/>
              </p:cNvSpPr>
              <p:nvPr/>
            </p:nvSpPr>
            <p:spPr bwMode="auto">
              <a:xfrm>
                <a:off x="17722"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5" name="Rectangle 903"/>
              <p:cNvSpPr>
                <a:spLocks noChangeArrowheads="1"/>
              </p:cNvSpPr>
              <p:nvPr/>
            </p:nvSpPr>
            <p:spPr bwMode="auto">
              <a:xfrm>
                <a:off x="17722"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6" name="Rectangle 904"/>
              <p:cNvSpPr>
                <a:spLocks noChangeArrowheads="1"/>
              </p:cNvSpPr>
              <p:nvPr/>
            </p:nvSpPr>
            <p:spPr bwMode="auto">
              <a:xfrm>
                <a:off x="17722"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7" name="Rectangle 905"/>
              <p:cNvSpPr>
                <a:spLocks noChangeArrowheads="1"/>
              </p:cNvSpPr>
              <p:nvPr/>
            </p:nvSpPr>
            <p:spPr bwMode="auto">
              <a:xfrm>
                <a:off x="17722"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8" name="Rectangle 906"/>
              <p:cNvSpPr>
                <a:spLocks noChangeArrowheads="1"/>
              </p:cNvSpPr>
              <p:nvPr/>
            </p:nvSpPr>
            <p:spPr bwMode="auto">
              <a:xfrm>
                <a:off x="17722"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9" name="Rectangle 907"/>
              <p:cNvSpPr>
                <a:spLocks noChangeArrowheads="1"/>
              </p:cNvSpPr>
              <p:nvPr/>
            </p:nvSpPr>
            <p:spPr bwMode="auto">
              <a:xfrm>
                <a:off x="17722"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0" name="Rectangle 908"/>
              <p:cNvSpPr>
                <a:spLocks noChangeArrowheads="1"/>
              </p:cNvSpPr>
              <p:nvPr/>
            </p:nvSpPr>
            <p:spPr bwMode="auto">
              <a:xfrm>
                <a:off x="17722"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1" name="Rectangle 909"/>
              <p:cNvSpPr>
                <a:spLocks noChangeArrowheads="1"/>
              </p:cNvSpPr>
              <p:nvPr/>
            </p:nvSpPr>
            <p:spPr bwMode="auto">
              <a:xfrm>
                <a:off x="17722"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2" name="Rectangle 910"/>
              <p:cNvSpPr>
                <a:spLocks noChangeArrowheads="1"/>
              </p:cNvSpPr>
              <p:nvPr/>
            </p:nvSpPr>
            <p:spPr bwMode="auto">
              <a:xfrm>
                <a:off x="17722"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3" name="Rectangle 911"/>
              <p:cNvSpPr>
                <a:spLocks noChangeArrowheads="1"/>
              </p:cNvSpPr>
              <p:nvPr/>
            </p:nvSpPr>
            <p:spPr bwMode="auto">
              <a:xfrm>
                <a:off x="17722"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4" name="Rectangle 912"/>
              <p:cNvSpPr>
                <a:spLocks noChangeArrowheads="1"/>
              </p:cNvSpPr>
              <p:nvPr/>
            </p:nvSpPr>
            <p:spPr bwMode="auto">
              <a:xfrm>
                <a:off x="17722"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5" name="Rectangle 913"/>
              <p:cNvSpPr>
                <a:spLocks noChangeArrowheads="1"/>
              </p:cNvSpPr>
              <p:nvPr/>
            </p:nvSpPr>
            <p:spPr bwMode="auto">
              <a:xfrm>
                <a:off x="17722"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6" name="Rectangle 914"/>
              <p:cNvSpPr>
                <a:spLocks noChangeArrowheads="1"/>
              </p:cNvSpPr>
              <p:nvPr/>
            </p:nvSpPr>
            <p:spPr bwMode="auto">
              <a:xfrm>
                <a:off x="17722"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7" name="Rectangle 915"/>
              <p:cNvSpPr>
                <a:spLocks noChangeArrowheads="1"/>
              </p:cNvSpPr>
              <p:nvPr/>
            </p:nvSpPr>
            <p:spPr bwMode="auto">
              <a:xfrm>
                <a:off x="17722"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8" name="Rectangle 916"/>
              <p:cNvSpPr>
                <a:spLocks noChangeArrowheads="1"/>
              </p:cNvSpPr>
              <p:nvPr/>
            </p:nvSpPr>
            <p:spPr bwMode="auto">
              <a:xfrm>
                <a:off x="17722"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9" name="Rectangle 917"/>
              <p:cNvSpPr>
                <a:spLocks noChangeArrowheads="1"/>
              </p:cNvSpPr>
              <p:nvPr/>
            </p:nvSpPr>
            <p:spPr bwMode="auto">
              <a:xfrm>
                <a:off x="17722"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0" name="Rectangle 918"/>
              <p:cNvSpPr>
                <a:spLocks noChangeArrowheads="1"/>
              </p:cNvSpPr>
              <p:nvPr/>
            </p:nvSpPr>
            <p:spPr bwMode="auto">
              <a:xfrm>
                <a:off x="17722" y="-59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1" name="Rectangle 919"/>
              <p:cNvSpPr>
                <a:spLocks noChangeArrowheads="1"/>
              </p:cNvSpPr>
              <p:nvPr/>
            </p:nvSpPr>
            <p:spPr bwMode="auto">
              <a:xfrm>
                <a:off x="17913"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2" name="Rectangle 920"/>
              <p:cNvSpPr>
                <a:spLocks noChangeArrowheads="1"/>
              </p:cNvSpPr>
              <p:nvPr/>
            </p:nvSpPr>
            <p:spPr bwMode="auto">
              <a:xfrm>
                <a:off x="17913"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3" name="Rectangle 921"/>
              <p:cNvSpPr>
                <a:spLocks noChangeArrowheads="1"/>
              </p:cNvSpPr>
              <p:nvPr/>
            </p:nvSpPr>
            <p:spPr bwMode="auto">
              <a:xfrm>
                <a:off x="17913"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4" name="Rectangle 922"/>
              <p:cNvSpPr>
                <a:spLocks noChangeArrowheads="1"/>
              </p:cNvSpPr>
              <p:nvPr/>
            </p:nvSpPr>
            <p:spPr bwMode="auto">
              <a:xfrm>
                <a:off x="17913"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5" name="Rectangle 923"/>
              <p:cNvSpPr>
                <a:spLocks noChangeArrowheads="1"/>
              </p:cNvSpPr>
              <p:nvPr/>
            </p:nvSpPr>
            <p:spPr bwMode="auto">
              <a:xfrm>
                <a:off x="17913"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6" name="Rectangle 924"/>
              <p:cNvSpPr>
                <a:spLocks noChangeArrowheads="1"/>
              </p:cNvSpPr>
              <p:nvPr/>
            </p:nvSpPr>
            <p:spPr bwMode="auto">
              <a:xfrm>
                <a:off x="17913"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7" name="Rectangle 925"/>
              <p:cNvSpPr>
                <a:spLocks noChangeArrowheads="1"/>
              </p:cNvSpPr>
              <p:nvPr/>
            </p:nvSpPr>
            <p:spPr bwMode="auto">
              <a:xfrm>
                <a:off x="17913"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8" name="Rectangle 926"/>
              <p:cNvSpPr>
                <a:spLocks noChangeArrowheads="1"/>
              </p:cNvSpPr>
              <p:nvPr/>
            </p:nvSpPr>
            <p:spPr bwMode="auto">
              <a:xfrm>
                <a:off x="17913"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9" name="Rectangle 927"/>
              <p:cNvSpPr>
                <a:spLocks noChangeArrowheads="1"/>
              </p:cNvSpPr>
              <p:nvPr/>
            </p:nvSpPr>
            <p:spPr bwMode="auto">
              <a:xfrm>
                <a:off x="17913"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0" name="Rectangle 928"/>
              <p:cNvSpPr>
                <a:spLocks noChangeArrowheads="1"/>
              </p:cNvSpPr>
              <p:nvPr/>
            </p:nvSpPr>
            <p:spPr bwMode="auto">
              <a:xfrm>
                <a:off x="17913"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1" name="Rectangle 929"/>
              <p:cNvSpPr>
                <a:spLocks noChangeArrowheads="1"/>
              </p:cNvSpPr>
              <p:nvPr/>
            </p:nvSpPr>
            <p:spPr bwMode="auto">
              <a:xfrm>
                <a:off x="17913"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2" name="Rectangle 930"/>
              <p:cNvSpPr>
                <a:spLocks noChangeArrowheads="1"/>
              </p:cNvSpPr>
              <p:nvPr/>
            </p:nvSpPr>
            <p:spPr bwMode="auto">
              <a:xfrm>
                <a:off x="17913"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3" name="Rectangle 931"/>
              <p:cNvSpPr>
                <a:spLocks noChangeArrowheads="1"/>
              </p:cNvSpPr>
              <p:nvPr/>
            </p:nvSpPr>
            <p:spPr bwMode="auto">
              <a:xfrm>
                <a:off x="17913"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4" name="Rectangle 932"/>
              <p:cNvSpPr>
                <a:spLocks noChangeArrowheads="1"/>
              </p:cNvSpPr>
              <p:nvPr/>
            </p:nvSpPr>
            <p:spPr bwMode="auto">
              <a:xfrm>
                <a:off x="17913"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5" name="Rectangle 933"/>
              <p:cNvSpPr>
                <a:spLocks noChangeArrowheads="1"/>
              </p:cNvSpPr>
              <p:nvPr/>
            </p:nvSpPr>
            <p:spPr bwMode="auto">
              <a:xfrm>
                <a:off x="17913"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6" name="Rectangle 934"/>
              <p:cNvSpPr>
                <a:spLocks noChangeArrowheads="1"/>
              </p:cNvSpPr>
              <p:nvPr/>
            </p:nvSpPr>
            <p:spPr bwMode="auto">
              <a:xfrm>
                <a:off x="17913"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7" name="Rectangle 935"/>
              <p:cNvSpPr>
                <a:spLocks noChangeArrowheads="1"/>
              </p:cNvSpPr>
              <p:nvPr/>
            </p:nvSpPr>
            <p:spPr bwMode="auto">
              <a:xfrm>
                <a:off x="17913"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8" name="Rectangle 936"/>
              <p:cNvSpPr>
                <a:spLocks noChangeArrowheads="1"/>
              </p:cNvSpPr>
              <p:nvPr/>
            </p:nvSpPr>
            <p:spPr bwMode="auto">
              <a:xfrm>
                <a:off x="17913"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9" name="Rectangle 937"/>
              <p:cNvSpPr>
                <a:spLocks noChangeArrowheads="1"/>
              </p:cNvSpPr>
              <p:nvPr/>
            </p:nvSpPr>
            <p:spPr bwMode="auto">
              <a:xfrm>
                <a:off x="17913"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0" name="Rectangle 938"/>
              <p:cNvSpPr>
                <a:spLocks noChangeArrowheads="1"/>
              </p:cNvSpPr>
              <p:nvPr/>
            </p:nvSpPr>
            <p:spPr bwMode="auto">
              <a:xfrm>
                <a:off x="17913"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1" name="Rectangle 939"/>
              <p:cNvSpPr>
                <a:spLocks noChangeArrowheads="1"/>
              </p:cNvSpPr>
              <p:nvPr/>
            </p:nvSpPr>
            <p:spPr bwMode="auto">
              <a:xfrm>
                <a:off x="17913"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2" name="Rectangle 940"/>
              <p:cNvSpPr>
                <a:spLocks noChangeArrowheads="1"/>
              </p:cNvSpPr>
              <p:nvPr/>
            </p:nvSpPr>
            <p:spPr bwMode="auto">
              <a:xfrm>
                <a:off x="17913"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3" name="Rectangle 941"/>
              <p:cNvSpPr>
                <a:spLocks noChangeArrowheads="1"/>
              </p:cNvSpPr>
              <p:nvPr/>
            </p:nvSpPr>
            <p:spPr bwMode="auto">
              <a:xfrm>
                <a:off x="17913"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4" name="Rectangle 942"/>
              <p:cNvSpPr>
                <a:spLocks noChangeArrowheads="1"/>
              </p:cNvSpPr>
              <p:nvPr/>
            </p:nvSpPr>
            <p:spPr bwMode="auto">
              <a:xfrm>
                <a:off x="17913"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5" name="Rectangle 943"/>
              <p:cNvSpPr>
                <a:spLocks noChangeArrowheads="1"/>
              </p:cNvSpPr>
              <p:nvPr/>
            </p:nvSpPr>
            <p:spPr bwMode="auto">
              <a:xfrm>
                <a:off x="17913"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6" name="Rectangle 944"/>
              <p:cNvSpPr>
                <a:spLocks noChangeArrowheads="1"/>
              </p:cNvSpPr>
              <p:nvPr/>
            </p:nvSpPr>
            <p:spPr bwMode="auto">
              <a:xfrm>
                <a:off x="17913"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7" name="Rectangle 945"/>
              <p:cNvSpPr>
                <a:spLocks noChangeArrowheads="1"/>
              </p:cNvSpPr>
              <p:nvPr/>
            </p:nvSpPr>
            <p:spPr bwMode="auto">
              <a:xfrm>
                <a:off x="17913"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8" name="Rectangle 946"/>
              <p:cNvSpPr>
                <a:spLocks noChangeArrowheads="1"/>
              </p:cNvSpPr>
              <p:nvPr/>
            </p:nvSpPr>
            <p:spPr bwMode="auto">
              <a:xfrm>
                <a:off x="17913"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9" name="Rectangle 947"/>
              <p:cNvSpPr>
                <a:spLocks noChangeArrowheads="1"/>
              </p:cNvSpPr>
              <p:nvPr/>
            </p:nvSpPr>
            <p:spPr bwMode="auto">
              <a:xfrm>
                <a:off x="17913"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0" name="Rectangle 948"/>
              <p:cNvSpPr>
                <a:spLocks noChangeArrowheads="1"/>
              </p:cNvSpPr>
              <p:nvPr/>
            </p:nvSpPr>
            <p:spPr bwMode="auto">
              <a:xfrm>
                <a:off x="17913"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1" name="Rectangle 949"/>
              <p:cNvSpPr>
                <a:spLocks noChangeArrowheads="1"/>
              </p:cNvSpPr>
              <p:nvPr/>
            </p:nvSpPr>
            <p:spPr bwMode="auto">
              <a:xfrm>
                <a:off x="17913"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2" name="Rectangle 950"/>
              <p:cNvSpPr>
                <a:spLocks noChangeArrowheads="1"/>
              </p:cNvSpPr>
              <p:nvPr/>
            </p:nvSpPr>
            <p:spPr bwMode="auto">
              <a:xfrm>
                <a:off x="17913"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3" name="Rectangle 951"/>
              <p:cNvSpPr>
                <a:spLocks noChangeArrowheads="1"/>
              </p:cNvSpPr>
              <p:nvPr/>
            </p:nvSpPr>
            <p:spPr bwMode="auto">
              <a:xfrm>
                <a:off x="17913"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4" name="Rectangle 952"/>
              <p:cNvSpPr>
                <a:spLocks noChangeArrowheads="1"/>
              </p:cNvSpPr>
              <p:nvPr/>
            </p:nvSpPr>
            <p:spPr bwMode="auto">
              <a:xfrm>
                <a:off x="17913"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5" name="Rectangle 953"/>
              <p:cNvSpPr>
                <a:spLocks noChangeArrowheads="1"/>
              </p:cNvSpPr>
              <p:nvPr/>
            </p:nvSpPr>
            <p:spPr bwMode="auto">
              <a:xfrm>
                <a:off x="17913"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6" name="Rectangle 954"/>
              <p:cNvSpPr>
                <a:spLocks noChangeArrowheads="1"/>
              </p:cNvSpPr>
              <p:nvPr/>
            </p:nvSpPr>
            <p:spPr bwMode="auto">
              <a:xfrm>
                <a:off x="17913"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7" name="Rectangle 955"/>
              <p:cNvSpPr>
                <a:spLocks noChangeArrowheads="1"/>
              </p:cNvSpPr>
              <p:nvPr/>
            </p:nvSpPr>
            <p:spPr bwMode="auto">
              <a:xfrm>
                <a:off x="17913"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8" name="Rectangle 956"/>
              <p:cNvSpPr>
                <a:spLocks noChangeArrowheads="1"/>
              </p:cNvSpPr>
              <p:nvPr/>
            </p:nvSpPr>
            <p:spPr bwMode="auto">
              <a:xfrm>
                <a:off x="17913"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9" name="Rectangle 957"/>
              <p:cNvSpPr>
                <a:spLocks noChangeArrowheads="1"/>
              </p:cNvSpPr>
              <p:nvPr/>
            </p:nvSpPr>
            <p:spPr bwMode="auto">
              <a:xfrm>
                <a:off x="18104"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0" name="Rectangle 958"/>
              <p:cNvSpPr>
                <a:spLocks noChangeArrowheads="1"/>
              </p:cNvSpPr>
              <p:nvPr/>
            </p:nvSpPr>
            <p:spPr bwMode="auto">
              <a:xfrm>
                <a:off x="18104"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1" name="Rectangle 959"/>
              <p:cNvSpPr>
                <a:spLocks noChangeArrowheads="1"/>
              </p:cNvSpPr>
              <p:nvPr/>
            </p:nvSpPr>
            <p:spPr bwMode="auto">
              <a:xfrm>
                <a:off x="18104"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2" name="Rectangle 960"/>
              <p:cNvSpPr>
                <a:spLocks noChangeArrowheads="1"/>
              </p:cNvSpPr>
              <p:nvPr/>
            </p:nvSpPr>
            <p:spPr bwMode="auto">
              <a:xfrm>
                <a:off x="18104" y="476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3" name="Rectangle 961"/>
              <p:cNvSpPr>
                <a:spLocks noChangeArrowheads="1"/>
              </p:cNvSpPr>
              <p:nvPr/>
            </p:nvSpPr>
            <p:spPr bwMode="auto">
              <a:xfrm>
                <a:off x="18104"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4" name="Rectangle 962"/>
              <p:cNvSpPr>
                <a:spLocks noChangeArrowheads="1"/>
              </p:cNvSpPr>
              <p:nvPr/>
            </p:nvSpPr>
            <p:spPr bwMode="auto">
              <a:xfrm>
                <a:off x="18104"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5" name="Rectangle 963"/>
              <p:cNvSpPr>
                <a:spLocks noChangeArrowheads="1"/>
              </p:cNvSpPr>
              <p:nvPr/>
            </p:nvSpPr>
            <p:spPr bwMode="auto">
              <a:xfrm>
                <a:off x="18104"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6" name="Rectangle 964"/>
              <p:cNvSpPr>
                <a:spLocks noChangeArrowheads="1"/>
              </p:cNvSpPr>
              <p:nvPr/>
            </p:nvSpPr>
            <p:spPr bwMode="auto">
              <a:xfrm>
                <a:off x="18104"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7" name="Rectangle 965"/>
              <p:cNvSpPr>
                <a:spLocks noChangeArrowheads="1"/>
              </p:cNvSpPr>
              <p:nvPr/>
            </p:nvSpPr>
            <p:spPr bwMode="auto">
              <a:xfrm>
                <a:off x="18104"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8" name="Rectangle 966"/>
              <p:cNvSpPr>
                <a:spLocks noChangeArrowheads="1"/>
              </p:cNvSpPr>
              <p:nvPr/>
            </p:nvSpPr>
            <p:spPr bwMode="auto">
              <a:xfrm>
                <a:off x="18104"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9" name="Rectangle 967"/>
              <p:cNvSpPr>
                <a:spLocks noChangeArrowheads="1"/>
              </p:cNvSpPr>
              <p:nvPr/>
            </p:nvSpPr>
            <p:spPr bwMode="auto">
              <a:xfrm>
                <a:off x="18104"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0" name="Rectangle 968"/>
              <p:cNvSpPr>
                <a:spLocks noChangeArrowheads="1"/>
              </p:cNvSpPr>
              <p:nvPr/>
            </p:nvSpPr>
            <p:spPr bwMode="auto">
              <a:xfrm>
                <a:off x="18104"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1" name="Rectangle 969"/>
              <p:cNvSpPr>
                <a:spLocks noChangeArrowheads="1"/>
              </p:cNvSpPr>
              <p:nvPr/>
            </p:nvSpPr>
            <p:spPr bwMode="auto">
              <a:xfrm>
                <a:off x="18104"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2" name="Rectangle 970"/>
              <p:cNvSpPr>
                <a:spLocks noChangeArrowheads="1"/>
              </p:cNvSpPr>
              <p:nvPr/>
            </p:nvSpPr>
            <p:spPr bwMode="auto">
              <a:xfrm>
                <a:off x="18104"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3" name="Rectangle 971"/>
              <p:cNvSpPr>
                <a:spLocks noChangeArrowheads="1"/>
              </p:cNvSpPr>
              <p:nvPr/>
            </p:nvSpPr>
            <p:spPr bwMode="auto">
              <a:xfrm>
                <a:off x="18104"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4" name="Rectangle 972"/>
              <p:cNvSpPr>
                <a:spLocks noChangeArrowheads="1"/>
              </p:cNvSpPr>
              <p:nvPr/>
            </p:nvSpPr>
            <p:spPr bwMode="auto">
              <a:xfrm>
                <a:off x="18104"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5" name="Rectangle 973"/>
              <p:cNvSpPr>
                <a:spLocks noChangeArrowheads="1"/>
              </p:cNvSpPr>
              <p:nvPr/>
            </p:nvSpPr>
            <p:spPr bwMode="auto">
              <a:xfrm>
                <a:off x="18104"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6" name="Rectangle 974"/>
              <p:cNvSpPr>
                <a:spLocks noChangeArrowheads="1"/>
              </p:cNvSpPr>
              <p:nvPr/>
            </p:nvSpPr>
            <p:spPr bwMode="auto">
              <a:xfrm>
                <a:off x="18104"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7" name="Rectangle 975"/>
              <p:cNvSpPr>
                <a:spLocks noChangeArrowheads="1"/>
              </p:cNvSpPr>
              <p:nvPr/>
            </p:nvSpPr>
            <p:spPr bwMode="auto">
              <a:xfrm>
                <a:off x="18104"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8" name="Rectangle 976"/>
              <p:cNvSpPr>
                <a:spLocks noChangeArrowheads="1"/>
              </p:cNvSpPr>
              <p:nvPr/>
            </p:nvSpPr>
            <p:spPr bwMode="auto">
              <a:xfrm>
                <a:off x="18104"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9" name="Rectangle 977"/>
              <p:cNvSpPr>
                <a:spLocks noChangeArrowheads="1"/>
              </p:cNvSpPr>
              <p:nvPr/>
            </p:nvSpPr>
            <p:spPr bwMode="auto">
              <a:xfrm>
                <a:off x="18104"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0" name="Rectangle 978"/>
              <p:cNvSpPr>
                <a:spLocks noChangeArrowheads="1"/>
              </p:cNvSpPr>
              <p:nvPr/>
            </p:nvSpPr>
            <p:spPr bwMode="auto">
              <a:xfrm>
                <a:off x="18104"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1" name="Rectangle 979"/>
              <p:cNvSpPr>
                <a:spLocks noChangeArrowheads="1"/>
              </p:cNvSpPr>
              <p:nvPr/>
            </p:nvSpPr>
            <p:spPr bwMode="auto">
              <a:xfrm>
                <a:off x="18104"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2" name="Rectangle 980"/>
              <p:cNvSpPr>
                <a:spLocks noChangeArrowheads="1"/>
              </p:cNvSpPr>
              <p:nvPr/>
            </p:nvSpPr>
            <p:spPr bwMode="auto">
              <a:xfrm>
                <a:off x="18104"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3" name="Rectangle 981"/>
              <p:cNvSpPr>
                <a:spLocks noChangeArrowheads="1"/>
              </p:cNvSpPr>
              <p:nvPr/>
            </p:nvSpPr>
            <p:spPr bwMode="auto">
              <a:xfrm>
                <a:off x="18104"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4" name="Rectangle 982"/>
              <p:cNvSpPr>
                <a:spLocks noChangeArrowheads="1"/>
              </p:cNvSpPr>
              <p:nvPr/>
            </p:nvSpPr>
            <p:spPr bwMode="auto">
              <a:xfrm>
                <a:off x="18104"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5" name="Rectangle 983"/>
              <p:cNvSpPr>
                <a:spLocks noChangeArrowheads="1"/>
              </p:cNvSpPr>
              <p:nvPr/>
            </p:nvSpPr>
            <p:spPr bwMode="auto">
              <a:xfrm>
                <a:off x="18104"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6" name="Rectangle 984"/>
              <p:cNvSpPr>
                <a:spLocks noChangeArrowheads="1"/>
              </p:cNvSpPr>
              <p:nvPr/>
            </p:nvSpPr>
            <p:spPr bwMode="auto">
              <a:xfrm>
                <a:off x="18104"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7" name="Rectangle 985"/>
              <p:cNvSpPr>
                <a:spLocks noChangeArrowheads="1"/>
              </p:cNvSpPr>
              <p:nvPr/>
            </p:nvSpPr>
            <p:spPr bwMode="auto">
              <a:xfrm>
                <a:off x="18104"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8" name="Rectangle 986"/>
              <p:cNvSpPr>
                <a:spLocks noChangeArrowheads="1"/>
              </p:cNvSpPr>
              <p:nvPr/>
            </p:nvSpPr>
            <p:spPr bwMode="auto">
              <a:xfrm>
                <a:off x="18104"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9" name="Rectangle 987"/>
              <p:cNvSpPr>
                <a:spLocks noChangeArrowheads="1"/>
              </p:cNvSpPr>
              <p:nvPr/>
            </p:nvSpPr>
            <p:spPr bwMode="auto">
              <a:xfrm>
                <a:off x="18104"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0" name="Rectangle 988"/>
              <p:cNvSpPr>
                <a:spLocks noChangeArrowheads="1"/>
              </p:cNvSpPr>
              <p:nvPr/>
            </p:nvSpPr>
            <p:spPr bwMode="auto">
              <a:xfrm>
                <a:off x="18104"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1" name="Rectangle 989"/>
              <p:cNvSpPr>
                <a:spLocks noChangeArrowheads="1"/>
              </p:cNvSpPr>
              <p:nvPr/>
            </p:nvSpPr>
            <p:spPr bwMode="auto">
              <a:xfrm>
                <a:off x="18104"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2" name="Rectangle 990"/>
              <p:cNvSpPr>
                <a:spLocks noChangeArrowheads="1"/>
              </p:cNvSpPr>
              <p:nvPr/>
            </p:nvSpPr>
            <p:spPr bwMode="auto">
              <a:xfrm>
                <a:off x="18104"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3" name="Rectangle 991"/>
              <p:cNvSpPr>
                <a:spLocks noChangeArrowheads="1"/>
              </p:cNvSpPr>
              <p:nvPr/>
            </p:nvSpPr>
            <p:spPr bwMode="auto">
              <a:xfrm>
                <a:off x="18104"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4" name="Rectangle 992"/>
              <p:cNvSpPr>
                <a:spLocks noChangeArrowheads="1"/>
              </p:cNvSpPr>
              <p:nvPr/>
            </p:nvSpPr>
            <p:spPr bwMode="auto">
              <a:xfrm>
                <a:off x="18296" y="418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5" name="Rectangle 993"/>
              <p:cNvSpPr>
                <a:spLocks noChangeArrowheads="1"/>
              </p:cNvSpPr>
              <p:nvPr/>
            </p:nvSpPr>
            <p:spPr bwMode="auto">
              <a:xfrm>
                <a:off x="18296" y="438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6" name="Rectangle 994"/>
              <p:cNvSpPr>
                <a:spLocks noChangeArrowheads="1"/>
              </p:cNvSpPr>
              <p:nvPr/>
            </p:nvSpPr>
            <p:spPr bwMode="auto">
              <a:xfrm>
                <a:off x="18296" y="476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7" name="Rectangle 995"/>
              <p:cNvSpPr>
                <a:spLocks noChangeArrowheads="1"/>
              </p:cNvSpPr>
              <p:nvPr/>
            </p:nvSpPr>
            <p:spPr bwMode="auto">
              <a:xfrm>
                <a:off x="18296" y="495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8" name="Rectangle 996"/>
              <p:cNvSpPr>
                <a:spLocks noChangeArrowheads="1"/>
              </p:cNvSpPr>
              <p:nvPr/>
            </p:nvSpPr>
            <p:spPr bwMode="auto">
              <a:xfrm>
                <a:off x="18296" y="514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9" name="Rectangle 997"/>
              <p:cNvSpPr>
                <a:spLocks noChangeArrowheads="1"/>
              </p:cNvSpPr>
              <p:nvPr/>
            </p:nvSpPr>
            <p:spPr bwMode="auto">
              <a:xfrm>
                <a:off x="18296" y="533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0" name="Rectangle 998"/>
              <p:cNvSpPr>
                <a:spLocks noChangeArrowheads="1"/>
              </p:cNvSpPr>
              <p:nvPr/>
            </p:nvSpPr>
            <p:spPr bwMode="auto">
              <a:xfrm>
                <a:off x="18296" y="552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1" name="Rectangle 999"/>
              <p:cNvSpPr>
                <a:spLocks noChangeArrowheads="1"/>
              </p:cNvSpPr>
              <p:nvPr/>
            </p:nvSpPr>
            <p:spPr bwMode="auto">
              <a:xfrm>
                <a:off x="18296" y="571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2" name="Rectangle 1000"/>
              <p:cNvSpPr>
                <a:spLocks noChangeArrowheads="1"/>
              </p:cNvSpPr>
              <p:nvPr/>
            </p:nvSpPr>
            <p:spPr bwMode="auto">
              <a:xfrm>
                <a:off x="18296" y="5910"/>
                <a:ext cx="104"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3" name="Rectangle 1001"/>
              <p:cNvSpPr>
                <a:spLocks noChangeArrowheads="1"/>
              </p:cNvSpPr>
              <p:nvPr/>
            </p:nvSpPr>
            <p:spPr bwMode="auto">
              <a:xfrm>
                <a:off x="18296" y="610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4" name="Rectangle 1002"/>
              <p:cNvSpPr>
                <a:spLocks noChangeArrowheads="1"/>
              </p:cNvSpPr>
              <p:nvPr/>
            </p:nvSpPr>
            <p:spPr bwMode="auto">
              <a:xfrm>
                <a:off x="18296" y="629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5" name="Rectangle 1003"/>
              <p:cNvSpPr>
                <a:spLocks noChangeArrowheads="1"/>
              </p:cNvSpPr>
              <p:nvPr/>
            </p:nvSpPr>
            <p:spPr bwMode="auto">
              <a:xfrm>
                <a:off x="18296" y="6483"/>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6" name="Rectangle 1004"/>
              <p:cNvSpPr>
                <a:spLocks noChangeArrowheads="1"/>
              </p:cNvSpPr>
              <p:nvPr/>
            </p:nvSpPr>
            <p:spPr bwMode="auto">
              <a:xfrm>
                <a:off x="18296" y="6674"/>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7" name="Rectangle 1005"/>
              <p:cNvSpPr>
                <a:spLocks noChangeArrowheads="1"/>
              </p:cNvSpPr>
              <p:nvPr/>
            </p:nvSpPr>
            <p:spPr bwMode="auto">
              <a:xfrm>
                <a:off x="18296" y="6865"/>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8" name="Rectangle 1006"/>
              <p:cNvSpPr>
                <a:spLocks noChangeArrowheads="1"/>
              </p:cNvSpPr>
              <p:nvPr/>
            </p:nvSpPr>
            <p:spPr bwMode="auto">
              <a:xfrm>
                <a:off x="18296" y="7056"/>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9" name="Rectangle 1007"/>
              <p:cNvSpPr>
                <a:spLocks noChangeArrowheads="1"/>
              </p:cNvSpPr>
              <p:nvPr/>
            </p:nvSpPr>
            <p:spPr bwMode="auto">
              <a:xfrm>
                <a:off x="18296" y="724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0" name="Rectangle 1008"/>
              <p:cNvSpPr>
                <a:spLocks noChangeArrowheads="1"/>
              </p:cNvSpPr>
              <p:nvPr/>
            </p:nvSpPr>
            <p:spPr bwMode="auto">
              <a:xfrm>
                <a:off x="18296" y="743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1" name="Rectangle 1009"/>
              <p:cNvSpPr>
                <a:spLocks noChangeArrowheads="1"/>
              </p:cNvSpPr>
              <p:nvPr/>
            </p:nvSpPr>
            <p:spPr bwMode="auto">
              <a:xfrm>
                <a:off x="18296" y="7630"/>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9" name="Group 1211"/>
            <p:cNvGrpSpPr>
              <a:grpSpLocks/>
            </p:cNvGrpSpPr>
            <p:nvPr/>
          </p:nvGrpSpPr>
          <p:grpSpPr bwMode="auto">
            <a:xfrm>
              <a:off x="29044900" y="-1247775"/>
              <a:ext cx="2300288" cy="13839825"/>
              <a:chOff x="18296" y="-786"/>
              <a:chExt cx="1449" cy="8718"/>
            </a:xfrm>
            <a:grpFill/>
          </p:grpSpPr>
          <p:sp>
            <p:nvSpPr>
              <p:cNvPr id="1402" name="Rectangle 1011"/>
              <p:cNvSpPr>
                <a:spLocks noChangeArrowheads="1"/>
              </p:cNvSpPr>
              <p:nvPr/>
            </p:nvSpPr>
            <p:spPr bwMode="auto">
              <a:xfrm>
                <a:off x="18296" y="782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3" name="Rectangle 1012"/>
              <p:cNvSpPr>
                <a:spLocks noChangeArrowheads="1"/>
              </p:cNvSpPr>
              <p:nvPr/>
            </p:nvSpPr>
            <p:spPr bwMode="auto">
              <a:xfrm>
                <a:off x="18296" y="399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4" name="Rectangle 1013"/>
              <p:cNvSpPr>
                <a:spLocks noChangeArrowheads="1"/>
              </p:cNvSpPr>
              <p:nvPr/>
            </p:nvSpPr>
            <p:spPr bwMode="auto">
              <a:xfrm>
                <a:off x="18296" y="3807"/>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5" name="Rectangle 1014"/>
              <p:cNvSpPr>
                <a:spLocks noChangeArrowheads="1"/>
              </p:cNvSpPr>
              <p:nvPr/>
            </p:nvSpPr>
            <p:spPr bwMode="auto">
              <a:xfrm>
                <a:off x="18296" y="361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6" name="Rectangle 1015"/>
              <p:cNvSpPr>
                <a:spLocks noChangeArrowheads="1"/>
              </p:cNvSpPr>
              <p:nvPr/>
            </p:nvSpPr>
            <p:spPr bwMode="auto">
              <a:xfrm>
                <a:off x="18296" y="342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7" name="Rectangle 1016"/>
              <p:cNvSpPr>
                <a:spLocks noChangeArrowheads="1"/>
              </p:cNvSpPr>
              <p:nvPr/>
            </p:nvSpPr>
            <p:spPr bwMode="auto">
              <a:xfrm>
                <a:off x="18296" y="304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8" name="Rectangle 1017"/>
              <p:cNvSpPr>
                <a:spLocks noChangeArrowheads="1"/>
              </p:cNvSpPr>
              <p:nvPr/>
            </p:nvSpPr>
            <p:spPr bwMode="auto">
              <a:xfrm>
                <a:off x="18296" y="285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9" name="Rectangle 1018"/>
              <p:cNvSpPr>
                <a:spLocks noChangeArrowheads="1"/>
              </p:cNvSpPr>
              <p:nvPr/>
            </p:nvSpPr>
            <p:spPr bwMode="auto">
              <a:xfrm>
                <a:off x="18296" y="266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0" name="Rectangle 1019"/>
              <p:cNvSpPr>
                <a:spLocks noChangeArrowheads="1"/>
              </p:cNvSpPr>
              <p:nvPr/>
            </p:nvSpPr>
            <p:spPr bwMode="auto">
              <a:xfrm>
                <a:off x="18296" y="246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1" name="Rectangle 1020"/>
              <p:cNvSpPr>
                <a:spLocks noChangeArrowheads="1"/>
              </p:cNvSpPr>
              <p:nvPr/>
            </p:nvSpPr>
            <p:spPr bwMode="auto">
              <a:xfrm>
                <a:off x="18296" y="227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2" name="Rectangle 1021"/>
              <p:cNvSpPr>
                <a:spLocks noChangeArrowheads="1"/>
              </p:cNvSpPr>
              <p:nvPr/>
            </p:nvSpPr>
            <p:spPr bwMode="auto">
              <a:xfrm>
                <a:off x="18296" y="2087"/>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3" name="Rectangle 1022"/>
              <p:cNvSpPr>
                <a:spLocks noChangeArrowheads="1"/>
              </p:cNvSpPr>
              <p:nvPr/>
            </p:nvSpPr>
            <p:spPr bwMode="auto">
              <a:xfrm>
                <a:off x="18296" y="189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4" name="Rectangle 1023"/>
              <p:cNvSpPr>
                <a:spLocks noChangeArrowheads="1"/>
              </p:cNvSpPr>
              <p:nvPr/>
            </p:nvSpPr>
            <p:spPr bwMode="auto">
              <a:xfrm>
                <a:off x="18296" y="170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5" name="Rectangle 1024"/>
              <p:cNvSpPr>
                <a:spLocks noChangeArrowheads="1"/>
              </p:cNvSpPr>
              <p:nvPr/>
            </p:nvSpPr>
            <p:spPr bwMode="auto">
              <a:xfrm>
                <a:off x="18296" y="151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6" name="Rectangle 1025"/>
              <p:cNvSpPr>
                <a:spLocks noChangeArrowheads="1"/>
              </p:cNvSpPr>
              <p:nvPr/>
            </p:nvSpPr>
            <p:spPr bwMode="auto">
              <a:xfrm>
                <a:off x="18296" y="132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7" name="Rectangle 1026"/>
              <p:cNvSpPr>
                <a:spLocks noChangeArrowheads="1"/>
              </p:cNvSpPr>
              <p:nvPr/>
            </p:nvSpPr>
            <p:spPr bwMode="auto">
              <a:xfrm>
                <a:off x="18296" y="113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8" name="Rectangle 1027"/>
              <p:cNvSpPr>
                <a:spLocks noChangeArrowheads="1"/>
              </p:cNvSpPr>
              <p:nvPr/>
            </p:nvSpPr>
            <p:spPr bwMode="auto">
              <a:xfrm>
                <a:off x="18296" y="940"/>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9" name="Rectangle 1028"/>
              <p:cNvSpPr>
                <a:spLocks noChangeArrowheads="1"/>
              </p:cNvSpPr>
              <p:nvPr/>
            </p:nvSpPr>
            <p:spPr bwMode="auto">
              <a:xfrm>
                <a:off x="18487"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0" name="Rectangle 1029"/>
              <p:cNvSpPr>
                <a:spLocks noChangeArrowheads="1"/>
              </p:cNvSpPr>
              <p:nvPr/>
            </p:nvSpPr>
            <p:spPr bwMode="auto">
              <a:xfrm>
                <a:off x="18487"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1" name="Rectangle 1030"/>
              <p:cNvSpPr>
                <a:spLocks noChangeArrowheads="1"/>
              </p:cNvSpPr>
              <p:nvPr/>
            </p:nvSpPr>
            <p:spPr bwMode="auto">
              <a:xfrm>
                <a:off x="18487"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2" name="Rectangle 1031"/>
              <p:cNvSpPr>
                <a:spLocks noChangeArrowheads="1"/>
              </p:cNvSpPr>
              <p:nvPr/>
            </p:nvSpPr>
            <p:spPr bwMode="auto">
              <a:xfrm>
                <a:off x="18487"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3" name="Rectangle 1032"/>
              <p:cNvSpPr>
                <a:spLocks noChangeArrowheads="1"/>
              </p:cNvSpPr>
              <p:nvPr/>
            </p:nvSpPr>
            <p:spPr bwMode="auto">
              <a:xfrm>
                <a:off x="18487"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4" name="Rectangle 1033"/>
              <p:cNvSpPr>
                <a:spLocks noChangeArrowheads="1"/>
              </p:cNvSpPr>
              <p:nvPr/>
            </p:nvSpPr>
            <p:spPr bwMode="auto">
              <a:xfrm>
                <a:off x="18487"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5" name="Rectangle 1034"/>
              <p:cNvSpPr>
                <a:spLocks noChangeArrowheads="1"/>
              </p:cNvSpPr>
              <p:nvPr/>
            </p:nvSpPr>
            <p:spPr bwMode="auto">
              <a:xfrm>
                <a:off x="18487"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6" name="Rectangle 1035"/>
              <p:cNvSpPr>
                <a:spLocks noChangeArrowheads="1"/>
              </p:cNvSpPr>
              <p:nvPr/>
            </p:nvSpPr>
            <p:spPr bwMode="auto">
              <a:xfrm>
                <a:off x="18487"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7" name="Rectangle 1036"/>
              <p:cNvSpPr>
                <a:spLocks noChangeArrowheads="1"/>
              </p:cNvSpPr>
              <p:nvPr/>
            </p:nvSpPr>
            <p:spPr bwMode="auto">
              <a:xfrm>
                <a:off x="18487"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8" name="Rectangle 1037"/>
              <p:cNvSpPr>
                <a:spLocks noChangeArrowheads="1"/>
              </p:cNvSpPr>
              <p:nvPr/>
            </p:nvSpPr>
            <p:spPr bwMode="auto">
              <a:xfrm>
                <a:off x="18487"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9" name="Rectangle 1038"/>
              <p:cNvSpPr>
                <a:spLocks noChangeArrowheads="1"/>
              </p:cNvSpPr>
              <p:nvPr/>
            </p:nvSpPr>
            <p:spPr bwMode="auto">
              <a:xfrm>
                <a:off x="18487"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0" name="Rectangle 1039"/>
              <p:cNvSpPr>
                <a:spLocks noChangeArrowheads="1"/>
              </p:cNvSpPr>
              <p:nvPr/>
            </p:nvSpPr>
            <p:spPr bwMode="auto">
              <a:xfrm>
                <a:off x="18487"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1" name="Rectangle 1040"/>
              <p:cNvSpPr>
                <a:spLocks noChangeArrowheads="1"/>
              </p:cNvSpPr>
              <p:nvPr/>
            </p:nvSpPr>
            <p:spPr bwMode="auto">
              <a:xfrm>
                <a:off x="18487"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2" name="Rectangle 1041"/>
              <p:cNvSpPr>
                <a:spLocks noChangeArrowheads="1"/>
              </p:cNvSpPr>
              <p:nvPr/>
            </p:nvSpPr>
            <p:spPr bwMode="auto">
              <a:xfrm>
                <a:off x="18487" y="686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3" name="Rectangle 1042"/>
              <p:cNvSpPr>
                <a:spLocks noChangeArrowheads="1"/>
              </p:cNvSpPr>
              <p:nvPr/>
            </p:nvSpPr>
            <p:spPr bwMode="auto">
              <a:xfrm>
                <a:off x="18487"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4" name="Rectangle 1043"/>
              <p:cNvSpPr>
                <a:spLocks noChangeArrowheads="1"/>
              </p:cNvSpPr>
              <p:nvPr/>
            </p:nvSpPr>
            <p:spPr bwMode="auto">
              <a:xfrm>
                <a:off x="18487"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5" name="Rectangle 1044"/>
              <p:cNvSpPr>
                <a:spLocks noChangeArrowheads="1"/>
              </p:cNvSpPr>
              <p:nvPr/>
            </p:nvSpPr>
            <p:spPr bwMode="auto">
              <a:xfrm>
                <a:off x="18487"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6" name="Rectangle 1045"/>
              <p:cNvSpPr>
                <a:spLocks noChangeArrowheads="1"/>
              </p:cNvSpPr>
              <p:nvPr/>
            </p:nvSpPr>
            <p:spPr bwMode="auto">
              <a:xfrm>
                <a:off x="18487"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7" name="Rectangle 1046"/>
              <p:cNvSpPr>
                <a:spLocks noChangeArrowheads="1"/>
              </p:cNvSpPr>
              <p:nvPr/>
            </p:nvSpPr>
            <p:spPr bwMode="auto">
              <a:xfrm>
                <a:off x="18487"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8" name="Rectangle 1047"/>
              <p:cNvSpPr>
                <a:spLocks noChangeArrowheads="1"/>
              </p:cNvSpPr>
              <p:nvPr/>
            </p:nvSpPr>
            <p:spPr bwMode="auto">
              <a:xfrm>
                <a:off x="18487"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9" name="Rectangle 1048"/>
              <p:cNvSpPr>
                <a:spLocks noChangeArrowheads="1"/>
              </p:cNvSpPr>
              <p:nvPr/>
            </p:nvSpPr>
            <p:spPr bwMode="auto">
              <a:xfrm>
                <a:off x="18487"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0" name="Rectangle 1049"/>
              <p:cNvSpPr>
                <a:spLocks noChangeArrowheads="1"/>
              </p:cNvSpPr>
              <p:nvPr/>
            </p:nvSpPr>
            <p:spPr bwMode="auto">
              <a:xfrm>
                <a:off x="18487"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1" name="Rectangle 1050"/>
              <p:cNvSpPr>
                <a:spLocks noChangeArrowheads="1"/>
              </p:cNvSpPr>
              <p:nvPr/>
            </p:nvSpPr>
            <p:spPr bwMode="auto">
              <a:xfrm>
                <a:off x="18487"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2" name="Rectangle 1051"/>
              <p:cNvSpPr>
                <a:spLocks noChangeArrowheads="1"/>
              </p:cNvSpPr>
              <p:nvPr/>
            </p:nvSpPr>
            <p:spPr bwMode="auto">
              <a:xfrm>
                <a:off x="18487"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3" name="Rectangle 1052"/>
              <p:cNvSpPr>
                <a:spLocks noChangeArrowheads="1"/>
              </p:cNvSpPr>
              <p:nvPr/>
            </p:nvSpPr>
            <p:spPr bwMode="auto">
              <a:xfrm>
                <a:off x="18487"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4" name="Rectangle 1053"/>
              <p:cNvSpPr>
                <a:spLocks noChangeArrowheads="1"/>
              </p:cNvSpPr>
              <p:nvPr/>
            </p:nvSpPr>
            <p:spPr bwMode="auto">
              <a:xfrm>
                <a:off x="18487"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5" name="Rectangle 1054"/>
              <p:cNvSpPr>
                <a:spLocks noChangeArrowheads="1"/>
              </p:cNvSpPr>
              <p:nvPr/>
            </p:nvSpPr>
            <p:spPr bwMode="auto">
              <a:xfrm>
                <a:off x="18487"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6" name="Rectangle 1055"/>
              <p:cNvSpPr>
                <a:spLocks noChangeArrowheads="1"/>
              </p:cNvSpPr>
              <p:nvPr/>
            </p:nvSpPr>
            <p:spPr bwMode="auto">
              <a:xfrm>
                <a:off x="18487"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7" name="Rectangle 1056"/>
              <p:cNvSpPr>
                <a:spLocks noChangeArrowheads="1"/>
              </p:cNvSpPr>
              <p:nvPr/>
            </p:nvSpPr>
            <p:spPr bwMode="auto">
              <a:xfrm>
                <a:off x="18487"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8" name="Rectangle 1057"/>
              <p:cNvSpPr>
                <a:spLocks noChangeArrowheads="1"/>
              </p:cNvSpPr>
              <p:nvPr/>
            </p:nvSpPr>
            <p:spPr bwMode="auto">
              <a:xfrm>
                <a:off x="18487"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9" name="Rectangle 1058"/>
              <p:cNvSpPr>
                <a:spLocks noChangeArrowheads="1"/>
              </p:cNvSpPr>
              <p:nvPr/>
            </p:nvSpPr>
            <p:spPr bwMode="auto">
              <a:xfrm>
                <a:off x="18487"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0" name="Rectangle 1059"/>
              <p:cNvSpPr>
                <a:spLocks noChangeArrowheads="1"/>
              </p:cNvSpPr>
              <p:nvPr/>
            </p:nvSpPr>
            <p:spPr bwMode="auto">
              <a:xfrm>
                <a:off x="18487"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1" name="Rectangle 1060"/>
              <p:cNvSpPr>
                <a:spLocks noChangeArrowheads="1"/>
              </p:cNvSpPr>
              <p:nvPr/>
            </p:nvSpPr>
            <p:spPr bwMode="auto">
              <a:xfrm>
                <a:off x="18678"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2" name="Rectangle 1061"/>
              <p:cNvSpPr>
                <a:spLocks noChangeArrowheads="1"/>
              </p:cNvSpPr>
              <p:nvPr/>
            </p:nvSpPr>
            <p:spPr bwMode="auto">
              <a:xfrm>
                <a:off x="18678"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3" name="Rectangle 1062"/>
              <p:cNvSpPr>
                <a:spLocks noChangeArrowheads="1"/>
              </p:cNvSpPr>
              <p:nvPr/>
            </p:nvSpPr>
            <p:spPr bwMode="auto">
              <a:xfrm>
                <a:off x="18678"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4" name="Rectangle 1063"/>
              <p:cNvSpPr>
                <a:spLocks noChangeArrowheads="1"/>
              </p:cNvSpPr>
              <p:nvPr/>
            </p:nvSpPr>
            <p:spPr bwMode="auto">
              <a:xfrm>
                <a:off x="18678"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5" name="Rectangle 1064"/>
              <p:cNvSpPr>
                <a:spLocks noChangeArrowheads="1"/>
              </p:cNvSpPr>
              <p:nvPr/>
            </p:nvSpPr>
            <p:spPr bwMode="auto">
              <a:xfrm>
                <a:off x="18678"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6" name="Rectangle 1065"/>
              <p:cNvSpPr>
                <a:spLocks noChangeArrowheads="1"/>
              </p:cNvSpPr>
              <p:nvPr/>
            </p:nvSpPr>
            <p:spPr bwMode="auto">
              <a:xfrm>
                <a:off x="18678"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7" name="Rectangle 1066"/>
              <p:cNvSpPr>
                <a:spLocks noChangeArrowheads="1"/>
              </p:cNvSpPr>
              <p:nvPr/>
            </p:nvSpPr>
            <p:spPr bwMode="auto">
              <a:xfrm>
                <a:off x="18678"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8" name="Rectangle 1067"/>
              <p:cNvSpPr>
                <a:spLocks noChangeArrowheads="1"/>
              </p:cNvSpPr>
              <p:nvPr/>
            </p:nvSpPr>
            <p:spPr bwMode="auto">
              <a:xfrm>
                <a:off x="18678"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9" name="Rectangle 1068"/>
              <p:cNvSpPr>
                <a:spLocks noChangeArrowheads="1"/>
              </p:cNvSpPr>
              <p:nvPr/>
            </p:nvSpPr>
            <p:spPr bwMode="auto">
              <a:xfrm>
                <a:off x="18678"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0" name="Rectangle 1069"/>
              <p:cNvSpPr>
                <a:spLocks noChangeArrowheads="1"/>
              </p:cNvSpPr>
              <p:nvPr/>
            </p:nvSpPr>
            <p:spPr bwMode="auto">
              <a:xfrm>
                <a:off x="18678"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1" name="Rectangle 1070"/>
              <p:cNvSpPr>
                <a:spLocks noChangeArrowheads="1"/>
              </p:cNvSpPr>
              <p:nvPr/>
            </p:nvSpPr>
            <p:spPr bwMode="auto">
              <a:xfrm>
                <a:off x="18678"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2" name="Rectangle 1071"/>
              <p:cNvSpPr>
                <a:spLocks noChangeArrowheads="1"/>
              </p:cNvSpPr>
              <p:nvPr/>
            </p:nvSpPr>
            <p:spPr bwMode="auto">
              <a:xfrm>
                <a:off x="18678"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3" name="Rectangle 1072"/>
              <p:cNvSpPr>
                <a:spLocks noChangeArrowheads="1"/>
              </p:cNvSpPr>
              <p:nvPr/>
            </p:nvSpPr>
            <p:spPr bwMode="auto">
              <a:xfrm>
                <a:off x="18678"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4" name="Rectangle 1073"/>
              <p:cNvSpPr>
                <a:spLocks noChangeArrowheads="1"/>
              </p:cNvSpPr>
              <p:nvPr/>
            </p:nvSpPr>
            <p:spPr bwMode="auto">
              <a:xfrm>
                <a:off x="18678"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5" name="Rectangle 1074"/>
              <p:cNvSpPr>
                <a:spLocks noChangeArrowheads="1"/>
              </p:cNvSpPr>
              <p:nvPr/>
            </p:nvSpPr>
            <p:spPr bwMode="auto">
              <a:xfrm>
                <a:off x="18678"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6" name="Rectangle 1075"/>
              <p:cNvSpPr>
                <a:spLocks noChangeArrowheads="1"/>
              </p:cNvSpPr>
              <p:nvPr/>
            </p:nvSpPr>
            <p:spPr bwMode="auto">
              <a:xfrm>
                <a:off x="18678"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7" name="Rectangle 1076"/>
              <p:cNvSpPr>
                <a:spLocks noChangeArrowheads="1"/>
              </p:cNvSpPr>
              <p:nvPr/>
            </p:nvSpPr>
            <p:spPr bwMode="auto">
              <a:xfrm>
                <a:off x="18678"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8" name="Rectangle 1077"/>
              <p:cNvSpPr>
                <a:spLocks noChangeArrowheads="1"/>
              </p:cNvSpPr>
              <p:nvPr/>
            </p:nvSpPr>
            <p:spPr bwMode="auto">
              <a:xfrm>
                <a:off x="18678"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9" name="Rectangle 1078"/>
              <p:cNvSpPr>
                <a:spLocks noChangeArrowheads="1"/>
              </p:cNvSpPr>
              <p:nvPr/>
            </p:nvSpPr>
            <p:spPr bwMode="auto">
              <a:xfrm>
                <a:off x="18678"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0" name="Rectangle 1079"/>
              <p:cNvSpPr>
                <a:spLocks noChangeArrowheads="1"/>
              </p:cNvSpPr>
              <p:nvPr/>
            </p:nvSpPr>
            <p:spPr bwMode="auto">
              <a:xfrm>
                <a:off x="18678"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1" name="Rectangle 1080"/>
              <p:cNvSpPr>
                <a:spLocks noChangeArrowheads="1"/>
              </p:cNvSpPr>
              <p:nvPr/>
            </p:nvSpPr>
            <p:spPr bwMode="auto">
              <a:xfrm>
                <a:off x="18678"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2" name="Rectangle 1081"/>
              <p:cNvSpPr>
                <a:spLocks noChangeArrowheads="1"/>
              </p:cNvSpPr>
              <p:nvPr/>
            </p:nvSpPr>
            <p:spPr bwMode="auto">
              <a:xfrm>
                <a:off x="18678"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3" name="Rectangle 1082"/>
              <p:cNvSpPr>
                <a:spLocks noChangeArrowheads="1"/>
              </p:cNvSpPr>
              <p:nvPr/>
            </p:nvSpPr>
            <p:spPr bwMode="auto">
              <a:xfrm>
                <a:off x="18678"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4" name="Rectangle 1083"/>
              <p:cNvSpPr>
                <a:spLocks noChangeArrowheads="1"/>
              </p:cNvSpPr>
              <p:nvPr/>
            </p:nvSpPr>
            <p:spPr bwMode="auto">
              <a:xfrm>
                <a:off x="18678"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5" name="Rectangle 1084"/>
              <p:cNvSpPr>
                <a:spLocks noChangeArrowheads="1"/>
              </p:cNvSpPr>
              <p:nvPr/>
            </p:nvSpPr>
            <p:spPr bwMode="auto">
              <a:xfrm>
                <a:off x="18678"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6" name="Rectangle 1085"/>
              <p:cNvSpPr>
                <a:spLocks noChangeArrowheads="1"/>
              </p:cNvSpPr>
              <p:nvPr/>
            </p:nvSpPr>
            <p:spPr bwMode="auto">
              <a:xfrm>
                <a:off x="18678"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7" name="Rectangle 1086"/>
              <p:cNvSpPr>
                <a:spLocks noChangeArrowheads="1"/>
              </p:cNvSpPr>
              <p:nvPr/>
            </p:nvSpPr>
            <p:spPr bwMode="auto">
              <a:xfrm>
                <a:off x="18678"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8" name="Rectangle 1087"/>
              <p:cNvSpPr>
                <a:spLocks noChangeArrowheads="1"/>
              </p:cNvSpPr>
              <p:nvPr/>
            </p:nvSpPr>
            <p:spPr bwMode="auto">
              <a:xfrm>
                <a:off x="18678"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9" name="Rectangle 1088"/>
              <p:cNvSpPr>
                <a:spLocks noChangeArrowheads="1"/>
              </p:cNvSpPr>
              <p:nvPr/>
            </p:nvSpPr>
            <p:spPr bwMode="auto">
              <a:xfrm>
                <a:off x="18869"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0" name="Rectangle 1089"/>
              <p:cNvSpPr>
                <a:spLocks noChangeArrowheads="1"/>
              </p:cNvSpPr>
              <p:nvPr/>
            </p:nvSpPr>
            <p:spPr bwMode="auto">
              <a:xfrm>
                <a:off x="18869"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1" name="Rectangle 1090"/>
              <p:cNvSpPr>
                <a:spLocks noChangeArrowheads="1"/>
              </p:cNvSpPr>
              <p:nvPr/>
            </p:nvSpPr>
            <p:spPr bwMode="auto">
              <a:xfrm>
                <a:off x="18869"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2" name="Rectangle 1091"/>
              <p:cNvSpPr>
                <a:spLocks noChangeArrowheads="1"/>
              </p:cNvSpPr>
              <p:nvPr/>
            </p:nvSpPr>
            <p:spPr bwMode="auto">
              <a:xfrm>
                <a:off x="18869"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3" name="Rectangle 1092"/>
              <p:cNvSpPr>
                <a:spLocks noChangeArrowheads="1"/>
              </p:cNvSpPr>
              <p:nvPr/>
            </p:nvSpPr>
            <p:spPr bwMode="auto">
              <a:xfrm>
                <a:off x="18869"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4" name="Rectangle 1093"/>
              <p:cNvSpPr>
                <a:spLocks noChangeArrowheads="1"/>
              </p:cNvSpPr>
              <p:nvPr/>
            </p:nvSpPr>
            <p:spPr bwMode="auto">
              <a:xfrm>
                <a:off x="18869"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5" name="Rectangle 1094"/>
              <p:cNvSpPr>
                <a:spLocks noChangeArrowheads="1"/>
              </p:cNvSpPr>
              <p:nvPr/>
            </p:nvSpPr>
            <p:spPr bwMode="auto">
              <a:xfrm>
                <a:off x="18869"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6" name="Rectangle 1095"/>
              <p:cNvSpPr>
                <a:spLocks noChangeArrowheads="1"/>
              </p:cNvSpPr>
              <p:nvPr/>
            </p:nvSpPr>
            <p:spPr bwMode="auto">
              <a:xfrm>
                <a:off x="18869"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7" name="Rectangle 1096"/>
              <p:cNvSpPr>
                <a:spLocks noChangeArrowheads="1"/>
              </p:cNvSpPr>
              <p:nvPr/>
            </p:nvSpPr>
            <p:spPr bwMode="auto">
              <a:xfrm>
                <a:off x="18869"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8" name="Rectangle 1097"/>
              <p:cNvSpPr>
                <a:spLocks noChangeArrowheads="1"/>
              </p:cNvSpPr>
              <p:nvPr/>
            </p:nvSpPr>
            <p:spPr bwMode="auto">
              <a:xfrm>
                <a:off x="18869"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9" name="Rectangle 1098"/>
              <p:cNvSpPr>
                <a:spLocks noChangeArrowheads="1"/>
              </p:cNvSpPr>
              <p:nvPr/>
            </p:nvSpPr>
            <p:spPr bwMode="auto">
              <a:xfrm>
                <a:off x="18869"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0" name="Rectangle 1099"/>
              <p:cNvSpPr>
                <a:spLocks noChangeArrowheads="1"/>
              </p:cNvSpPr>
              <p:nvPr/>
            </p:nvSpPr>
            <p:spPr bwMode="auto">
              <a:xfrm>
                <a:off x="18869"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1" name="Rectangle 1100"/>
              <p:cNvSpPr>
                <a:spLocks noChangeArrowheads="1"/>
              </p:cNvSpPr>
              <p:nvPr/>
            </p:nvSpPr>
            <p:spPr bwMode="auto">
              <a:xfrm>
                <a:off x="18869"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2" name="Rectangle 1101"/>
              <p:cNvSpPr>
                <a:spLocks noChangeArrowheads="1"/>
              </p:cNvSpPr>
              <p:nvPr/>
            </p:nvSpPr>
            <p:spPr bwMode="auto">
              <a:xfrm>
                <a:off x="18869" y="78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3" name="Rectangle 1102"/>
              <p:cNvSpPr>
                <a:spLocks noChangeArrowheads="1"/>
              </p:cNvSpPr>
              <p:nvPr/>
            </p:nvSpPr>
            <p:spPr bwMode="auto">
              <a:xfrm>
                <a:off x="18869"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4" name="Rectangle 1103"/>
              <p:cNvSpPr>
                <a:spLocks noChangeArrowheads="1"/>
              </p:cNvSpPr>
              <p:nvPr/>
            </p:nvSpPr>
            <p:spPr bwMode="auto">
              <a:xfrm>
                <a:off x="18869"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5" name="Rectangle 1104"/>
              <p:cNvSpPr>
                <a:spLocks noChangeArrowheads="1"/>
              </p:cNvSpPr>
              <p:nvPr/>
            </p:nvSpPr>
            <p:spPr bwMode="auto">
              <a:xfrm>
                <a:off x="18869"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6" name="Rectangle 1105"/>
              <p:cNvSpPr>
                <a:spLocks noChangeArrowheads="1"/>
              </p:cNvSpPr>
              <p:nvPr/>
            </p:nvSpPr>
            <p:spPr bwMode="auto">
              <a:xfrm>
                <a:off x="18869"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7" name="Rectangle 1106"/>
              <p:cNvSpPr>
                <a:spLocks noChangeArrowheads="1"/>
              </p:cNvSpPr>
              <p:nvPr/>
            </p:nvSpPr>
            <p:spPr bwMode="auto">
              <a:xfrm>
                <a:off x="18869"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8" name="Rectangle 1107"/>
              <p:cNvSpPr>
                <a:spLocks noChangeArrowheads="1"/>
              </p:cNvSpPr>
              <p:nvPr/>
            </p:nvSpPr>
            <p:spPr bwMode="auto">
              <a:xfrm>
                <a:off x="18869"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9" name="Rectangle 1108"/>
              <p:cNvSpPr>
                <a:spLocks noChangeArrowheads="1"/>
              </p:cNvSpPr>
              <p:nvPr/>
            </p:nvSpPr>
            <p:spPr bwMode="auto">
              <a:xfrm>
                <a:off x="18869"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0" name="Rectangle 1109"/>
              <p:cNvSpPr>
                <a:spLocks noChangeArrowheads="1"/>
              </p:cNvSpPr>
              <p:nvPr/>
            </p:nvSpPr>
            <p:spPr bwMode="auto">
              <a:xfrm>
                <a:off x="18869"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1" name="Rectangle 1110"/>
              <p:cNvSpPr>
                <a:spLocks noChangeArrowheads="1"/>
              </p:cNvSpPr>
              <p:nvPr/>
            </p:nvSpPr>
            <p:spPr bwMode="auto">
              <a:xfrm>
                <a:off x="18869"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2" name="Rectangle 1111"/>
              <p:cNvSpPr>
                <a:spLocks noChangeArrowheads="1"/>
              </p:cNvSpPr>
              <p:nvPr/>
            </p:nvSpPr>
            <p:spPr bwMode="auto">
              <a:xfrm>
                <a:off x="18869"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3" name="Rectangle 1112"/>
              <p:cNvSpPr>
                <a:spLocks noChangeArrowheads="1"/>
              </p:cNvSpPr>
              <p:nvPr/>
            </p:nvSpPr>
            <p:spPr bwMode="auto">
              <a:xfrm>
                <a:off x="18869"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4" name="Rectangle 1113"/>
              <p:cNvSpPr>
                <a:spLocks noChangeArrowheads="1"/>
              </p:cNvSpPr>
              <p:nvPr/>
            </p:nvSpPr>
            <p:spPr bwMode="auto">
              <a:xfrm>
                <a:off x="18869"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5" name="Rectangle 1114"/>
              <p:cNvSpPr>
                <a:spLocks noChangeArrowheads="1"/>
              </p:cNvSpPr>
              <p:nvPr/>
            </p:nvSpPr>
            <p:spPr bwMode="auto">
              <a:xfrm>
                <a:off x="18869"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6" name="Rectangle 1115"/>
              <p:cNvSpPr>
                <a:spLocks noChangeArrowheads="1"/>
              </p:cNvSpPr>
              <p:nvPr/>
            </p:nvSpPr>
            <p:spPr bwMode="auto">
              <a:xfrm>
                <a:off x="18869"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7" name="Rectangle 1116"/>
              <p:cNvSpPr>
                <a:spLocks noChangeArrowheads="1"/>
              </p:cNvSpPr>
              <p:nvPr/>
            </p:nvSpPr>
            <p:spPr bwMode="auto">
              <a:xfrm>
                <a:off x="18869"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8" name="Rectangle 1117"/>
              <p:cNvSpPr>
                <a:spLocks noChangeArrowheads="1"/>
              </p:cNvSpPr>
              <p:nvPr/>
            </p:nvSpPr>
            <p:spPr bwMode="auto">
              <a:xfrm>
                <a:off x="18869"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9" name="Rectangle 1118"/>
              <p:cNvSpPr>
                <a:spLocks noChangeArrowheads="1"/>
              </p:cNvSpPr>
              <p:nvPr/>
            </p:nvSpPr>
            <p:spPr bwMode="auto">
              <a:xfrm>
                <a:off x="18869"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0" name="Rectangle 1119"/>
              <p:cNvSpPr>
                <a:spLocks noChangeArrowheads="1"/>
              </p:cNvSpPr>
              <p:nvPr/>
            </p:nvSpPr>
            <p:spPr bwMode="auto">
              <a:xfrm>
                <a:off x="18869"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1" name="Rectangle 1120"/>
              <p:cNvSpPr>
                <a:spLocks noChangeArrowheads="1"/>
              </p:cNvSpPr>
              <p:nvPr/>
            </p:nvSpPr>
            <p:spPr bwMode="auto">
              <a:xfrm>
                <a:off x="18869"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2" name="Rectangle 1121"/>
              <p:cNvSpPr>
                <a:spLocks noChangeArrowheads="1"/>
              </p:cNvSpPr>
              <p:nvPr/>
            </p:nvSpPr>
            <p:spPr bwMode="auto">
              <a:xfrm>
                <a:off x="19060"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3" name="Rectangle 1122"/>
              <p:cNvSpPr>
                <a:spLocks noChangeArrowheads="1"/>
              </p:cNvSpPr>
              <p:nvPr/>
            </p:nvSpPr>
            <p:spPr bwMode="auto">
              <a:xfrm>
                <a:off x="19060"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4" name="Rectangle 1123"/>
              <p:cNvSpPr>
                <a:spLocks noChangeArrowheads="1"/>
              </p:cNvSpPr>
              <p:nvPr/>
            </p:nvSpPr>
            <p:spPr bwMode="auto">
              <a:xfrm>
                <a:off x="19060"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5" name="Rectangle 1124"/>
              <p:cNvSpPr>
                <a:spLocks noChangeArrowheads="1"/>
              </p:cNvSpPr>
              <p:nvPr/>
            </p:nvSpPr>
            <p:spPr bwMode="auto">
              <a:xfrm>
                <a:off x="19060"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6" name="Rectangle 1125"/>
              <p:cNvSpPr>
                <a:spLocks noChangeArrowheads="1"/>
              </p:cNvSpPr>
              <p:nvPr/>
            </p:nvSpPr>
            <p:spPr bwMode="auto">
              <a:xfrm>
                <a:off x="19060"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7" name="Rectangle 1126"/>
              <p:cNvSpPr>
                <a:spLocks noChangeArrowheads="1"/>
              </p:cNvSpPr>
              <p:nvPr/>
            </p:nvSpPr>
            <p:spPr bwMode="auto">
              <a:xfrm>
                <a:off x="19060"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8" name="Rectangle 1127"/>
              <p:cNvSpPr>
                <a:spLocks noChangeArrowheads="1"/>
              </p:cNvSpPr>
              <p:nvPr/>
            </p:nvSpPr>
            <p:spPr bwMode="auto">
              <a:xfrm>
                <a:off x="19060"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9" name="Rectangle 1128"/>
              <p:cNvSpPr>
                <a:spLocks noChangeArrowheads="1"/>
              </p:cNvSpPr>
              <p:nvPr/>
            </p:nvSpPr>
            <p:spPr bwMode="auto">
              <a:xfrm>
                <a:off x="19060"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0" name="Rectangle 1129"/>
              <p:cNvSpPr>
                <a:spLocks noChangeArrowheads="1"/>
              </p:cNvSpPr>
              <p:nvPr/>
            </p:nvSpPr>
            <p:spPr bwMode="auto">
              <a:xfrm>
                <a:off x="19060"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1" name="Rectangle 1130"/>
              <p:cNvSpPr>
                <a:spLocks noChangeArrowheads="1"/>
              </p:cNvSpPr>
              <p:nvPr/>
            </p:nvSpPr>
            <p:spPr bwMode="auto">
              <a:xfrm>
                <a:off x="19060" y="724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2" name="Rectangle 1131"/>
              <p:cNvSpPr>
                <a:spLocks noChangeArrowheads="1"/>
              </p:cNvSpPr>
              <p:nvPr/>
            </p:nvSpPr>
            <p:spPr bwMode="auto">
              <a:xfrm>
                <a:off x="19060" y="743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3" name="Rectangle 1132"/>
              <p:cNvSpPr>
                <a:spLocks noChangeArrowheads="1"/>
              </p:cNvSpPr>
              <p:nvPr/>
            </p:nvSpPr>
            <p:spPr bwMode="auto">
              <a:xfrm>
                <a:off x="19060" y="763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4" name="Rectangle 1133"/>
              <p:cNvSpPr>
                <a:spLocks noChangeArrowheads="1"/>
              </p:cNvSpPr>
              <p:nvPr/>
            </p:nvSpPr>
            <p:spPr bwMode="auto">
              <a:xfrm>
                <a:off x="19060"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5" name="Rectangle 1134"/>
              <p:cNvSpPr>
                <a:spLocks noChangeArrowheads="1"/>
              </p:cNvSpPr>
              <p:nvPr/>
            </p:nvSpPr>
            <p:spPr bwMode="auto">
              <a:xfrm>
                <a:off x="19060"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6" name="Rectangle 1135"/>
              <p:cNvSpPr>
                <a:spLocks noChangeArrowheads="1"/>
              </p:cNvSpPr>
              <p:nvPr/>
            </p:nvSpPr>
            <p:spPr bwMode="auto">
              <a:xfrm>
                <a:off x="19060"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7" name="Rectangle 1136"/>
              <p:cNvSpPr>
                <a:spLocks noChangeArrowheads="1"/>
              </p:cNvSpPr>
              <p:nvPr/>
            </p:nvSpPr>
            <p:spPr bwMode="auto">
              <a:xfrm>
                <a:off x="19060"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8" name="Rectangle 1137"/>
              <p:cNvSpPr>
                <a:spLocks noChangeArrowheads="1"/>
              </p:cNvSpPr>
              <p:nvPr/>
            </p:nvSpPr>
            <p:spPr bwMode="auto">
              <a:xfrm>
                <a:off x="19060"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9" name="Rectangle 1138"/>
              <p:cNvSpPr>
                <a:spLocks noChangeArrowheads="1"/>
              </p:cNvSpPr>
              <p:nvPr/>
            </p:nvSpPr>
            <p:spPr bwMode="auto">
              <a:xfrm>
                <a:off x="19060"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0" name="Rectangle 1139"/>
              <p:cNvSpPr>
                <a:spLocks noChangeArrowheads="1"/>
              </p:cNvSpPr>
              <p:nvPr/>
            </p:nvSpPr>
            <p:spPr bwMode="auto">
              <a:xfrm>
                <a:off x="19060"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1" name="Rectangle 1140"/>
              <p:cNvSpPr>
                <a:spLocks noChangeArrowheads="1"/>
              </p:cNvSpPr>
              <p:nvPr/>
            </p:nvSpPr>
            <p:spPr bwMode="auto">
              <a:xfrm>
                <a:off x="19060"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2" name="Rectangle 1141"/>
              <p:cNvSpPr>
                <a:spLocks noChangeArrowheads="1"/>
              </p:cNvSpPr>
              <p:nvPr/>
            </p:nvSpPr>
            <p:spPr bwMode="auto">
              <a:xfrm>
                <a:off x="19060"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3" name="Rectangle 1142"/>
              <p:cNvSpPr>
                <a:spLocks noChangeArrowheads="1"/>
              </p:cNvSpPr>
              <p:nvPr/>
            </p:nvSpPr>
            <p:spPr bwMode="auto">
              <a:xfrm>
                <a:off x="19060"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4" name="Rectangle 1143"/>
              <p:cNvSpPr>
                <a:spLocks noChangeArrowheads="1"/>
              </p:cNvSpPr>
              <p:nvPr/>
            </p:nvSpPr>
            <p:spPr bwMode="auto">
              <a:xfrm>
                <a:off x="19060"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5" name="Rectangle 1144"/>
              <p:cNvSpPr>
                <a:spLocks noChangeArrowheads="1"/>
              </p:cNvSpPr>
              <p:nvPr/>
            </p:nvSpPr>
            <p:spPr bwMode="auto">
              <a:xfrm>
                <a:off x="19060"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6" name="Rectangle 1145"/>
              <p:cNvSpPr>
                <a:spLocks noChangeArrowheads="1"/>
              </p:cNvSpPr>
              <p:nvPr/>
            </p:nvSpPr>
            <p:spPr bwMode="auto">
              <a:xfrm>
                <a:off x="19060"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7" name="Rectangle 1146"/>
              <p:cNvSpPr>
                <a:spLocks noChangeArrowheads="1"/>
              </p:cNvSpPr>
              <p:nvPr/>
            </p:nvSpPr>
            <p:spPr bwMode="auto">
              <a:xfrm>
                <a:off x="19060"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8" name="Rectangle 1147"/>
              <p:cNvSpPr>
                <a:spLocks noChangeArrowheads="1"/>
              </p:cNvSpPr>
              <p:nvPr/>
            </p:nvSpPr>
            <p:spPr bwMode="auto">
              <a:xfrm>
                <a:off x="19060"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9" name="Rectangle 1148"/>
              <p:cNvSpPr>
                <a:spLocks noChangeArrowheads="1"/>
              </p:cNvSpPr>
              <p:nvPr/>
            </p:nvSpPr>
            <p:spPr bwMode="auto">
              <a:xfrm>
                <a:off x="19060"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0" name="Rectangle 1149"/>
              <p:cNvSpPr>
                <a:spLocks noChangeArrowheads="1"/>
              </p:cNvSpPr>
              <p:nvPr/>
            </p:nvSpPr>
            <p:spPr bwMode="auto">
              <a:xfrm>
                <a:off x="19060"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1" name="Rectangle 1150"/>
              <p:cNvSpPr>
                <a:spLocks noChangeArrowheads="1"/>
              </p:cNvSpPr>
              <p:nvPr/>
            </p:nvSpPr>
            <p:spPr bwMode="auto">
              <a:xfrm>
                <a:off x="19060"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2" name="Rectangle 1151"/>
              <p:cNvSpPr>
                <a:spLocks noChangeArrowheads="1"/>
              </p:cNvSpPr>
              <p:nvPr/>
            </p:nvSpPr>
            <p:spPr bwMode="auto">
              <a:xfrm>
                <a:off x="19060"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3" name="Rectangle 1152"/>
              <p:cNvSpPr>
                <a:spLocks noChangeArrowheads="1"/>
              </p:cNvSpPr>
              <p:nvPr/>
            </p:nvSpPr>
            <p:spPr bwMode="auto">
              <a:xfrm>
                <a:off x="19251"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4" name="Rectangle 1153"/>
              <p:cNvSpPr>
                <a:spLocks noChangeArrowheads="1"/>
              </p:cNvSpPr>
              <p:nvPr/>
            </p:nvSpPr>
            <p:spPr bwMode="auto">
              <a:xfrm>
                <a:off x="19251"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5" name="Rectangle 1154"/>
              <p:cNvSpPr>
                <a:spLocks noChangeArrowheads="1"/>
              </p:cNvSpPr>
              <p:nvPr/>
            </p:nvSpPr>
            <p:spPr bwMode="auto">
              <a:xfrm>
                <a:off x="19251"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6" name="Rectangle 1155"/>
              <p:cNvSpPr>
                <a:spLocks noChangeArrowheads="1"/>
              </p:cNvSpPr>
              <p:nvPr/>
            </p:nvSpPr>
            <p:spPr bwMode="auto">
              <a:xfrm>
                <a:off x="19251"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7" name="Rectangle 1156"/>
              <p:cNvSpPr>
                <a:spLocks noChangeArrowheads="1"/>
              </p:cNvSpPr>
              <p:nvPr/>
            </p:nvSpPr>
            <p:spPr bwMode="auto">
              <a:xfrm>
                <a:off x="19251"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8" name="Rectangle 1157"/>
              <p:cNvSpPr>
                <a:spLocks noChangeArrowheads="1"/>
              </p:cNvSpPr>
              <p:nvPr/>
            </p:nvSpPr>
            <p:spPr bwMode="auto">
              <a:xfrm>
                <a:off x="19251"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9" name="Rectangle 1158"/>
              <p:cNvSpPr>
                <a:spLocks noChangeArrowheads="1"/>
              </p:cNvSpPr>
              <p:nvPr/>
            </p:nvSpPr>
            <p:spPr bwMode="auto">
              <a:xfrm>
                <a:off x="19251"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0" name="Rectangle 1159"/>
              <p:cNvSpPr>
                <a:spLocks noChangeArrowheads="1"/>
              </p:cNvSpPr>
              <p:nvPr/>
            </p:nvSpPr>
            <p:spPr bwMode="auto">
              <a:xfrm>
                <a:off x="19251" y="705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1" name="Rectangle 1160"/>
              <p:cNvSpPr>
                <a:spLocks noChangeArrowheads="1"/>
              </p:cNvSpPr>
              <p:nvPr/>
            </p:nvSpPr>
            <p:spPr bwMode="auto">
              <a:xfrm>
                <a:off x="19251"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2" name="Rectangle 1161"/>
              <p:cNvSpPr>
                <a:spLocks noChangeArrowheads="1"/>
              </p:cNvSpPr>
              <p:nvPr/>
            </p:nvSpPr>
            <p:spPr bwMode="auto">
              <a:xfrm>
                <a:off x="19251"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3" name="Rectangle 1162"/>
              <p:cNvSpPr>
                <a:spLocks noChangeArrowheads="1"/>
              </p:cNvSpPr>
              <p:nvPr/>
            </p:nvSpPr>
            <p:spPr bwMode="auto">
              <a:xfrm>
                <a:off x="19251"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4" name="Rectangle 1163"/>
              <p:cNvSpPr>
                <a:spLocks noChangeArrowheads="1"/>
              </p:cNvSpPr>
              <p:nvPr/>
            </p:nvSpPr>
            <p:spPr bwMode="auto">
              <a:xfrm>
                <a:off x="19251"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5" name="Rectangle 1164"/>
              <p:cNvSpPr>
                <a:spLocks noChangeArrowheads="1"/>
              </p:cNvSpPr>
              <p:nvPr/>
            </p:nvSpPr>
            <p:spPr bwMode="auto">
              <a:xfrm>
                <a:off x="19251"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6" name="Rectangle 1165"/>
              <p:cNvSpPr>
                <a:spLocks noChangeArrowheads="1"/>
              </p:cNvSpPr>
              <p:nvPr/>
            </p:nvSpPr>
            <p:spPr bwMode="auto">
              <a:xfrm>
                <a:off x="19251"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7" name="Rectangle 1166"/>
              <p:cNvSpPr>
                <a:spLocks noChangeArrowheads="1"/>
              </p:cNvSpPr>
              <p:nvPr/>
            </p:nvSpPr>
            <p:spPr bwMode="auto">
              <a:xfrm>
                <a:off x="19251"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8" name="Rectangle 1167"/>
              <p:cNvSpPr>
                <a:spLocks noChangeArrowheads="1"/>
              </p:cNvSpPr>
              <p:nvPr/>
            </p:nvSpPr>
            <p:spPr bwMode="auto">
              <a:xfrm>
                <a:off x="19251"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9" name="Rectangle 1168"/>
              <p:cNvSpPr>
                <a:spLocks noChangeArrowheads="1"/>
              </p:cNvSpPr>
              <p:nvPr/>
            </p:nvSpPr>
            <p:spPr bwMode="auto">
              <a:xfrm>
                <a:off x="19251"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0" name="Rectangle 1169"/>
              <p:cNvSpPr>
                <a:spLocks noChangeArrowheads="1"/>
              </p:cNvSpPr>
              <p:nvPr/>
            </p:nvSpPr>
            <p:spPr bwMode="auto">
              <a:xfrm>
                <a:off x="19251"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1" name="Rectangle 1170"/>
              <p:cNvSpPr>
                <a:spLocks noChangeArrowheads="1"/>
              </p:cNvSpPr>
              <p:nvPr/>
            </p:nvSpPr>
            <p:spPr bwMode="auto">
              <a:xfrm>
                <a:off x="19251"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2" name="Rectangle 1171"/>
              <p:cNvSpPr>
                <a:spLocks noChangeArrowheads="1"/>
              </p:cNvSpPr>
              <p:nvPr/>
            </p:nvSpPr>
            <p:spPr bwMode="auto">
              <a:xfrm>
                <a:off x="19251"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3" name="Rectangle 1172"/>
              <p:cNvSpPr>
                <a:spLocks noChangeArrowheads="1"/>
              </p:cNvSpPr>
              <p:nvPr/>
            </p:nvSpPr>
            <p:spPr bwMode="auto">
              <a:xfrm>
                <a:off x="19251"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4" name="Rectangle 1173"/>
              <p:cNvSpPr>
                <a:spLocks noChangeArrowheads="1"/>
              </p:cNvSpPr>
              <p:nvPr/>
            </p:nvSpPr>
            <p:spPr bwMode="auto">
              <a:xfrm>
                <a:off x="19251"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5" name="Rectangle 1174"/>
              <p:cNvSpPr>
                <a:spLocks noChangeArrowheads="1"/>
              </p:cNvSpPr>
              <p:nvPr/>
            </p:nvSpPr>
            <p:spPr bwMode="auto">
              <a:xfrm>
                <a:off x="19251"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6" name="Rectangle 1175"/>
              <p:cNvSpPr>
                <a:spLocks noChangeArrowheads="1"/>
              </p:cNvSpPr>
              <p:nvPr/>
            </p:nvSpPr>
            <p:spPr bwMode="auto">
              <a:xfrm>
                <a:off x="19251"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7" name="Rectangle 1176"/>
              <p:cNvSpPr>
                <a:spLocks noChangeArrowheads="1"/>
              </p:cNvSpPr>
              <p:nvPr/>
            </p:nvSpPr>
            <p:spPr bwMode="auto">
              <a:xfrm>
                <a:off x="19251"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8" name="Rectangle 1177"/>
              <p:cNvSpPr>
                <a:spLocks noChangeArrowheads="1"/>
              </p:cNvSpPr>
              <p:nvPr/>
            </p:nvSpPr>
            <p:spPr bwMode="auto">
              <a:xfrm>
                <a:off x="19251"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9" name="Rectangle 1178"/>
              <p:cNvSpPr>
                <a:spLocks noChangeArrowheads="1"/>
              </p:cNvSpPr>
              <p:nvPr/>
            </p:nvSpPr>
            <p:spPr bwMode="auto">
              <a:xfrm>
                <a:off x="19442"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0" name="Rectangle 1179"/>
              <p:cNvSpPr>
                <a:spLocks noChangeArrowheads="1"/>
              </p:cNvSpPr>
              <p:nvPr/>
            </p:nvSpPr>
            <p:spPr bwMode="auto">
              <a:xfrm>
                <a:off x="19442"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1" name="Rectangle 1180"/>
              <p:cNvSpPr>
                <a:spLocks noChangeArrowheads="1"/>
              </p:cNvSpPr>
              <p:nvPr/>
            </p:nvSpPr>
            <p:spPr bwMode="auto">
              <a:xfrm>
                <a:off x="19442"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2" name="Rectangle 1181"/>
              <p:cNvSpPr>
                <a:spLocks noChangeArrowheads="1"/>
              </p:cNvSpPr>
              <p:nvPr/>
            </p:nvSpPr>
            <p:spPr bwMode="auto">
              <a:xfrm>
                <a:off x="19442"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3" name="Rectangle 1182"/>
              <p:cNvSpPr>
                <a:spLocks noChangeArrowheads="1"/>
              </p:cNvSpPr>
              <p:nvPr/>
            </p:nvSpPr>
            <p:spPr bwMode="auto">
              <a:xfrm>
                <a:off x="19442"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4" name="Rectangle 1183"/>
              <p:cNvSpPr>
                <a:spLocks noChangeArrowheads="1"/>
              </p:cNvSpPr>
              <p:nvPr/>
            </p:nvSpPr>
            <p:spPr bwMode="auto">
              <a:xfrm>
                <a:off x="19442"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5" name="Rectangle 1184"/>
              <p:cNvSpPr>
                <a:spLocks noChangeArrowheads="1"/>
              </p:cNvSpPr>
              <p:nvPr/>
            </p:nvSpPr>
            <p:spPr bwMode="auto">
              <a:xfrm>
                <a:off x="19442"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6" name="Rectangle 1185"/>
              <p:cNvSpPr>
                <a:spLocks noChangeArrowheads="1"/>
              </p:cNvSpPr>
              <p:nvPr/>
            </p:nvSpPr>
            <p:spPr bwMode="auto">
              <a:xfrm>
                <a:off x="19442"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7" name="Rectangle 1186"/>
              <p:cNvSpPr>
                <a:spLocks noChangeArrowheads="1"/>
              </p:cNvSpPr>
              <p:nvPr/>
            </p:nvSpPr>
            <p:spPr bwMode="auto">
              <a:xfrm>
                <a:off x="19442"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8" name="Rectangle 1187"/>
              <p:cNvSpPr>
                <a:spLocks noChangeArrowheads="1"/>
              </p:cNvSpPr>
              <p:nvPr/>
            </p:nvSpPr>
            <p:spPr bwMode="auto">
              <a:xfrm>
                <a:off x="19442"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9" name="Rectangle 1188"/>
              <p:cNvSpPr>
                <a:spLocks noChangeArrowheads="1"/>
              </p:cNvSpPr>
              <p:nvPr/>
            </p:nvSpPr>
            <p:spPr bwMode="auto">
              <a:xfrm>
                <a:off x="19442"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0" name="Rectangle 1189"/>
              <p:cNvSpPr>
                <a:spLocks noChangeArrowheads="1"/>
              </p:cNvSpPr>
              <p:nvPr/>
            </p:nvSpPr>
            <p:spPr bwMode="auto">
              <a:xfrm>
                <a:off x="19442"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1" name="Rectangle 1190"/>
              <p:cNvSpPr>
                <a:spLocks noChangeArrowheads="1"/>
              </p:cNvSpPr>
              <p:nvPr/>
            </p:nvSpPr>
            <p:spPr bwMode="auto">
              <a:xfrm>
                <a:off x="19442"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2" name="Rectangle 1191"/>
              <p:cNvSpPr>
                <a:spLocks noChangeArrowheads="1"/>
              </p:cNvSpPr>
              <p:nvPr/>
            </p:nvSpPr>
            <p:spPr bwMode="auto">
              <a:xfrm>
                <a:off x="19442"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3" name="Rectangle 1192"/>
              <p:cNvSpPr>
                <a:spLocks noChangeArrowheads="1"/>
              </p:cNvSpPr>
              <p:nvPr/>
            </p:nvSpPr>
            <p:spPr bwMode="auto">
              <a:xfrm>
                <a:off x="19442"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4" name="Rectangle 1193"/>
              <p:cNvSpPr>
                <a:spLocks noChangeArrowheads="1"/>
              </p:cNvSpPr>
              <p:nvPr/>
            </p:nvSpPr>
            <p:spPr bwMode="auto">
              <a:xfrm>
                <a:off x="19442"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5" name="Rectangle 1194"/>
              <p:cNvSpPr>
                <a:spLocks noChangeArrowheads="1"/>
              </p:cNvSpPr>
              <p:nvPr/>
            </p:nvSpPr>
            <p:spPr bwMode="auto">
              <a:xfrm>
                <a:off x="19442"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6" name="Rectangle 1195"/>
              <p:cNvSpPr>
                <a:spLocks noChangeArrowheads="1"/>
              </p:cNvSpPr>
              <p:nvPr/>
            </p:nvSpPr>
            <p:spPr bwMode="auto">
              <a:xfrm>
                <a:off x="19442"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7" name="Rectangle 1196"/>
              <p:cNvSpPr>
                <a:spLocks noChangeArrowheads="1"/>
              </p:cNvSpPr>
              <p:nvPr/>
            </p:nvSpPr>
            <p:spPr bwMode="auto">
              <a:xfrm>
                <a:off x="19442"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8" name="Rectangle 1197"/>
              <p:cNvSpPr>
                <a:spLocks noChangeArrowheads="1"/>
              </p:cNvSpPr>
              <p:nvPr/>
            </p:nvSpPr>
            <p:spPr bwMode="auto">
              <a:xfrm>
                <a:off x="19442"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9" name="Rectangle 1198"/>
              <p:cNvSpPr>
                <a:spLocks noChangeArrowheads="1"/>
              </p:cNvSpPr>
              <p:nvPr/>
            </p:nvSpPr>
            <p:spPr bwMode="auto">
              <a:xfrm>
                <a:off x="19442"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0" name="Rectangle 1199"/>
              <p:cNvSpPr>
                <a:spLocks noChangeArrowheads="1"/>
              </p:cNvSpPr>
              <p:nvPr/>
            </p:nvSpPr>
            <p:spPr bwMode="auto">
              <a:xfrm>
                <a:off x="19442"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1" name="Rectangle 1200"/>
              <p:cNvSpPr>
                <a:spLocks noChangeArrowheads="1"/>
              </p:cNvSpPr>
              <p:nvPr/>
            </p:nvSpPr>
            <p:spPr bwMode="auto">
              <a:xfrm>
                <a:off x="19442"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2" name="Rectangle 1201"/>
              <p:cNvSpPr>
                <a:spLocks noChangeArrowheads="1"/>
              </p:cNvSpPr>
              <p:nvPr/>
            </p:nvSpPr>
            <p:spPr bwMode="auto">
              <a:xfrm>
                <a:off x="19442"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3" name="Rectangle 1202"/>
              <p:cNvSpPr>
                <a:spLocks noChangeArrowheads="1"/>
              </p:cNvSpPr>
              <p:nvPr/>
            </p:nvSpPr>
            <p:spPr bwMode="auto">
              <a:xfrm>
                <a:off x="19634"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4" name="Rectangle 1203"/>
              <p:cNvSpPr>
                <a:spLocks noChangeArrowheads="1"/>
              </p:cNvSpPr>
              <p:nvPr/>
            </p:nvSpPr>
            <p:spPr bwMode="auto">
              <a:xfrm>
                <a:off x="19634"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5" name="Rectangle 1204"/>
              <p:cNvSpPr>
                <a:spLocks noChangeArrowheads="1"/>
              </p:cNvSpPr>
              <p:nvPr/>
            </p:nvSpPr>
            <p:spPr bwMode="auto">
              <a:xfrm>
                <a:off x="19634"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6" name="Rectangle 1205"/>
              <p:cNvSpPr>
                <a:spLocks noChangeArrowheads="1"/>
              </p:cNvSpPr>
              <p:nvPr/>
            </p:nvSpPr>
            <p:spPr bwMode="auto">
              <a:xfrm>
                <a:off x="19634"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7" name="Rectangle 1206"/>
              <p:cNvSpPr>
                <a:spLocks noChangeArrowheads="1"/>
              </p:cNvSpPr>
              <p:nvPr/>
            </p:nvSpPr>
            <p:spPr bwMode="auto">
              <a:xfrm>
                <a:off x="19634"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8" name="Rectangle 1207"/>
              <p:cNvSpPr>
                <a:spLocks noChangeArrowheads="1"/>
              </p:cNvSpPr>
              <p:nvPr/>
            </p:nvSpPr>
            <p:spPr bwMode="auto">
              <a:xfrm>
                <a:off x="19634"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9" name="Rectangle 1208"/>
              <p:cNvSpPr>
                <a:spLocks noChangeArrowheads="1"/>
              </p:cNvSpPr>
              <p:nvPr/>
            </p:nvSpPr>
            <p:spPr bwMode="auto">
              <a:xfrm>
                <a:off x="19634"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0" name="Rectangle 1209"/>
              <p:cNvSpPr>
                <a:spLocks noChangeArrowheads="1"/>
              </p:cNvSpPr>
              <p:nvPr/>
            </p:nvSpPr>
            <p:spPr bwMode="auto">
              <a:xfrm>
                <a:off x="19634"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1" name="Rectangle 1210"/>
              <p:cNvSpPr>
                <a:spLocks noChangeArrowheads="1"/>
              </p:cNvSpPr>
              <p:nvPr/>
            </p:nvSpPr>
            <p:spPr bwMode="auto">
              <a:xfrm>
                <a:off x="19634"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10" name="Group 1412"/>
            <p:cNvGrpSpPr>
              <a:grpSpLocks/>
            </p:cNvGrpSpPr>
            <p:nvPr/>
          </p:nvGrpSpPr>
          <p:grpSpPr bwMode="auto">
            <a:xfrm>
              <a:off x="31168975" y="-1247775"/>
              <a:ext cx="2603500" cy="10501313"/>
              <a:chOff x="19634" y="-786"/>
              <a:chExt cx="1640" cy="6615"/>
            </a:xfrm>
            <a:grpFill/>
          </p:grpSpPr>
          <p:sp>
            <p:nvSpPr>
              <p:cNvPr id="1202" name="Rectangle 1212"/>
              <p:cNvSpPr>
                <a:spLocks noChangeArrowheads="1"/>
              </p:cNvSpPr>
              <p:nvPr/>
            </p:nvSpPr>
            <p:spPr bwMode="auto">
              <a:xfrm>
                <a:off x="19634"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3" name="Rectangle 1213"/>
              <p:cNvSpPr>
                <a:spLocks noChangeArrowheads="1"/>
              </p:cNvSpPr>
              <p:nvPr/>
            </p:nvSpPr>
            <p:spPr bwMode="auto">
              <a:xfrm>
                <a:off x="19634"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4" name="Rectangle 1214"/>
              <p:cNvSpPr>
                <a:spLocks noChangeArrowheads="1"/>
              </p:cNvSpPr>
              <p:nvPr/>
            </p:nvSpPr>
            <p:spPr bwMode="auto">
              <a:xfrm>
                <a:off x="19634"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5" name="Rectangle 1215"/>
              <p:cNvSpPr>
                <a:spLocks noChangeArrowheads="1"/>
              </p:cNvSpPr>
              <p:nvPr/>
            </p:nvSpPr>
            <p:spPr bwMode="auto">
              <a:xfrm>
                <a:off x="19634"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6" name="Rectangle 1216"/>
              <p:cNvSpPr>
                <a:spLocks noChangeArrowheads="1"/>
              </p:cNvSpPr>
              <p:nvPr/>
            </p:nvSpPr>
            <p:spPr bwMode="auto">
              <a:xfrm>
                <a:off x="19634"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7" name="Rectangle 1217"/>
              <p:cNvSpPr>
                <a:spLocks noChangeArrowheads="1"/>
              </p:cNvSpPr>
              <p:nvPr/>
            </p:nvSpPr>
            <p:spPr bwMode="auto">
              <a:xfrm>
                <a:off x="19634"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8" name="Rectangle 1218"/>
              <p:cNvSpPr>
                <a:spLocks noChangeArrowheads="1"/>
              </p:cNvSpPr>
              <p:nvPr/>
            </p:nvSpPr>
            <p:spPr bwMode="auto">
              <a:xfrm>
                <a:off x="19634"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9" name="Rectangle 1219"/>
              <p:cNvSpPr>
                <a:spLocks noChangeArrowheads="1"/>
              </p:cNvSpPr>
              <p:nvPr/>
            </p:nvSpPr>
            <p:spPr bwMode="auto">
              <a:xfrm>
                <a:off x="19634"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0" name="Rectangle 1220"/>
              <p:cNvSpPr>
                <a:spLocks noChangeArrowheads="1"/>
              </p:cNvSpPr>
              <p:nvPr/>
            </p:nvSpPr>
            <p:spPr bwMode="auto">
              <a:xfrm>
                <a:off x="19634"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1" name="Rectangle 1221"/>
              <p:cNvSpPr>
                <a:spLocks noChangeArrowheads="1"/>
              </p:cNvSpPr>
              <p:nvPr/>
            </p:nvSpPr>
            <p:spPr bwMode="auto">
              <a:xfrm>
                <a:off x="19634"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2" name="Rectangle 1222"/>
              <p:cNvSpPr>
                <a:spLocks noChangeArrowheads="1"/>
              </p:cNvSpPr>
              <p:nvPr/>
            </p:nvSpPr>
            <p:spPr bwMode="auto">
              <a:xfrm>
                <a:off x="19634"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3" name="Rectangle 1223"/>
              <p:cNvSpPr>
                <a:spLocks noChangeArrowheads="1"/>
              </p:cNvSpPr>
              <p:nvPr/>
            </p:nvSpPr>
            <p:spPr bwMode="auto">
              <a:xfrm>
                <a:off x="19634"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4" name="Rectangle 1224"/>
              <p:cNvSpPr>
                <a:spLocks noChangeArrowheads="1"/>
              </p:cNvSpPr>
              <p:nvPr/>
            </p:nvSpPr>
            <p:spPr bwMode="auto">
              <a:xfrm>
                <a:off x="19634"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5" name="Rectangle 1225"/>
              <p:cNvSpPr>
                <a:spLocks noChangeArrowheads="1"/>
              </p:cNvSpPr>
              <p:nvPr/>
            </p:nvSpPr>
            <p:spPr bwMode="auto">
              <a:xfrm>
                <a:off x="19634"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6" name="Rectangle 1226"/>
              <p:cNvSpPr>
                <a:spLocks noChangeArrowheads="1"/>
              </p:cNvSpPr>
              <p:nvPr/>
            </p:nvSpPr>
            <p:spPr bwMode="auto">
              <a:xfrm>
                <a:off x="19634"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7" name="Rectangle 1227"/>
              <p:cNvSpPr>
                <a:spLocks noChangeArrowheads="1"/>
              </p:cNvSpPr>
              <p:nvPr/>
            </p:nvSpPr>
            <p:spPr bwMode="auto">
              <a:xfrm>
                <a:off x="19634"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8" name="Rectangle 1228"/>
              <p:cNvSpPr>
                <a:spLocks noChangeArrowheads="1"/>
              </p:cNvSpPr>
              <p:nvPr/>
            </p:nvSpPr>
            <p:spPr bwMode="auto">
              <a:xfrm>
                <a:off x="19825"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9" name="Rectangle 1229"/>
              <p:cNvSpPr>
                <a:spLocks noChangeArrowheads="1"/>
              </p:cNvSpPr>
              <p:nvPr/>
            </p:nvSpPr>
            <p:spPr bwMode="auto">
              <a:xfrm>
                <a:off x="19825"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0" name="Rectangle 1230"/>
              <p:cNvSpPr>
                <a:spLocks noChangeArrowheads="1"/>
              </p:cNvSpPr>
              <p:nvPr/>
            </p:nvSpPr>
            <p:spPr bwMode="auto">
              <a:xfrm>
                <a:off x="19825"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1" name="Rectangle 1231"/>
              <p:cNvSpPr>
                <a:spLocks noChangeArrowheads="1"/>
              </p:cNvSpPr>
              <p:nvPr/>
            </p:nvSpPr>
            <p:spPr bwMode="auto">
              <a:xfrm>
                <a:off x="19825"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2" name="Rectangle 1232"/>
              <p:cNvSpPr>
                <a:spLocks noChangeArrowheads="1"/>
              </p:cNvSpPr>
              <p:nvPr/>
            </p:nvSpPr>
            <p:spPr bwMode="auto">
              <a:xfrm>
                <a:off x="19825"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3" name="Rectangle 1233"/>
              <p:cNvSpPr>
                <a:spLocks noChangeArrowheads="1"/>
              </p:cNvSpPr>
              <p:nvPr/>
            </p:nvSpPr>
            <p:spPr bwMode="auto">
              <a:xfrm>
                <a:off x="19825"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4" name="Rectangle 1234"/>
              <p:cNvSpPr>
                <a:spLocks noChangeArrowheads="1"/>
              </p:cNvSpPr>
              <p:nvPr/>
            </p:nvSpPr>
            <p:spPr bwMode="auto">
              <a:xfrm>
                <a:off x="19825"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5" name="Rectangle 1235"/>
              <p:cNvSpPr>
                <a:spLocks noChangeArrowheads="1"/>
              </p:cNvSpPr>
              <p:nvPr/>
            </p:nvSpPr>
            <p:spPr bwMode="auto">
              <a:xfrm>
                <a:off x="19825"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6" name="Rectangle 1236"/>
              <p:cNvSpPr>
                <a:spLocks noChangeArrowheads="1"/>
              </p:cNvSpPr>
              <p:nvPr/>
            </p:nvSpPr>
            <p:spPr bwMode="auto">
              <a:xfrm>
                <a:off x="19825"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7" name="Rectangle 1237"/>
              <p:cNvSpPr>
                <a:spLocks noChangeArrowheads="1"/>
              </p:cNvSpPr>
              <p:nvPr/>
            </p:nvSpPr>
            <p:spPr bwMode="auto">
              <a:xfrm>
                <a:off x="19825"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8" name="Rectangle 1238"/>
              <p:cNvSpPr>
                <a:spLocks noChangeArrowheads="1"/>
              </p:cNvSpPr>
              <p:nvPr/>
            </p:nvSpPr>
            <p:spPr bwMode="auto">
              <a:xfrm>
                <a:off x="19825"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9" name="Rectangle 1239"/>
              <p:cNvSpPr>
                <a:spLocks noChangeArrowheads="1"/>
              </p:cNvSpPr>
              <p:nvPr/>
            </p:nvSpPr>
            <p:spPr bwMode="auto">
              <a:xfrm>
                <a:off x="19825"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0" name="Rectangle 1240"/>
              <p:cNvSpPr>
                <a:spLocks noChangeArrowheads="1"/>
              </p:cNvSpPr>
              <p:nvPr/>
            </p:nvSpPr>
            <p:spPr bwMode="auto">
              <a:xfrm>
                <a:off x="19825"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1" name="Rectangle 1241"/>
              <p:cNvSpPr>
                <a:spLocks noChangeArrowheads="1"/>
              </p:cNvSpPr>
              <p:nvPr/>
            </p:nvSpPr>
            <p:spPr bwMode="auto">
              <a:xfrm>
                <a:off x="19825"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2" name="Rectangle 1242"/>
              <p:cNvSpPr>
                <a:spLocks noChangeArrowheads="1"/>
              </p:cNvSpPr>
              <p:nvPr/>
            </p:nvSpPr>
            <p:spPr bwMode="auto">
              <a:xfrm>
                <a:off x="19825"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3" name="Rectangle 1243"/>
              <p:cNvSpPr>
                <a:spLocks noChangeArrowheads="1"/>
              </p:cNvSpPr>
              <p:nvPr/>
            </p:nvSpPr>
            <p:spPr bwMode="auto">
              <a:xfrm>
                <a:off x="19825"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4" name="Rectangle 1244"/>
              <p:cNvSpPr>
                <a:spLocks noChangeArrowheads="1"/>
              </p:cNvSpPr>
              <p:nvPr/>
            </p:nvSpPr>
            <p:spPr bwMode="auto">
              <a:xfrm>
                <a:off x="19825"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5" name="Rectangle 1245"/>
              <p:cNvSpPr>
                <a:spLocks noChangeArrowheads="1"/>
              </p:cNvSpPr>
              <p:nvPr/>
            </p:nvSpPr>
            <p:spPr bwMode="auto">
              <a:xfrm>
                <a:off x="19825"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6" name="Rectangle 1246"/>
              <p:cNvSpPr>
                <a:spLocks noChangeArrowheads="1"/>
              </p:cNvSpPr>
              <p:nvPr/>
            </p:nvSpPr>
            <p:spPr bwMode="auto">
              <a:xfrm>
                <a:off x="19825"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7" name="Rectangle 1247"/>
              <p:cNvSpPr>
                <a:spLocks noChangeArrowheads="1"/>
              </p:cNvSpPr>
              <p:nvPr/>
            </p:nvSpPr>
            <p:spPr bwMode="auto">
              <a:xfrm>
                <a:off x="19825"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8" name="Rectangle 1248"/>
              <p:cNvSpPr>
                <a:spLocks noChangeArrowheads="1"/>
              </p:cNvSpPr>
              <p:nvPr/>
            </p:nvSpPr>
            <p:spPr bwMode="auto">
              <a:xfrm>
                <a:off x="19825"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9" name="Rectangle 1249"/>
              <p:cNvSpPr>
                <a:spLocks noChangeArrowheads="1"/>
              </p:cNvSpPr>
              <p:nvPr/>
            </p:nvSpPr>
            <p:spPr bwMode="auto">
              <a:xfrm>
                <a:off x="19825"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0" name="Rectangle 1250"/>
              <p:cNvSpPr>
                <a:spLocks noChangeArrowheads="1"/>
              </p:cNvSpPr>
              <p:nvPr/>
            </p:nvSpPr>
            <p:spPr bwMode="auto">
              <a:xfrm>
                <a:off x="19825"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1" name="Rectangle 1251"/>
              <p:cNvSpPr>
                <a:spLocks noChangeArrowheads="1"/>
              </p:cNvSpPr>
              <p:nvPr/>
            </p:nvSpPr>
            <p:spPr bwMode="auto">
              <a:xfrm>
                <a:off x="19825"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2" name="Rectangle 1252"/>
              <p:cNvSpPr>
                <a:spLocks noChangeArrowheads="1"/>
              </p:cNvSpPr>
              <p:nvPr/>
            </p:nvSpPr>
            <p:spPr bwMode="auto">
              <a:xfrm>
                <a:off x="20016"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3" name="Rectangle 1253"/>
              <p:cNvSpPr>
                <a:spLocks noChangeArrowheads="1"/>
              </p:cNvSpPr>
              <p:nvPr/>
            </p:nvSpPr>
            <p:spPr bwMode="auto">
              <a:xfrm>
                <a:off x="20016"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4" name="Rectangle 1254"/>
              <p:cNvSpPr>
                <a:spLocks noChangeArrowheads="1"/>
              </p:cNvSpPr>
              <p:nvPr/>
            </p:nvSpPr>
            <p:spPr bwMode="auto">
              <a:xfrm>
                <a:off x="20016"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5" name="Rectangle 1255"/>
              <p:cNvSpPr>
                <a:spLocks noChangeArrowheads="1"/>
              </p:cNvSpPr>
              <p:nvPr/>
            </p:nvSpPr>
            <p:spPr bwMode="auto">
              <a:xfrm>
                <a:off x="20016"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6" name="Rectangle 1256"/>
              <p:cNvSpPr>
                <a:spLocks noChangeArrowheads="1"/>
              </p:cNvSpPr>
              <p:nvPr/>
            </p:nvSpPr>
            <p:spPr bwMode="auto">
              <a:xfrm>
                <a:off x="20016"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7" name="Rectangle 1257"/>
              <p:cNvSpPr>
                <a:spLocks noChangeArrowheads="1"/>
              </p:cNvSpPr>
              <p:nvPr/>
            </p:nvSpPr>
            <p:spPr bwMode="auto">
              <a:xfrm>
                <a:off x="20016"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8" name="Rectangle 1258"/>
              <p:cNvSpPr>
                <a:spLocks noChangeArrowheads="1"/>
              </p:cNvSpPr>
              <p:nvPr/>
            </p:nvSpPr>
            <p:spPr bwMode="auto">
              <a:xfrm>
                <a:off x="20016"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9" name="Rectangle 1259"/>
              <p:cNvSpPr>
                <a:spLocks noChangeArrowheads="1"/>
              </p:cNvSpPr>
              <p:nvPr/>
            </p:nvSpPr>
            <p:spPr bwMode="auto">
              <a:xfrm>
                <a:off x="20016"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0" name="Rectangle 1260"/>
              <p:cNvSpPr>
                <a:spLocks noChangeArrowheads="1"/>
              </p:cNvSpPr>
              <p:nvPr/>
            </p:nvSpPr>
            <p:spPr bwMode="auto">
              <a:xfrm>
                <a:off x="20016"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1" name="Rectangle 1261"/>
              <p:cNvSpPr>
                <a:spLocks noChangeArrowheads="1"/>
              </p:cNvSpPr>
              <p:nvPr/>
            </p:nvSpPr>
            <p:spPr bwMode="auto">
              <a:xfrm>
                <a:off x="20016"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2" name="Rectangle 1262"/>
              <p:cNvSpPr>
                <a:spLocks noChangeArrowheads="1"/>
              </p:cNvSpPr>
              <p:nvPr/>
            </p:nvSpPr>
            <p:spPr bwMode="auto">
              <a:xfrm>
                <a:off x="20016"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3" name="Rectangle 1263"/>
              <p:cNvSpPr>
                <a:spLocks noChangeArrowheads="1"/>
              </p:cNvSpPr>
              <p:nvPr/>
            </p:nvSpPr>
            <p:spPr bwMode="auto">
              <a:xfrm>
                <a:off x="20016"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4" name="Rectangle 1264"/>
              <p:cNvSpPr>
                <a:spLocks noChangeArrowheads="1"/>
              </p:cNvSpPr>
              <p:nvPr/>
            </p:nvSpPr>
            <p:spPr bwMode="auto">
              <a:xfrm>
                <a:off x="20016"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5" name="Rectangle 1265"/>
              <p:cNvSpPr>
                <a:spLocks noChangeArrowheads="1"/>
              </p:cNvSpPr>
              <p:nvPr/>
            </p:nvSpPr>
            <p:spPr bwMode="auto">
              <a:xfrm>
                <a:off x="20016"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6" name="Rectangle 1266"/>
              <p:cNvSpPr>
                <a:spLocks noChangeArrowheads="1"/>
              </p:cNvSpPr>
              <p:nvPr/>
            </p:nvSpPr>
            <p:spPr bwMode="auto">
              <a:xfrm>
                <a:off x="20016"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7" name="Rectangle 1267"/>
              <p:cNvSpPr>
                <a:spLocks noChangeArrowheads="1"/>
              </p:cNvSpPr>
              <p:nvPr/>
            </p:nvSpPr>
            <p:spPr bwMode="auto">
              <a:xfrm>
                <a:off x="20016"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8" name="Rectangle 1268"/>
              <p:cNvSpPr>
                <a:spLocks noChangeArrowheads="1"/>
              </p:cNvSpPr>
              <p:nvPr/>
            </p:nvSpPr>
            <p:spPr bwMode="auto">
              <a:xfrm>
                <a:off x="20016"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9" name="Rectangle 1269"/>
              <p:cNvSpPr>
                <a:spLocks noChangeArrowheads="1"/>
              </p:cNvSpPr>
              <p:nvPr/>
            </p:nvSpPr>
            <p:spPr bwMode="auto">
              <a:xfrm>
                <a:off x="20016"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0" name="Rectangle 1270"/>
              <p:cNvSpPr>
                <a:spLocks noChangeArrowheads="1"/>
              </p:cNvSpPr>
              <p:nvPr/>
            </p:nvSpPr>
            <p:spPr bwMode="auto">
              <a:xfrm>
                <a:off x="20016"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1" name="Rectangle 1271"/>
              <p:cNvSpPr>
                <a:spLocks noChangeArrowheads="1"/>
              </p:cNvSpPr>
              <p:nvPr/>
            </p:nvSpPr>
            <p:spPr bwMode="auto">
              <a:xfrm>
                <a:off x="20016"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2" name="Rectangle 1272"/>
              <p:cNvSpPr>
                <a:spLocks noChangeArrowheads="1"/>
              </p:cNvSpPr>
              <p:nvPr/>
            </p:nvSpPr>
            <p:spPr bwMode="auto">
              <a:xfrm>
                <a:off x="20016"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3" name="Rectangle 1273"/>
              <p:cNvSpPr>
                <a:spLocks noChangeArrowheads="1"/>
              </p:cNvSpPr>
              <p:nvPr/>
            </p:nvSpPr>
            <p:spPr bwMode="auto">
              <a:xfrm>
                <a:off x="20016"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4" name="Rectangle 1274"/>
              <p:cNvSpPr>
                <a:spLocks noChangeArrowheads="1"/>
              </p:cNvSpPr>
              <p:nvPr/>
            </p:nvSpPr>
            <p:spPr bwMode="auto">
              <a:xfrm>
                <a:off x="20207"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5" name="Rectangle 1275"/>
              <p:cNvSpPr>
                <a:spLocks noChangeArrowheads="1"/>
              </p:cNvSpPr>
              <p:nvPr/>
            </p:nvSpPr>
            <p:spPr bwMode="auto">
              <a:xfrm>
                <a:off x="20207"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6" name="Rectangle 1276"/>
              <p:cNvSpPr>
                <a:spLocks noChangeArrowheads="1"/>
              </p:cNvSpPr>
              <p:nvPr/>
            </p:nvSpPr>
            <p:spPr bwMode="auto">
              <a:xfrm>
                <a:off x="20207"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7" name="Rectangle 1277"/>
              <p:cNvSpPr>
                <a:spLocks noChangeArrowheads="1"/>
              </p:cNvSpPr>
              <p:nvPr/>
            </p:nvSpPr>
            <p:spPr bwMode="auto">
              <a:xfrm>
                <a:off x="20207"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8" name="Rectangle 1278"/>
              <p:cNvSpPr>
                <a:spLocks noChangeArrowheads="1"/>
              </p:cNvSpPr>
              <p:nvPr/>
            </p:nvSpPr>
            <p:spPr bwMode="auto">
              <a:xfrm>
                <a:off x="20207"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9" name="Rectangle 1279"/>
              <p:cNvSpPr>
                <a:spLocks noChangeArrowheads="1"/>
              </p:cNvSpPr>
              <p:nvPr/>
            </p:nvSpPr>
            <p:spPr bwMode="auto">
              <a:xfrm>
                <a:off x="20207"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0" name="Rectangle 1280"/>
              <p:cNvSpPr>
                <a:spLocks noChangeArrowheads="1"/>
              </p:cNvSpPr>
              <p:nvPr/>
            </p:nvSpPr>
            <p:spPr bwMode="auto">
              <a:xfrm>
                <a:off x="20207"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1" name="Rectangle 1281"/>
              <p:cNvSpPr>
                <a:spLocks noChangeArrowheads="1"/>
              </p:cNvSpPr>
              <p:nvPr/>
            </p:nvSpPr>
            <p:spPr bwMode="auto">
              <a:xfrm>
                <a:off x="20207"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2" name="Rectangle 1282"/>
              <p:cNvSpPr>
                <a:spLocks noChangeArrowheads="1"/>
              </p:cNvSpPr>
              <p:nvPr/>
            </p:nvSpPr>
            <p:spPr bwMode="auto">
              <a:xfrm>
                <a:off x="20207"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3" name="Rectangle 1283"/>
              <p:cNvSpPr>
                <a:spLocks noChangeArrowheads="1"/>
              </p:cNvSpPr>
              <p:nvPr/>
            </p:nvSpPr>
            <p:spPr bwMode="auto">
              <a:xfrm>
                <a:off x="20207"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4" name="Rectangle 1284"/>
              <p:cNvSpPr>
                <a:spLocks noChangeArrowheads="1"/>
              </p:cNvSpPr>
              <p:nvPr/>
            </p:nvSpPr>
            <p:spPr bwMode="auto">
              <a:xfrm>
                <a:off x="20207"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5" name="Rectangle 1285"/>
              <p:cNvSpPr>
                <a:spLocks noChangeArrowheads="1"/>
              </p:cNvSpPr>
              <p:nvPr/>
            </p:nvSpPr>
            <p:spPr bwMode="auto">
              <a:xfrm>
                <a:off x="20207"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6" name="Rectangle 1286"/>
              <p:cNvSpPr>
                <a:spLocks noChangeArrowheads="1"/>
              </p:cNvSpPr>
              <p:nvPr/>
            </p:nvSpPr>
            <p:spPr bwMode="auto">
              <a:xfrm>
                <a:off x="20207"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7" name="Rectangle 1287"/>
              <p:cNvSpPr>
                <a:spLocks noChangeArrowheads="1"/>
              </p:cNvSpPr>
              <p:nvPr/>
            </p:nvSpPr>
            <p:spPr bwMode="auto">
              <a:xfrm>
                <a:off x="20207"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8" name="Rectangle 1288"/>
              <p:cNvSpPr>
                <a:spLocks noChangeArrowheads="1"/>
              </p:cNvSpPr>
              <p:nvPr/>
            </p:nvSpPr>
            <p:spPr bwMode="auto">
              <a:xfrm>
                <a:off x="20207"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9" name="Rectangle 1289"/>
              <p:cNvSpPr>
                <a:spLocks noChangeArrowheads="1"/>
              </p:cNvSpPr>
              <p:nvPr/>
            </p:nvSpPr>
            <p:spPr bwMode="auto">
              <a:xfrm>
                <a:off x="20207"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0" name="Rectangle 1290"/>
              <p:cNvSpPr>
                <a:spLocks noChangeArrowheads="1"/>
              </p:cNvSpPr>
              <p:nvPr/>
            </p:nvSpPr>
            <p:spPr bwMode="auto">
              <a:xfrm>
                <a:off x="20207"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1" name="Rectangle 1291"/>
              <p:cNvSpPr>
                <a:spLocks noChangeArrowheads="1"/>
              </p:cNvSpPr>
              <p:nvPr/>
            </p:nvSpPr>
            <p:spPr bwMode="auto">
              <a:xfrm>
                <a:off x="20207"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2" name="Rectangle 1292"/>
              <p:cNvSpPr>
                <a:spLocks noChangeArrowheads="1"/>
              </p:cNvSpPr>
              <p:nvPr/>
            </p:nvSpPr>
            <p:spPr bwMode="auto">
              <a:xfrm>
                <a:off x="20207"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3" name="Rectangle 1293"/>
              <p:cNvSpPr>
                <a:spLocks noChangeArrowheads="1"/>
              </p:cNvSpPr>
              <p:nvPr/>
            </p:nvSpPr>
            <p:spPr bwMode="auto">
              <a:xfrm>
                <a:off x="20207"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4" name="Rectangle 1294"/>
              <p:cNvSpPr>
                <a:spLocks noChangeArrowheads="1"/>
              </p:cNvSpPr>
              <p:nvPr/>
            </p:nvSpPr>
            <p:spPr bwMode="auto">
              <a:xfrm>
                <a:off x="20207"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5" name="Rectangle 1295"/>
              <p:cNvSpPr>
                <a:spLocks noChangeArrowheads="1"/>
              </p:cNvSpPr>
              <p:nvPr/>
            </p:nvSpPr>
            <p:spPr bwMode="auto">
              <a:xfrm>
                <a:off x="20207"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6" name="Rectangle 1296"/>
              <p:cNvSpPr>
                <a:spLocks noChangeArrowheads="1"/>
              </p:cNvSpPr>
              <p:nvPr/>
            </p:nvSpPr>
            <p:spPr bwMode="auto">
              <a:xfrm>
                <a:off x="20207"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7" name="Rectangle 1297"/>
              <p:cNvSpPr>
                <a:spLocks noChangeArrowheads="1"/>
              </p:cNvSpPr>
              <p:nvPr/>
            </p:nvSpPr>
            <p:spPr bwMode="auto">
              <a:xfrm>
                <a:off x="20398"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8" name="Rectangle 1298"/>
              <p:cNvSpPr>
                <a:spLocks noChangeArrowheads="1"/>
              </p:cNvSpPr>
              <p:nvPr/>
            </p:nvSpPr>
            <p:spPr bwMode="auto">
              <a:xfrm>
                <a:off x="20398"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9" name="Rectangle 1299"/>
              <p:cNvSpPr>
                <a:spLocks noChangeArrowheads="1"/>
              </p:cNvSpPr>
              <p:nvPr/>
            </p:nvSpPr>
            <p:spPr bwMode="auto">
              <a:xfrm>
                <a:off x="20398"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0" name="Rectangle 1300"/>
              <p:cNvSpPr>
                <a:spLocks noChangeArrowheads="1"/>
              </p:cNvSpPr>
              <p:nvPr/>
            </p:nvSpPr>
            <p:spPr bwMode="auto">
              <a:xfrm>
                <a:off x="20398"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1" name="Rectangle 1301"/>
              <p:cNvSpPr>
                <a:spLocks noChangeArrowheads="1"/>
              </p:cNvSpPr>
              <p:nvPr/>
            </p:nvSpPr>
            <p:spPr bwMode="auto">
              <a:xfrm>
                <a:off x="20398"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2" name="Rectangle 1302"/>
              <p:cNvSpPr>
                <a:spLocks noChangeArrowheads="1"/>
              </p:cNvSpPr>
              <p:nvPr/>
            </p:nvSpPr>
            <p:spPr bwMode="auto">
              <a:xfrm>
                <a:off x="20398"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3" name="Rectangle 1303"/>
              <p:cNvSpPr>
                <a:spLocks noChangeArrowheads="1"/>
              </p:cNvSpPr>
              <p:nvPr/>
            </p:nvSpPr>
            <p:spPr bwMode="auto">
              <a:xfrm>
                <a:off x="20398"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4" name="Rectangle 1304"/>
              <p:cNvSpPr>
                <a:spLocks noChangeArrowheads="1"/>
              </p:cNvSpPr>
              <p:nvPr/>
            </p:nvSpPr>
            <p:spPr bwMode="auto">
              <a:xfrm>
                <a:off x="20398"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5" name="Rectangle 1305"/>
              <p:cNvSpPr>
                <a:spLocks noChangeArrowheads="1"/>
              </p:cNvSpPr>
              <p:nvPr/>
            </p:nvSpPr>
            <p:spPr bwMode="auto">
              <a:xfrm>
                <a:off x="20398"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6" name="Rectangle 1306"/>
              <p:cNvSpPr>
                <a:spLocks noChangeArrowheads="1"/>
              </p:cNvSpPr>
              <p:nvPr/>
            </p:nvSpPr>
            <p:spPr bwMode="auto">
              <a:xfrm>
                <a:off x="20398"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7" name="Rectangle 1307"/>
              <p:cNvSpPr>
                <a:spLocks noChangeArrowheads="1"/>
              </p:cNvSpPr>
              <p:nvPr/>
            </p:nvSpPr>
            <p:spPr bwMode="auto">
              <a:xfrm>
                <a:off x="20398"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8" name="Rectangle 1308"/>
              <p:cNvSpPr>
                <a:spLocks noChangeArrowheads="1"/>
              </p:cNvSpPr>
              <p:nvPr/>
            </p:nvSpPr>
            <p:spPr bwMode="auto">
              <a:xfrm>
                <a:off x="20398"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9" name="Rectangle 1309"/>
              <p:cNvSpPr>
                <a:spLocks noChangeArrowheads="1"/>
              </p:cNvSpPr>
              <p:nvPr/>
            </p:nvSpPr>
            <p:spPr bwMode="auto">
              <a:xfrm>
                <a:off x="20398"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0" name="Rectangle 1310"/>
              <p:cNvSpPr>
                <a:spLocks noChangeArrowheads="1"/>
              </p:cNvSpPr>
              <p:nvPr/>
            </p:nvSpPr>
            <p:spPr bwMode="auto">
              <a:xfrm>
                <a:off x="20398"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1" name="Rectangle 1311"/>
              <p:cNvSpPr>
                <a:spLocks noChangeArrowheads="1"/>
              </p:cNvSpPr>
              <p:nvPr/>
            </p:nvSpPr>
            <p:spPr bwMode="auto">
              <a:xfrm>
                <a:off x="20398"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2" name="Rectangle 1312"/>
              <p:cNvSpPr>
                <a:spLocks noChangeArrowheads="1"/>
              </p:cNvSpPr>
              <p:nvPr/>
            </p:nvSpPr>
            <p:spPr bwMode="auto">
              <a:xfrm>
                <a:off x="20398"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3" name="Rectangle 1313"/>
              <p:cNvSpPr>
                <a:spLocks noChangeArrowheads="1"/>
              </p:cNvSpPr>
              <p:nvPr/>
            </p:nvSpPr>
            <p:spPr bwMode="auto">
              <a:xfrm>
                <a:off x="20398"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4" name="Rectangle 1314"/>
              <p:cNvSpPr>
                <a:spLocks noChangeArrowheads="1"/>
              </p:cNvSpPr>
              <p:nvPr/>
            </p:nvSpPr>
            <p:spPr bwMode="auto">
              <a:xfrm>
                <a:off x="20398"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5" name="Rectangle 1315"/>
              <p:cNvSpPr>
                <a:spLocks noChangeArrowheads="1"/>
              </p:cNvSpPr>
              <p:nvPr/>
            </p:nvSpPr>
            <p:spPr bwMode="auto">
              <a:xfrm>
                <a:off x="20398"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6" name="Rectangle 1316"/>
              <p:cNvSpPr>
                <a:spLocks noChangeArrowheads="1"/>
              </p:cNvSpPr>
              <p:nvPr/>
            </p:nvSpPr>
            <p:spPr bwMode="auto">
              <a:xfrm>
                <a:off x="20398"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7" name="Rectangle 1317"/>
              <p:cNvSpPr>
                <a:spLocks noChangeArrowheads="1"/>
              </p:cNvSpPr>
              <p:nvPr/>
            </p:nvSpPr>
            <p:spPr bwMode="auto">
              <a:xfrm>
                <a:off x="20398"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8" name="Rectangle 1318"/>
              <p:cNvSpPr>
                <a:spLocks noChangeArrowheads="1"/>
              </p:cNvSpPr>
              <p:nvPr/>
            </p:nvSpPr>
            <p:spPr bwMode="auto">
              <a:xfrm>
                <a:off x="20398"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9" name="Rectangle 1319"/>
              <p:cNvSpPr>
                <a:spLocks noChangeArrowheads="1"/>
              </p:cNvSpPr>
              <p:nvPr/>
            </p:nvSpPr>
            <p:spPr bwMode="auto">
              <a:xfrm>
                <a:off x="20398"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0" name="Rectangle 1320"/>
              <p:cNvSpPr>
                <a:spLocks noChangeArrowheads="1"/>
              </p:cNvSpPr>
              <p:nvPr/>
            </p:nvSpPr>
            <p:spPr bwMode="auto">
              <a:xfrm>
                <a:off x="20398"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1" name="Rectangle 1321"/>
              <p:cNvSpPr>
                <a:spLocks noChangeArrowheads="1"/>
              </p:cNvSpPr>
              <p:nvPr/>
            </p:nvSpPr>
            <p:spPr bwMode="auto">
              <a:xfrm>
                <a:off x="20398"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2" name="Rectangle 1322"/>
              <p:cNvSpPr>
                <a:spLocks noChangeArrowheads="1"/>
              </p:cNvSpPr>
              <p:nvPr/>
            </p:nvSpPr>
            <p:spPr bwMode="auto">
              <a:xfrm>
                <a:off x="20589"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3" name="Rectangle 1323"/>
              <p:cNvSpPr>
                <a:spLocks noChangeArrowheads="1"/>
              </p:cNvSpPr>
              <p:nvPr/>
            </p:nvSpPr>
            <p:spPr bwMode="auto">
              <a:xfrm>
                <a:off x="20589"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4" name="Rectangle 1324"/>
              <p:cNvSpPr>
                <a:spLocks noChangeArrowheads="1"/>
              </p:cNvSpPr>
              <p:nvPr/>
            </p:nvSpPr>
            <p:spPr bwMode="auto">
              <a:xfrm>
                <a:off x="20589"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5" name="Rectangle 1325"/>
              <p:cNvSpPr>
                <a:spLocks noChangeArrowheads="1"/>
              </p:cNvSpPr>
              <p:nvPr/>
            </p:nvSpPr>
            <p:spPr bwMode="auto">
              <a:xfrm>
                <a:off x="20589"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6" name="Rectangle 1326"/>
              <p:cNvSpPr>
                <a:spLocks noChangeArrowheads="1"/>
              </p:cNvSpPr>
              <p:nvPr/>
            </p:nvSpPr>
            <p:spPr bwMode="auto">
              <a:xfrm>
                <a:off x="20589"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7" name="Rectangle 1327"/>
              <p:cNvSpPr>
                <a:spLocks noChangeArrowheads="1"/>
              </p:cNvSpPr>
              <p:nvPr/>
            </p:nvSpPr>
            <p:spPr bwMode="auto">
              <a:xfrm>
                <a:off x="20589"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8" name="Rectangle 1328"/>
              <p:cNvSpPr>
                <a:spLocks noChangeArrowheads="1"/>
              </p:cNvSpPr>
              <p:nvPr/>
            </p:nvSpPr>
            <p:spPr bwMode="auto">
              <a:xfrm>
                <a:off x="20589"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9" name="Rectangle 1329"/>
              <p:cNvSpPr>
                <a:spLocks noChangeArrowheads="1"/>
              </p:cNvSpPr>
              <p:nvPr/>
            </p:nvSpPr>
            <p:spPr bwMode="auto">
              <a:xfrm>
                <a:off x="20589"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0" name="Rectangle 1330"/>
              <p:cNvSpPr>
                <a:spLocks noChangeArrowheads="1"/>
              </p:cNvSpPr>
              <p:nvPr/>
            </p:nvSpPr>
            <p:spPr bwMode="auto">
              <a:xfrm>
                <a:off x="20589"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1" name="Rectangle 1331"/>
              <p:cNvSpPr>
                <a:spLocks noChangeArrowheads="1"/>
              </p:cNvSpPr>
              <p:nvPr/>
            </p:nvSpPr>
            <p:spPr bwMode="auto">
              <a:xfrm>
                <a:off x="20589"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2" name="Rectangle 1332"/>
              <p:cNvSpPr>
                <a:spLocks noChangeArrowheads="1"/>
              </p:cNvSpPr>
              <p:nvPr/>
            </p:nvSpPr>
            <p:spPr bwMode="auto">
              <a:xfrm>
                <a:off x="20589"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3" name="Rectangle 1333"/>
              <p:cNvSpPr>
                <a:spLocks noChangeArrowheads="1"/>
              </p:cNvSpPr>
              <p:nvPr/>
            </p:nvSpPr>
            <p:spPr bwMode="auto">
              <a:xfrm>
                <a:off x="20589"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4" name="Rectangle 1334"/>
              <p:cNvSpPr>
                <a:spLocks noChangeArrowheads="1"/>
              </p:cNvSpPr>
              <p:nvPr/>
            </p:nvSpPr>
            <p:spPr bwMode="auto">
              <a:xfrm>
                <a:off x="20589"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5" name="Rectangle 1335"/>
              <p:cNvSpPr>
                <a:spLocks noChangeArrowheads="1"/>
              </p:cNvSpPr>
              <p:nvPr/>
            </p:nvSpPr>
            <p:spPr bwMode="auto">
              <a:xfrm>
                <a:off x="20589"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6" name="Rectangle 1336"/>
              <p:cNvSpPr>
                <a:spLocks noChangeArrowheads="1"/>
              </p:cNvSpPr>
              <p:nvPr/>
            </p:nvSpPr>
            <p:spPr bwMode="auto">
              <a:xfrm>
                <a:off x="20589"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7" name="Rectangle 1337"/>
              <p:cNvSpPr>
                <a:spLocks noChangeArrowheads="1"/>
              </p:cNvSpPr>
              <p:nvPr/>
            </p:nvSpPr>
            <p:spPr bwMode="auto">
              <a:xfrm>
                <a:off x="20589"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8" name="Rectangle 1338"/>
              <p:cNvSpPr>
                <a:spLocks noChangeArrowheads="1"/>
              </p:cNvSpPr>
              <p:nvPr/>
            </p:nvSpPr>
            <p:spPr bwMode="auto">
              <a:xfrm>
                <a:off x="20589"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9" name="Rectangle 1339"/>
              <p:cNvSpPr>
                <a:spLocks noChangeArrowheads="1"/>
              </p:cNvSpPr>
              <p:nvPr/>
            </p:nvSpPr>
            <p:spPr bwMode="auto">
              <a:xfrm>
                <a:off x="20589"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0" name="Rectangle 1340"/>
              <p:cNvSpPr>
                <a:spLocks noChangeArrowheads="1"/>
              </p:cNvSpPr>
              <p:nvPr/>
            </p:nvSpPr>
            <p:spPr bwMode="auto">
              <a:xfrm>
                <a:off x="20589"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1" name="Rectangle 1341"/>
              <p:cNvSpPr>
                <a:spLocks noChangeArrowheads="1"/>
              </p:cNvSpPr>
              <p:nvPr/>
            </p:nvSpPr>
            <p:spPr bwMode="auto">
              <a:xfrm>
                <a:off x="20589"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2" name="Rectangle 1342"/>
              <p:cNvSpPr>
                <a:spLocks noChangeArrowheads="1"/>
              </p:cNvSpPr>
              <p:nvPr/>
            </p:nvSpPr>
            <p:spPr bwMode="auto">
              <a:xfrm>
                <a:off x="20589"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3" name="Rectangle 1343"/>
              <p:cNvSpPr>
                <a:spLocks noChangeArrowheads="1"/>
              </p:cNvSpPr>
              <p:nvPr/>
            </p:nvSpPr>
            <p:spPr bwMode="auto">
              <a:xfrm>
                <a:off x="20589"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4" name="Rectangle 1344"/>
              <p:cNvSpPr>
                <a:spLocks noChangeArrowheads="1"/>
              </p:cNvSpPr>
              <p:nvPr/>
            </p:nvSpPr>
            <p:spPr bwMode="auto">
              <a:xfrm>
                <a:off x="20589"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5" name="Rectangle 1345"/>
              <p:cNvSpPr>
                <a:spLocks noChangeArrowheads="1"/>
              </p:cNvSpPr>
              <p:nvPr/>
            </p:nvSpPr>
            <p:spPr bwMode="auto">
              <a:xfrm>
                <a:off x="20589"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6" name="Rectangle 1346"/>
              <p:cNvSpPr>
                <a:spLocks noChangeArrowheads="1"/>
              </p:cNvSpPr>
              <p:nvPr/>
            </p:nvSpPr>
            <p:spPr bwMode="auto">
              <a:xfrm>
                <a:off x="20780"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7" name="Rectangle 1347"/>
              <p:cNvSpPr>
                <a:spLocks noChangeArrowheads="1"/>
              </p:cNvSpPr>
              <p:nvPr/>
            </p:nvSpPr>
            <p:spPr bwMode="auto">
              <a:xfrm>
                <a:off x="20780"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8" name="Rectangle 1348"/>
              <p:cNvSpPr>
                <a:spLocks noChangeArrowheads="1"/>
              </p:cNvSpPr>
              <p:nvPr/>
            </p:nvSpPr>
            <p:spPr bwMode="auto">
              <a:xfrm>
                <a:off x="20780"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9" name="Rectangle 1349"/>
              <p:cNvSpPr>
                <a:spLocks noChangeArrowheads="1"/>
              </p:cNvSpPr>
              <p:nvPr/>
            </p:nvSpPr>
            <p:spPr bwMode="auto">
              <a:xfrm>
                <a:off x="20780"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0" name="Rectangle 1350"/>
              <p:cNvSpPr>
                <a:spLocks noChangeArrowheads="1"/>
              </p:cNvSpPr>
              <p:nvPr/>
            </p:nvSpPr>
            <p:spPr bwMode="auto">
              <a:xfrm>
                <a:off x="20780"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1" name="Rectangle 1351"/>
              <p:cNvSpPr>
                <a:spLocks noChangeArrowheads="1"/>
              </p:cNvSpPr>
              <p:nvPr/>
            </p:nvSpPr>
            <p:spPr bwMode="auto">
              <a:xfrm>
                <a:off x="20780"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2" name="Rectangle 1352"/>
              <p:cNvSpPr>
                <a:spLocks noChangeArrowheads="1"/>
              </p:cNvSpPr>
              <p:nvPr/>
            </p:nvSpPr>
            <p:spPr bwMode="auto">
              <a:xfrm>
                <a:off x="20780"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3" name="Rectangle 1353"/>
              <p:cNvSpPr>
                <a:spLocks noChangeArrowheads="1"/>
              </p:cNvSpPr>
              <p:nvPr/>
            </p:nvSpPr>
            <p:spPr bwMode="auto">
              <a:xfrm>
                <a:off x="20780"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4" name="Rectangle 1354"/>
              <p:cNvSpPr>
                <a:spLocks noChangeArrowheads="1"/>
              </p:cNvSpPr>
              <p:nvPr/>
            </p:nvSpPr>
            <p:spPr bwMode="auto">
              <a:xfrm>
                <a:off x="20780"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5" name="Rectangle 1355"/>
              <p:cNvSpPr>
                <a:spLocks noChangeArrowheads="1"/>
              </p:cNvSpPr>
              <p:nvPr/>
            </p:nvSpPr>
            <p:spPr bwMode="auto">
              <a:xfrm>
                <a:off x="20780"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6" name="Rectangle 1356"/>
              <p:cNvSpPr>
                <a:spLocks noChangeArrowheads="1"/>
              </p:cNvSpPr>
              <p:nvPr/>
            </p:nvSpPr>
            <p:spPr bwMode="auto">
              <a:xfrm>
                <a:off x="20780"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7" name="Rectangle 1357"/>
              <p:cNvSpPr>
                <a:spLocks noChangeArrowheads="1"/>
              </p:cNvSpPr>
              <p:nvPr/>
            </p:nvSpPr>
            <p:spPr bwMode="auto">
              <a:xfrm>
                <a:off x="20780"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8" name="Rectangle 1358"/>
              <p:cNvSpPr>
                <a:spLocks noChangeArrowheads="1"/>
              </p:cNvSpPr>
              <p:nvPr/>
            </p:nvSpPr>
            <p:spPr bwMode="auto">
              <a:xfrm>
                <a:off x="20780"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9" name="Rectangle 1359"/>
              <p:cNvSpPr>
                <a:spLocks noChangeArrowheads="1"/>
              </p:cNvSpPr>
              <p:nvPr/>
            </p:nvSpPr>
            <p:spPr bwMode="auto">
              <a:xfrm>
                <a:off x="20780"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0" name="Rectangle 1360"/>
              <p:cNvSpPr>
                <a:spLocks noChangeArrowheads="1"/>
              </p:cNvSpPr>
              <p:nvPr/>
            </p:nvSpPr>
            <p:spPr bwMode="auto">
              <a:xfrm>
                <a:off x="20780"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1" name="Rectangle 1361"/>
              <p:cNvSpPr>
                <a:spLocks noChangeArrowheads="1"/>
              </p:cNvSpPr>
              <p:nvPr/>
            </p:nvSpPr>
            <p:spPr bwMode="auto">
              <a:xfrm>
                <a:off x="20780"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2" name="Rectangle 1362"/>
              <p:cNvSpPr>
                <a:spLocks noChangeArrowheads="1"/>
              </p:cNvSpPr>
              <p:nvPr/>
            </p:nvSpPr>
            <p:spPr bwMode="auto">
              <a:xfrm>
                <a:off x="20780"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3" name="Rectangle 1363"/>
              <p:cNvSpPr>
                <a:spLocks noChangeArrowheads="1"/>
              </p:cNvSpPr>
              <p:nvPr/>
            </p:nvSpPr>
            <p:spPr bwMode="auto">
              <a:xfrm>
                <a:off x="20780"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4" name="Rectangle 1364"/>
              <p:cNvSpPr>
                <a:spLocks noChangeArrowheads="1"/>
              </p:cNvSpPr>
              <p:nvPr/>
            </p:nvSpPr>
            <p:spPr bwMode="auto">
              <a:xfrm>
                <a:off x="20780"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5" name="Rectangle 1365"/>
              <p:cNvSpPr>
                <a:spLocks noChangeArrowheads="1"/>
              </p:cNvSpPr>
              <p:nvPr/>
            </p:nvSpPr>
            <p:spPr bwMode="auto">
              <a:xfrm>
                <a:off x="20780"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6" name="Rectangle 1366"/>
              <p:cNvSpPr>
                <a:spLocks noChangeArrowheads="1"/>
              </p:cNvSpPr>
              <p:nvPr/>
            </p:nvSpPr>
            <p:spPr bwMode="auto">
              <a:xfrm>
                <a:off x="20780"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7" name="Rectangle 1367"/>
              <p:cNvSpPr>
                <a:spLocks noChangeArrowheads="1"/>
              </p:cNvSpPr>
              <p:nvPr/>
            </p:nvSpPr>
            <p:spPr bwMode="auto">
              <a:xfrm>
                <a:off x="20780"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8" name="Rectangle 1368"/>
              <p:cNvSpPr>
                <a:spLocks noChangeArrowheads="1"/>
              </p:cNvSpPr>
              <p:nvPr/>
            </p:nvSpPr>
            <p:spPr bwMode="auto">
              <a:xfrm>
                <a:off x="20780"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9" name="Rectangle 1369"/>
              <p:cNvSpPr>
                <a:spLocks noChangeArrowheads="1"/>
              </p:cNvSpPr>
              <p:nvPr/>
            </p:nvSpPr>
            <p:spPr bwMode="auto">
              <a:xfrm>
                <a:off x="20780"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0" name="Rectangle 1370"/>
              <p:cNvSpPr>
                <a:spLocks noChangeArrowheads="1"/>
              </p:cNvSpPr>
              <p:nvPr/>
            </p:nvSpPr>
            <p:spPr bwMode="auto">
              <a:xfrm>
                <a:off x="20780"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1" name="Rectangle 1371"/>
              <p:cNvSpPr>
                <a:spLocks noChangeArrowheads="1"/>
              </p:cNvSpPr>
              <p:nvPr/>
            </p:nvSpPr>
            <p:spPr bwMode="auto">
              <a:xfrm>
                <a:off x="20780"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2" name="Rectangle 1372"/>
              <p:cNvSpPr>
                <a:spLocks noChangeArrowheads="1"/>
              </p:cNvSpPr>
              <p:nvPr/>
            </p:nvSpPr>
            <p:spPr bwMode="auto">
              <a:xfrm>
                <a:off x="20780"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3" name="Rectangle 1373"/>
              <p:cNvSpPr>
                <a:spLocks noChangeArrowheads="1"/>
              </p:cNvSpPr>
              <p:nvPr/>
            </p:nvSpPr>
            <p:spPr bwMode="auto">
              <a:xfrm>
                <a:off x="20971"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4" name="Rectangle 1374"/>
              <p:cNvSpPr>
                <a:spLocks noChangeArrowheads="1"/>
              </p:cNvSpPr>
              <p:nvPr/>
            </p:nvSpPr>
            <p:spPr bwMode="auto">
              <a:xfrm>
                <a:off x="20971"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5" name="Rectangle 1375"/>
              <p:cNvSpPr>
                <a:spLocks noChangeArrowheads="1"/>
              </p:cNvSpPr>
              <p:nvPr/>
            </p:nvSpPr>
            <p:spPr bwMode="auto">
              <a:xfrm>
                <a:off x="20971"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6" name="Rectangle 1376"/>
              <p:cNvSpPr>
                <a:spLocks noChangeArrowheads="1"/>
              </p:cNvSpPr>
              <p:nvPr/>
            </p:nvSpPr>
            <p:spPr bwMode="auto">
              <a:xfrm>
                <a:off x="20971"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7" name="Rectangle 1377"/>
              <p:cNvSpPr>
                <a:spLocks noChangeArrowheads="1"/>
              </p:cNvSpPr>
              <p:nvPr/>
            </p:nvSpPr>
            <p:spPr bwMode="auto">
              <a:xfrm>
                <a:off x="20971"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8" name="Rectangle 1378"/>
              <p:cNvSpPr>
                <a:spLocks noChangeArrowheads="1"/>
              </p:cNvSpPr>
              <p:nvPr/>
            </p:nvSpPr>
            <p:spPr bwMode="auto">
              <a:xfrm>
                <a:off x="20971"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9" name="Rectangle 1379"/>
              <p:cNvSpPr>
                <a:spLocks noChangeArrowheads="1"/>
              </p:cNvSpPr>
              <p:nvPr/>
            </p:nvSpPr>
            <p:spPr bwMode="auto">
              <a:xfrm>
                <a:off x="20971"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0" name="Rectangle 1380"/>
              <p:cNvSpPr>
                <a:spLocks noChangeArrowheads="1"/>
              </p:cNvSpPr>
              <p:nvPr/>
            </p:nvSpPr>
            <p:spPr bwMode="auto">
              <a:xfrm>
                <a:off x="20971"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1" name="Rectangle 1381"/>
              <p:cNvSpPr>
                <a:spLocks noChangeArrowheads="1"/>
              </p:cNvSpPr>
              <p:nvPr/>
            </p:nvSpPr>
            <p:spPr bwMode="auto">
              <a:xfrm>
                <a:off x="20971"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2" name="Rectangle 1382"/>
              <p:cNvSpPr>
                <a:spLocks noChangeArrowheads="1"/>
              </p:cNvSpPr>
              <p:nvPr/>
            </p:nvSpPr>
            <p:spPr bwMode="auto">
              <a:xfrm>
                <a:off x="20971"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3" name="Rectangle 1383"/>
              <p:cNvSpPr>
                <a:spLocks noChangeArrowheads="1"/>
              </p:cNvSpPr>
              <p:nvPr/>
            </p:nvSpPr>
            <p:spPr bwMode="auto">
              <a:xfrm>
                <a:off x="20971"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4" name="Rectangle 1384"/>
              <p:cNvSpPr>
                <a:spLocks noChangeArrowheads="1"/>
              </p:cNvSpPr>
              <p:nvPr/>
            </p:nvSpPr>
            <p:spPr bwMode="auto">
              <a:xfrm>
                <a:off x="20971"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5" name="Rectangle 1385"/>
              <p:cNvSpPr>
                <a:spLocks noChangeArrowheads="1"/>
              </p:cNvSpPr>
              <p:nvPr/>
            </p:nvSpPr>
            <p:spPr bwMode="auto">
              <a:xfrm>
                <a:off x="20971"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6" name="Rectangle 1386"/>
              <p:cNvSpPr>
                <a:spLocks noChangeArrowheads="1"/>
              </p:cNvSpPr>
              <p:nvPr/>
            </p:nvSpPr>
            <p:spPr bwMode="auto">
              <a:xfrm>
                <a:off x="20971"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7" name="Rectangle 1387"/>
              <p:cNvSpPr>
                <a:spLocks noChangeArrowheads="1"/>
              </p:cNvSpPr>
              <p:nvPr/>
            </p:nvSpPr>
            <p:spPr bwMode="auto">
              <a:xfrm>
                <a:off x="20971"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8" name="Rectangle 1388"/>
              <p:cNvSpPr>
                <a:spLocks noChangeArrowheads="1"/>
              </p:cNvSpPr>
              <p:nvPr/>
            </p:nvSpPr>
            <p:spPr bwMode="auto">
              <a:xfrm>
                <a:off x="20971"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9" name="Rectangle 1389"/>
              <p:cNvSpPr>
                <a:spLocks noChangeArrowheads="1"/>
              </p:cNvSpPr>
              <p:nvPr/>
            </p:nvSpPr>
            <p:spPr bwMode="auto">
              <a:xfrm>
                <a:off x="20971"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0" name="Rectangle 1390"/>
              <p:cNvSpPr>
                <a:spLocks noChangeArrowheads="1"/>
              </p:cNvSpPr>
              <p:nvPr/>
            </p:nvSpPr>
            <p:spPr bwMode="auto">
              <a:xfrm>
                <a:off x="20971"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1" name="Rectangle 1391"/>
              <p:cNvSpPr>
                <a:spLocks noChangeArrowheads="1"/>
              </p:cNvSpPr>
              <p:nvPr/>
            </p:nvSpPr>
            <p:spPr bwMode="auto">
              <a:xfrm>
                <a:off x="20971"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2" name="Rectangle 1392"/>
              <p:cNvSpPr>
                <a:spLocks noChangeArrowheads="1"/>
              </p:cNvSpPr>
              <p:nvPr/>
            </p:nvSpPr>
            <p:spPr bwMode="auto">
              <a:xfrm>
                <a:off x="20971"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3" name="Rectangle 1393"/>
              <p:cNvSpPr>
                <a:spLocks noChangeArrowheads="1"/>
              </p:cNvSpPr>
              <p:nvPr/>
            </p:nvSpPr>
            <p:spPr bwMode="auto">
              <a:xfrm>
                <a:off x="20971"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4" name="Rectangle 1394"/>
              <p:cNvSpPr>
                <a:spLocks noChangeArrowheads="1"/>
              </p:cNvSpPr>
              <p:nvPr/>
            </p:nvSpPr>
            <p:spPr bwMode="auto">
              <a:xfrm>
                <a:off x="20971"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5" name="Rectangle 1395"/>
              <p:cNvSpPr>
                <a:spLocks noChangeArrowheads="1"/>
              </p:cNvSpPr>
              <p:nvPr/>
            </p:nvSpPr>
            <p:spPr bwMode="auto">
              <a:xfrm>
                <a:off x="20971"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6" name="Rectangle 1396"/>
              <p:cNvSpPr>
                <a:spLocks noChangeArrowheads="1"/>
              </p:cNvSpPr>
              <p:nvPr/>
            </p:nvSpPr>
            <p:spPr bwMode="auto">
              <a:xfrm>
                <a:off x="20971"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7" name="Rectangle 1397"/>
              <p:cNvSpPr>
                <a:spLocks noChangeArrowheads="1"/>
              </p:cNvSpPr>
              <p:nvPr/>
            </p:nvSpPr>
            <p:spPr bwMode="auto">
              <a:xfrm>
                <a:off x="20971"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8" name="Rectangle 1398"/>
              <p:cNvSpPr>
                <a:spLocks noChangeArrowheads="1"/>
              </p:cNvSpPr>
              <p:nvPr/>
            </p:nvSpPr>
            <p:spPr bwMode="auto">
              <a:xfrm>
                <a:off x="20971"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9" name="Rectangle 1399"/>
              <p:cNvSpPr>
                <a:spLocks noChangeArrowheads="1"/>
              </p:cNvSpPr>
              <p:nvPr/>
            </p:nvSpPr>
            <p:spPr bwMode="auto">
              <a:xfrm>
                <a:off x="20971"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0" name="Rectangle 1400"/>
              <p:cNvSpPr>
                <a:spLocks noChangeArrowheads="1"/>
              </p:cNvSpPr>
              <p:nvPr/>
            </p:nvSpPr>
            <p:spPr bwMode="auto">
              <a:xfrm>
                <a:off x="20971"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1" name="Rectangle 1401"/>
              <p:cNvSpPr>
                <a:spLocks noChangeArrowheads="1"/>
              </p:cNvSpPr>
              <p:nvPr/>
            </p:nvSpPr>
            <p:spPr bwMode="auto">
              <a:xfrm>
                <a:off x="21163"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2" name="Rectangle 1402"/>
              <p:cNvSpPr>
                <a:spLocks noChangeArrowheads="1"/>
              </p:cNvSpPr>
              <p:nvPr/>
            </p:nvSpPr>
            <p:spPr bwMode="auto">
              <a:xfrm>
                <a:off x="21163"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3" name="Rectangle 1403"/>
              <p:cNvSpPr>
                <a:spLocks noChangeArrowheads="1"/>
              </p:cNvSpPr>
              <p:nvPr/>
            </p:nvSpPr>
            <p:spPr bwMode="auto">
              <a:xfrm>
                <a:off x="21163"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4" name="Rectangle 1404"/>
              <p:cNvSpPr>
                <a:spLocks noChangeArrowheads="1"/>
              </p:cNvSpPr>
              <p:nvPr/>
            </p:nvSpPr>
            <p:spPr bwMode="auto">
              <a:xfrm>
                <a:off x="21163"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5" name="Rectangle 1405"/>
              <p:cNvSpPr>
                <a:spLocks noChangeArrowheads="1"/>
              </p:cNvSpPr>
              <p:nvPr/>
            </p:nvSpPr>
            <p:spPr bwMode="auto">
              <a:xfrm>
                <a:off x="21163"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6" name="Rectangle 1406"/>
              <p:cNvSpPr>
                <a:spLocks noChangeArrowheads="1"/>
              </p:cNvSpPr>
              <p:nvPr/>
            </p:nvSpPr>
            <p:spPr bwMode="auto">
              <a:xfrm>
                <a:off x="21163"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7" name="Rectangle 1407"/>
              <p:cNvSpPr>
                <a:spLocks noChangeArrowheads="1"/>
              </p:cNvSpPr>
              <p:nvPr/>
            </p:nvSpPr>
            <p:spPr bwMode="auto">
              <a:xfrm>
                <a:off x="21163"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8" name="Rectangle 1408"/>
              <p:cNvSpPr>
                <a:spLocks noChangeArrowheads="1"/>
              </p:cNvSpPr>
              <p:nvPr/>
            </p:nvSpPr>
            <p:spPr bwMode="auto">
              <a:xfrm>
                <a:off x="21163"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9" name="Rectangle 1409"/>
              <p:cNvSpPr>
                <a:spLocks noChangeArrowheads="1"/>
              </p:cNvSpPr>
              <p:nvPr/>
            </p:nvSpPr>
            <p:spPr bwMode="auto">
              <a:xfrm>
                <a:off x="21163"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0" name="Rectangle 1410"/>
              <p:cNvSpPr>
                <a:spLocks noChangeArrowheads="1"/>
              </p:cNvSpPr>
              <p:nvPr/>
            </p:nvSpPr>
            <p:spPr bwMode="auto">
              <a:xfrm>
                <a:off x="21163"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1" name="Rectangle 1411"/>
              <p:cNvSpPr>
                <a:spLocks noChangeArrowheads="1"/>
              </p:cNvSpPr>
              <p:nvPr/>
            </p:nvSpPr>
            <p:spPr bwMode="auto">
              <a:xfrm>
                <a:off x="21163"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11" name="Group 1613"/>
            <p:cNvGrpSpPr>
              <a:grpSpLocks/>
            </p:cNvGrpSpPr>
            <p:nvPr/>
          </p:nvGrpSpPr>
          <p:grpSpPr bwMode="auto">
            <a:xfrm>
              <a:off x="33596263" y="-1247775"/>
              <a:ext cx="2300288" cy="11412538"/>
              <a:chOff x="21163" y="-786"/>
              <a:chExt cx="1449" cy="7189"/>
            </a:xfrm>
            <a:grpFill/>
          </p:grpSpPr>
          <p:sp>
            <p:nvSpPr>
              <p:cNvPr id="1002" name="Rectangle 1413"/>
              <p:cNvSpPr>
                <a:spLocks noChangeArrowheads="1"/>
              </p:cNvSpPr>
              <p:nvPr/>
            </p:nvSpPr>
            <p:spPr bwMode="auto">
              <a:xfrm>
                <a:off x="21163"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3" name="Rectangle 1414"/>
              <p:cNvSpPr>
                <a:spLocks noChangeArrowheads="1"/>
              </p:cNvSpPr>
              <p:nvPr/>
            </p:nvSpPr>
            <p:spPr bwMode="auto">
              <a:xfrm>
                <a:off x="21163"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4" name="Rectangle 1415"/>
              <p:cNvSpPr>
                <a:spLocks noChangeArrowheads="1"/>
              </p:cNvSpPr>
              <p:nvPr/>
            </p:nvSpPr>
            <p:spPr bwMode="auto">
              <a:xfrm>
                <a:off x="21163"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5" name="Rectangle 1416"/>
              <p:cNvSpPr>
                <a:spLocks noChangeArrowheads="1"/>
              </p:cNvSpPr>
              <p:nvPr/>
            </p:nvSpPr>
            <p:spPr bwMode="auto">
              <a:xfrm>
                <a:off x="21163"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6" name="Rectangle 1417"/>
              <p:cNvSpPr>
                <a:spLocks noChangeArrowheads="1"/>
              </p:cNvSpPr>
              <p:nvPr/>
            </p:nvSpPr>
            <p:spPr bwMode="auto">
              <a:xfrm>
                <a:off x="21163"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7" name="Rectangle 1418"/>
              <p:cNvSpPr>
                <a:spLocks noChangeArrowheads="1"/>
              </p:cNvSpPr>
              <p:nvPr/>
            </p:nvSpPr>
            <p:spPr bwMode="auto">
              <a:xfrm>
                <a:off x="21163"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8" name="Rectangle 1419"/>
              <p:cNvSpPr>
                <a:spLocks noChangeArrowheads="1"/>
              </p:cNvSpPr>
              <p:nvPr/>
            </p:nvSpPr>
            <p:spPr bwMode="auto">
              <a:xfrm>
                <a:off x="21163"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9" name="Rectangle 1420"/>
              <p:cNvSpPr>
                <a:spLocks noChangeArrowheads="1"/>
              </p:cNvSpPr>
              <p:nvPr/>
            </p:nvSpPr>
            <p:spPr bwMode="auto">
              <a:xfrm>
                <a:off x="21163"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0" name="Rectangle 1421"/>
              <p:cNvSpPr>
                <a:spLocks noChangeArrowheads="1"/>
              </p:cNvSpPr>
              <p:nvPr/>
            </p:nvSpPr>
            <p:spPr bwMode="auto">
              <a:xfrm>
                <a:off x="21163"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1" name="Rectangle 1422"/>
              <p:cNvSpPr>
                <a:spLocks noChangeArrowheads="1"/>
              </p:cNvSpPr>
              <p:nvPr/>
            </p:nvSpPr>
            <p:spPr bwMode="auto">
              <a:xfrm>
                <a:off x="21163"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2" name="Rectangle 1423"/>
              <p:cNvSpPr>
                <a:spLocks noChangeArrowheads="1"/>
              </p:cNvSpPr>
              <p:nvPr/>
            </p:nvSpPr>
            <p:spPr bwMode="auto">
              <a:xfrm>
                <a:off x="21163"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3" name="Rectangle 1424"/>
              <p:cNvSpPr>
                <a:spLocks noChangeArrowheads="1"/>
              </p:cNvSpPr>
              <p:nvPr/>
            </p:nvSpPr>
            <p:spPr bwMode="auto">
              <a:xfrm>
                <a:off x="21163"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4" name="Rectangle 1425"/>
              <p:cNvSpPr>
                <a:spLocks noChangeArrowheads="1"/>
              </p:cNvSpPr>
              <p:nvPr/>
            </p:nvSpPr>
            <p:spPr bwMode="auto">
              <a:xfrm>
                <a:off x="21163"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5" name="Rectangle 1426"/>
              <p:cNvSpPr>
                <a:spLocks noChangeArrowheads="1"/>
              </p:cNvSpPr>
              <p:nvPr/>
            </p:nvSpPr>
            <p:spPr bwMode="auto">
              <a:xfrm>
                <a:off x="21163"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6" name="Rectangle 1427"/>
              <p:cNvSpPr>
                <a:spLocks noChangeArrowheads="1"/>
              </p:cNvSpPr>
              <p:nvPr/>
            </p:nvSpPr>
            <p:spPr bwMode="auto">
              <a:xfrm>
                <a:off x="21163"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7" name="Rectangle 1428"/>
              <p:cNvSpPr>
                <a:spLocks noChangeArrowheads="1"/>
              </p:cNvSpPr>
              <p:nvPr/>
            </p:nvSpPr>
            <p:spPr bwMode="auto">
              <a:xfrm>
                <a:off x="21163"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8" name="Rectangle 1429"/>
              <p:cNvSpPr>
                <a:spLocks noChangeArrowheads="1"/>
              </p:cNvSpPr>
              <p:nvPr/>
            </p:nvSpPr>
            <p:spPr bwMode="auto">
              <a:xfrm>
                <a:off x="21163"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9" name="Rectangle 1430"/>
              <p:cNvSpPr>
                <a:spLocks noChangeArrowheads="1"/>
              </p:cNvSpPr>
              <p:nvPr/>
            </p:nvSpPr>
            <p:spPr bwMode="auto">
              <a:xfrm>
                <a:off x="21354"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0" name="Rectangle 1431"/>
              <p:cNvSpPr>
                <a:spLocks noChangeArrowheads="1"/>
              </p:cNvSpPr>
              <p:nvPr/>
            </p:nvSpPr>
            <p:spPr bwMode="auto">
              <a:xfrm>
                <a:off x="21354"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1" name="Rectangle 1432"/>
              <p:cNvSpPr>
                <a:spLocks noChangeArrowheads="1"/>
              </p:cNvSpPr>
              <p:nvPr/>
            </p:nvSpPr>
            <p:spPr bwMode="auto">
              <a:xfrm>
                <a:off x="21354"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2" name="Rectangle 1433"/>
              <p:cNvSpPr>
                <a:spLocks noChangeArrowheads="1"/>
              </p:cNvSpPr>
              <p:nvPr/>
            </p:nvSpPr>
            <p:spPr bwMode="auto">
              <a:xfrm>
                <a:off x="21354"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3" name="Rectangle 1434"/>
              <p:cNvSpPr>
                <a:spLocks noChangeArrowheads="1"/>
              </p:cNvSpPr>
              <p:nvPr/>
            </p:nvSpPr>
            <p:spPr bwMode="auto">
              <a:xfrm>
                <a:off x="21354"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4" name="Rectangle 1435"/>
              <p:cNvSpPr>
                <a:spLocks noChangeArrowheads="1"/>
              </p:cNvSpPr>
              <p:nvPr/>
            </p:nvSpPr>
            <p:spPr bwMode="auto">
              <a:xfrm>
                <a:off x="21354"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5" name="Rectangle 1436"/>
              <p:cNvSpPr>
                <a:spLocks noChangeArrowheads="1"/>
              </p:cNvSpPr>
              <p:nvPr/>
            </p:nvSpPr>
            <p:spPr bwMode="auto">
              <a:xfrm>
                <a:off x="21354"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6" name="Rectangle 1437"/>
              <p:cNvSpPr>
                <a:spLocks noChangeArrowheads="1"/>
              </p:cNvSpPr>
              <p:nvPr/>
            </p:nvSpPr>
            <p:spPr bwMode="auto">
              <a:xfrm>
                <a:off x="21354"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7" name="Rectangle 1438"/>
              <p:cNvSpPr>
                <a:spLocks noChangeArrowheads="1"/>
              </p:cNvSpPr>
              <p:nvPr/>
            </p:nvSpPr>
            <p:spPr bwMode="auto">
              <a:xfrm>
                <a:off x="21354"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8" name="Rectangle 1439"/>
              <p:cNvSpPr>
                <a:spLocks noChangeArrowheads="1"/>
              </p:cNvSpPr>
              <p:nvPr/>
            </p:nvSpPr>
            <p:spPr bwMode="auto">
              <a:xfrm>
                <a:off x="21354"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9" name="Rectangle 1440"/>
              <p:cNvSpPr>
                <a:spLocks noChangeArrowheads="1"/>
              </p:cNvSpPr>
              <p:nvPr/>
            </p:nvSpPr>
            <p:spPr bwMode="auto">
              <a:xfrm>
                <a:off x="21354"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0" name="Rectangle 1441"/>
              <p:cNvSpPr>
                <a:spLocks noChangeArrowheads="1"/>
              </p:cNvSpPr>
              <p:nvPr/>
            </p:nvSpPr>
            <p:spPr bwMode="auto">
              <a:xfrm>
                <a:off x="21354"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1" name="Rectangle 1442"/>
              <p:cNvSpPr>
                <a:spLocks noChangeArrowheads="1"/>
              </p:cNvSpPr>
              <p:nvPr/>
            </p:nvSpPr>
            <p:spPr bwMode="auto">
              <a:xfrm>
                <a:off x="21354"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2" name="Rectangle 1443"/>
              <p:cNvSpPr>
                <a:spLocks noChangeArrowheads="1"/>
              </p:cNvSpPr>
              <p:nvPr/>
            </p:nvSpPr>
            <p:spPr bwMode="auto">
              <a:xfrm>
                <a:off x="21354"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3" name="Rectangle 1444"/>
              <p:cNvSpPr>
                <a:spLocks noChangeArrowheads="1"/>
              </p:cNvSpPr>
              <p:nvPr/>
            </p:nvSpPr>
            <p:spPr bwMode="auto">
              <a:xfrm>
                <a:off x="21354"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4" name="Rectangle 1445"/>
              <p:cNvSpPr>
                <a:spLocks noChangeArrowheads="1"/>
              </p:cNvSpPr>
              <p:nvPr/>
            </p:nvSpPr>
            <p:spPr bwMode="auto">
              <a:xfrm>
                <a:off x="21354"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5" name="Rectangle 1446"/>
              <p:cNvSpPr>
                <a:spLocks noChangeArrowheads="1"/>
              </p:cNvSpPr>
              <p:nvPr/>
            </p:nvSpPr>
            <p:spPr bwMode="auto">
              <a:xfrm>
                <a:off x="21354"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6" name="Rectangle 1447"/>
              <p:cNvSpPr>
                <a:spLocks noChangeArrowheads="1"/>
              </p:cNvSpPr>
              <p:nvPr/>
            </p:nvSpPr>
            <p:spPr bwMode="auto">
              <a:xfrm>
                <a:off x="21354"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7" name="Rectangle 1448"/>
              <p:cNvSpPr>
                <a:spLocks noChangeArrowheads="1"/>
              </p:cNvSpPr>
              <p:nvPr/>
            </p:nvSpPr>
            <p:spPr bwMode="auto">
              <a:xfrm>
                <a:off x="21354"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8" name="Rectangle 1449"/>
              <p:cNvSpPr>
                <a:spLocks noChangeArrowheads="1"/>
              </p:cNvSpPr>
              <p:nvPr/>
            </p:nvSpPr>
            <p:spPr bwMode="auto">
              <a:xfrm>
                <a:off x="21354"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9" name="Rectangle 1450"/>
              <p:cNvSpPr>
                <a:spLocks noChangeArrowheads="1"/>
              </p:cNvSpPr>
              <p:nvPr/>
            </p:nvSpPr>
            <p:spPr bwMode="auto">
              <a:xfrm>
                <a:off x="21354"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0" name="Rectangle 1451"/>
              <p:cNvSpPr>
                <a:spLocks noChangeArrowheads="1"/>
              </p:cNvSpPr>
              <p:nvPr/>
            </p:nvSpPr>
            <p:spPr bwMode="auto">
              <a:xfrm>
                <a:off x="21354"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1" name="Rectangle 1452"/>
              <p:cNvSpPr>
                <a:spLocks noChangeArrowheads="1"/>
              </p:cNvSpPr>
              <p:nvPr/>
            </p:nvSpPr>
            <p:spPr bwMode="auto">
              <a:xfrm>
                <a:off x="21354"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2" name="Rectangle 1453"/>
              <p:cNvSpPr>
                <a:spLocks noChangeArrowheads="1"/>
              </p:cNvSpPr>
              <p:nvPr/>
            </p:nvSpPr>
            <p:spPr bwMode="auto">
              <a:xfrm>
                <a:off x="21354"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3" name="Rectangle 1454"/>
              <p:cNvSpPr>
                <a:spLocks noChangeArrowheads="1"/>
              </p:cNvSpPr>
              <p:nvPr/>
            </p:nvSpPr>
            <p:spPr bwMode="auto">
              <a:xfrm>
                <a:off x="21354"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4" name="Rectangle 1455"/>
              <p:cNvSpPr>
                <a:spLocks noChangeArrowheads="1"/>
              </p:cNvSpPr>
              <p:nvPr/>
            </p:nvSpPr>
            <p:spPr bwMode="auto">
              <a:xfrm>
                <a:off x="21545"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5" name="Rectangle 1456"/>
              <p:cNvSpPr>
                <a:spLocks noChangeArrowheads="1"/>
              </p:cNvSpPr>
              <p:nvPr/>
            </p:nvSpPr>
            <p:spPr bwMode="auto">
              <a:xfrm>
                <a:off x="21545"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6" name="Rectangle 1457"/>
              <p:cNvSpPr>
                <a:spLocks noChangeArrowheads="1"/>
              </p:cNvSpPr>
              <p:nvPr/>
            </p:nvSpPr>
            <p:spPr bwMode="auto">
              <a:xfrm>
                <a:off x="21545"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7" name="Rectangle 1458"/>
              <p:cNvSpPr>
                <a:spLocks noChangeArrowheads="1"/>
              </p:cNvSpPr>
              <p:nvPr/>
            </p:nvSpPr>
            <p:spPr bwMode="auto">
              <a:xfrm>
                <a:off x="21545"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8" name="Rectangle 1459"/>
              <p:cNvSpPr>
                <a:spLocks noChangeArrowheads="1"/>
              </p:cNvSpPr>
              <p:nvPr/>
            </p:nvSpPr>
            <p:spPr bwMode="auto">
              <a:xfrm>
                <a:off x="21545"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9" name="Rectangle 1460"/>
              <p:cNvSpPr>
                <a:spLocks noChangeArrowheads="1"/>
              </p:cNvSpPr>
              <p:nvPr/>
            </p:nvSpPr>
            <p:spPr bwMode="auto">
              <a:xfrm>
                <a:off x="21545"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0" name="Rectangle 1461"/>
              <p:cNvSpPr>
                <a:spLocks noChangeArrowheads="1"/>
              </p:cNvSpPr>
              <p:nvPr/>
            </p:nvSpPr>
            <p:spPr bwMode="auto">
              <a:xfrm>
                <a:off x="21545"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1" name="Rectangle 1462"/>
              <p:cNvSpPr>
                <a:spLocks noChangeArrowheads="1"/>
              </p:cNvSpPr>
              <p:nvPr/>
            </p:nvSpPr>
            <p:spPr bwMode="auto">
              <a:xfrm>
                <a:off x="21545"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2" name="Rectangle 1463"/>
              <p:cNvSpPr>
                <a:spLocks noChangeArrowheads="1"/>
              </p:cNvSpPr>
              <p:nvPr/>
            </p:nvSpPr>
            <p:spPr bwMode="auto">
              <a:xfrm>
                <a:off x="21545"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3" name="Rectangle 1464"/>
              <p:cNvSpPr>
                <a:spLocks noChangeArrowheads="1"/>
              </p:cNvSpPr>
              <p:nvPr/>
            </p:nvSpPr>
            <p:spPr bwMode="auto">
              <a:xfrm>
                <a:off x="21545"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4" name="Rectangle 1465"/>
              <p:cNvSpPr>
                <a:spLocks noChangeArrowheads="1"/>
              </p:cNvSpPr>
              <p:nvPr/>
            </p:nvSpPr>
            <p:spPr bwMode="auto">
              <a:xfrm>
                <a:off x="21545"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5" name="Rectangle 1466"/>
              <p:cNvSpPr>
                <a:spLocks noChangeArrowheads="1"/>
              </p:cNvSpPr>
              <p:nvPr/>
            </p:nvSpPr>
            <p:spPr bwMode="auto">
              <a:xfrm>
                <a:off x="21545"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6" name="Rectangle 1467"/>
              <p:cNvSpPr>
                <a:spLocks noChangeArrowheads="1"/>
              </p:cNvSpPr>
              <p:nvPr/>
            </p:nvSpPr>
            <p:spPr bwMode="auto">
              <a:xfrm>
                <a:off x="21545"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7" name="Rectangle 1468"/>
              <p:cNvSpPr>
                <a:spLocks noChangeArrowheads="1"/>
              </p:cNvSpPr>
              <p:nvPr/>
            </p:nvSpPr>
            <p:spPr bwMode="auto">
              <a:xfrm>
                <a:off x="21545"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8" name="Rectangle 1469"/>
              <p:cNvSpPr>
                <a:spLocks noChangeArrowheads="1"/>
              </p:cNvSpPr>
              <p:nvPr/>
            </p:nvSpPr>
            <p:spPr bwMode="auto">
              <a:xfrm>
                <a:off x="21545"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9" name="Rectangle 1470"/>
              <p:cNvSpPr>
                <a:spLocks noChangeArrowheads="1"/>
              </p:cNvSpPr>
              <p:nvPr/>
            </p:nvSpPr>
            <p:spPr bwMode="auto">
              <a:xfrm>
                <a:off x="21545"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0" name="Rectangle 1471"/>
              <p:cNvSpPr>
                <a:spLocks noChangeArrowheads="1"/>
              </p:cNvSpPr>
              <p:nvPr/>
            </p:nvSpPr>
            <p:spPr bwMode="auto">
              <a:xfrm>
                <a:off x="21545"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1" name="Rectangle 1472"/>
              <p:cNvSpPr>
                <a:spLocks noChangeArrowheads="1"/>
              </p:cNvSpPr>
              <p:nvPr/>
            </p:nvSpPr>
            <p:spPr bwMode="auto">
              <a:xfrm>
                <a:off x="21545"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2" name="Rectangle 1473"/>
              <p:cNvSpPr>
                <a:spLocks noChangeArrowheads="1"/>
              </p:cNvSpPr>
              <p:nvPr/>
            </p:nvSpPr>
            <p:spPr bwMode="auto">
              <a:xfrm>
                <a:off x="21545"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3" name="Rectangle 1474"/>
              <p:cNvSpPr>
                <a:spLocks noChangeArrowheads="1"/>
              </p:cNvSpPr>
              <p:nvPr/>
            </p:nvSpPr>
            <p:spPr bwMode="auto">
              <a:xfrm>
                <a:off x="21545"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4" name="Rectangle 1475"/>
              <p:cNvSpPr>
                <a:spLocks noChangeArrowheads="1"/>
              </p:cNvSpPr>
              <p:nvPr/>
            </p:nvSpPr>
            <p:spPr bwMode="auto">
              <a:xfrm>
                <a:off x="21545"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5" name="Rectangle 1476"/>
              <p:cNvSpPr>
                <a:spLocks noChangeArrowheads="1"/>
              </p:cNvSpPr>
              <p:nvPr/>
            </p:nvSpPr>
            <p:spPr bwMode="auto">
              <a:xfrm>
                <a:off x="21545"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6" name="Rectangle 1477"/>
              <p:cNvSpPr>
                <a:spLocks noChangeArrowheads="1"/>
              </p:cNvSpPr>
              <p:nvPr/>
            </p:nvSpPr>
            <p:spPr bwMode="auto">
              <a:xfrm>
                <a:off x="21545"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7" name="Rectangle 1478"/>
              <p:cNvSpPr>
                <a:spLocks noChangeArrowheads="1"/>
              </p:cNvSpPr>
              <p:nvPr/>
            </p:nvSpPr>
            <p:spPr bwMode="auto">
              <a:xfrm>
                <a:off x="21545"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8" name="Rectangle 1479"/>
              <p:cNvSpPr>
                <a:spLocks noChangeArrowheads="1"/>
              </p:cNvSpPr>
              <p:nvPr/>
            </p:nvSpPr>
            <p:spPr bwMode="auto">
              <a:xfrm>
                <a:off x="21545"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9" name="Rectangle 1480"/>
              <p:cNvSpPr>
                <a:spLocks noChangeArrowheads="1"/>
              </p:cNvSpPr>
              <p:nvPr/>
            </p:nvSpPr>
            <p:spPr bwMode="auto">
              <a:xfrm>
                <a:off x="21736"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0" name="Rectangle 1481"/>
              <p:cNvSpPr>
                <a:spLocks noChangeArrowheads="1"/>
              </p:cNvSpPr>
              <p:nvPr/>
            </p:nvSpPr>
            <p:spPr bwMode="auto">
              <a:xfrm>
                <a:off x="21736"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1" name="Rectangle 1482"/>
              <p:cNvSpPr>
                <a:spLocks noChangeArrowheads="1"/>
              </p:cNvSpPr>
              <p:nvPr/>
            </p:nvSpPr>
            <p:spPr bwMode="auto">
              <a:xfrm>
                <a:off x="21736"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2" name="Rectangle 1483"/>
              <p:cNvSpPr>
                <a:spLocks noChangeArrowheads="1"/>
              </p:cNvSpPr>
              <p:nvPr/>
            </p:nvSpPr>
            <p:spPr bwMode="auto">
              <a:xfrm>
                <a:off x="21736"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3" name="Rectangle 1484"/>
              <p:cNvSpPr>
                <a:spLocks noChangeArrowheads="1"/>
              </p:cNvSpPr>
              <p:nvPr/>
            </p:nvSpPr>
            <p:spPr bwMode="auto">
              <a:xfrm>
                <a:off x="21736"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4" name="Rectangle 1485"/>
              <p:cNvSpPr>
                <a:spLocks noChangeArrowheads="1"/>
              </p:cNvSpPr>
              <p:nvPr/>
            </p:nvSpPr>
            <p:spPr bwMode="auto">
              <a:xfrm>
                <a:off x="21736"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5" name="Rectangle 1486"/>
              <p:cNvSpPr>
                <a:spLocks noChangeArrowheads="1"/>
              </p:cNvSpPr>
              <p:nvPr/>
            </p:nvSpPr>
            <p:spPr bwMode="auto">
              <a:xfrm>
                <a:off x="21736"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6" name="Rectangle 1487"/>
              <p:cNvSpPr>
                <a:spLocks noChangeArrowheads="1"/>
              </p:cNvSpPr>
              <p:nvPr/>
            </p:nvSpPr>
            <p:spPr bwMode="auto">
              <a:xfrm>
                <a:off x="21736"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7" name="Rectangle 1488"/>
              <p:cNvSpPr>
                <a:spLocks noChangeArrowheads="1"/>
              </p:cNvSpPr>
              <p:nvPr/>
            </p:nvSpPr>
            <p:spPr bwMode="auto">
              <a:xfrm>
                <a:off x="21736"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8" name="Rectangle 1489"/>
              <p:cNvSpPr>
                <a:spLocks noChangeArrowheads="1"/>
              </p:cNvSpPr>
              <p:nvPr/>
            </p:nvSpPr>
            <p:spPr bwMode="auto">
              <a:xfrm>
                <a:off x="21736"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9" name="Rectangle 1490"/>
              <p:cNvSpPr>
                <a:spLocks noChangeArrowheads="1"/>
              </p:cNvSpPr>
              <p:nvPr/>
            </p:nvSpPr>
            <p:spPr bwMode="auto">
              <a:xfrm>
                <a:off x="21736"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0" name="Rectangle 1491"/>
              <p:cNvSpPr>
                <a:spLocks noChangeArrowheads="1"/>
              </p:cNvSpPr>
              <p:nvPr/>
            </p:nvSpPr>
            <p:spPr bwMode="auto">
              <a:xfrm>
                <a:off x="21736"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1" name="Rectangle 1492"/>
              <p:cNvSpPr>
                <a:spLocks noChangeArrowheads="1"/>
              </p:cNvSpPr>
              <p:nvPr/>
            </p:nvSpPr>
            <p:spPr bwMode="auto">
              <a:xfrm>
                <a:off x="21736"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2" name="Rectangle 1493"/>
              <p:cNvSpPr>
                <a:spLocks noChangeArrowheads="1"/>
              </p:cNvSpPr>
              <p:nvPr/>
            </p:nvSpPr>
            <p:spPr bwMode="auto">
              <a:xfrm>
                <a:off x="21736"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3" name="Rectangle 1494"/>
              <p:cNvSpPr>
                <a:spLocks noChangeArrowheads="1"/>
              </p:cNvSpPr>
              <p:nvPr/>
            </p:nvSpPr>
            <p:spPr bwMode="auto">
              <a:xfrm>
                <a:off x="21736"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4" name="Rectangle 1495"/>
              <p:cNvSpPr>
                <a:spLocks noChangeArrowheads="1"/>
              </p:cNvSpPr>
              <p:nvPr/>
            </p:nvSpPr>
            <p:spPr bwMode="auto">
              <a:xfrm>
                <a:off x="21736"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5" name="Rectangle 1496"/>
              <p:cNvSpPr>
                <a:spLocks noChangeArrowheads="1"/>
              </p:cNvSpPr>
              <p:nvPr/>
            </p:nvSpPr>
            <p:spPr bwMode="auto">
              <a:xfrm>
                <a:off x="21736"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6" name="Rectangle 1497"/>
              <p:cNvSpPr>
                <a:spLocks noChangeArrowheads="1"/>
              </p:cNvSpPr>
              <p:nvPr/>
            </p:nvSpPr>
            <p:spPr bwMode="auto">
              <a:xfrm>
                <a:off x="21736"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7" name="Rectangle 1498"/>
              <p:cNvSpPr>
                <a:spLocks noChangeArrowheads="1"/>
              </p:cNvSpPr>
              <p:nvPr/>
            </p:nvSpPr>
            <p:spPr bwMode="auto">
              <a:xfrm>
                <a:off x="21736"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8" name="Rectangle 1499"/>
              <p:cNvSpPr>
                <a:spLocks noChangeArrowheads="1"/>
              </p:cNvSpPr>
              <p:nvPr/>
            </p:nvSpPr>
            <p:spPr bwMode="auto">
              <a:xfrm>
                <a:off x="21736"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9" name="Rectangle 1500"/>
              <p:cNvSpPr>
                <a:spLocks noChangeArrowheads="1"/>
              </p:cNvSpPr>
              <p:nvPr/>
            </p:nvSpPr>
            <p:spPr bwMode="auto">
              <a:xfrm>
                <a:off x="21736"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0" name="Rectangle 1501"/>
              <p:cNvSpPr>
                <a:spLocks noChangeArrowheads="1"/>
              </p:cNvSpPr>
              <p:nvPr/>
            </p:nvSpPr>
            <p:spPr bwMode="auto">
              <a:xfrm>
                <a:off x="21736"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1" name="Rectangle 1502"/>
              <p:cNvSpPr>
                <a:spLocks noChangeArrowheads="1"/>
              </p:cNvSpPr>
              <p:nvPr/>
            </p:nvSpPr>
            <p:spPr bwMode="auto">
              <a:xfrm>
                <a:off x="21736"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2" name="Rectangle 1503"/>
              <p:cNvSpPr>
                <a:spLocks noChangeArrowheads="1"/>
              </p:cNvSpPr>
              <p:nvPr/>
            </p:nvSpPr>
            <p:spPr bwMode="auto">
              <a:xfrm>
                <a:off x="21736"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3" name="Rectangle 1504"/>
              <p:cNvSpPr>
                <a:spLocks noChangeArrowheads="1"/>
              </p:cNvSpPr>
              <p:nvPr/>
            </p:nvSpPr>
            <p:spPr bwMode="auto">
              <a:xfrm>
                <a:off x="21736"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4" name="Rectangle 1505"/>
              <p:cNvSpPr>
                <a:spLocks noChangeArrowheads="1"/>
              </p:cNvSpPr>
              <p:nvPr/>
            </p:nvSpPr>
            <p:spPr bwMode="auto">
              <a:xfrm>
                <a:off x="21927"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5" name="Rectangle 1506"/>
              <p:cNvSpPr>
                <a:spLocks noChangeArrowheads="1"/>
              </p:cNvSpPr>
              <p:nvPr/>
            </p:nvSpPr>
            <p:spPr bwMode="auto">
              <a:xfrm>
                <a:off x="21927"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6" name="Rectangle 1507"/>
              <p:cNvSpPr>
                <a:spLocks noChangeArrowheads="1"/>
              </p:cNvSpPr>
              <p:nvPr/>
            </p:nvSpPr>
            <p:spPr bwMode="auto">
              <a:xfrm>
                <a:off x="21927"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7" name="Rectangle 1508"/>
              <p:cNvSpPr>
                <a:spLocks noChangeArrowheads="1"/>
              </p:cNvSpPr>
              <p:nvPr/>
            </p:nvSpPr>
            <p:spPr bwMode="auto">
              <a:xfrm>
                <a:off x="21927"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8" name="Rectangle 1509"/>
              <p:cNvSpPr>
                <a:spLocks noChangeArrowheads="1"/>
              </p:cNvSpPr>
              <p:nvPr/>
            </p:nvSpPr>
            <p:spPr bwMode="auto">
              <a:xfrm>
                <a:off x="21927"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9" name="Rectangle 1510"/>
              <p:cNvSpPr>
                <a:spLocks noChangeArrowheads="1"/>
              </p:cNvSpPr>
              <p:nvPr/>
            </p:nvSpPr>
            <p:spPr bwMode="auto">
              <a:xfrm>
                <a:off x="21927"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0" name="Rectangle 1511"/>
              <p:cNvSpPr>
                <a:spLocks noChangeArrowheads="1"/>
              </p:cNvSpPr>
              <p:nvPr/>
            </p:nvSpPr>
            <p:spPr bwMode="auto">
              <a:xfrm>
                <a:off x="21927"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1" name="Rectangle 1512"/>
              <p:cNvSpPr>
                <a:spLocks noChangeArrowheads="1"/>
              </p:cNvSpPr>
              <p:nvPr/>
            </p:nvSpPr>
            <p:spPr bwMode="auto">
              <a:xfrm>
                <a:off x="21927"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2" name="Rectangle 1513"/>
              <p:cNvSpPr>
                <a:spLocks noChangeArrowheads="1"/>
              </p:cNvSpPr>
              <p:nvPr/>
            </p:nvSpPr>
            <p:spPr bwMode="auto">
              <a:xfrm>
                <a:off x="21927"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3" name="Rectangle 1514"/>
              <p:cNvSpPr>
                <a:spLocks noChangeArrowheads="1"/>
              </p:cNvSpPr>
              <p:nvPr/>
            </p:nvSpPr>
            <p:spPr bwMode="auto">
              <a:xfrm>
                <a:off x="21927"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4" name="Rectangle 1515"/>
              <p:cNvSpPr>
                <a:spLocks noChangeArrowheads="1"/>
              </p:cNvSpPr>
              <p:nvPr/>
            </p:nvSpPr>
            <p:spPr bwMode="auto">
              <a:xfrm>
                <a:off x="21927"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5" name="Rectangle 1516"/>
              <p:cNvSpPr>
                <a:spLocks noChangeArrowheads="1"/>
              </p:cNvSpPr>
              <p:nvPr/>
            </p:nvSpPr>
            <p:spPr bwMode="auto">
              <a:xfrm>
                <a:off x="21927"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6" name="Rectangle 1517"/>
              <p:cNvSpPr>
                <a:spLocks noChangeArrowheads="1"/>
              </p:cNvSpPr>
              <p:nvPr/>
            </p:nvSpPr>
            <p:spPr bwMode="auto">
              <a:xfrm>
                <a:off x="21927"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7" name="Rectangle 1518"/>
              <p:cNvSpPr>
                <a:spLocks noChangeArrowheads="1"/>
              </p:cNvSpPr>
              <p:nvPr/>
            </p:nvSpPr>
            <p:spPr bwMode="auto">
              <a:xfrm>
                <a:off x="21927"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8" name="Rectangle 1519"/>
              <p:cNvSpPr>
                <a:spLocks noChangeArrowheads="1"/>
              </p:cNvSpPr>
              <p:nvPr/>
            </p:nvSpPr>
            <p:spPr bwMode="auto">
              <a:xfrm>
                <a:off x="21927"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9" name="Rectangle 1520"/>
              <p:cNvSpPr>
                <a:spLocks noChangeArrowheads="1"/>
              </p:cNvSpPr>
              <p:nvPr/>
            </p:nvSpPr>
            <p:spPr bwMode="auto">
              <a:xfrm>
                <a:off x="21927"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0" name="Rectangle 1521"/>
              <p:cNvSpPr>
                <a:spLocks noChangeArrowheads="1"/>
              </p:cNvSpPr>
              <p:nvPr/>
            </p:nvSpPr>
            <p:spPr bwMode="auto">
              <a:xfrm>
                <a:off x="21927"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1" name="Rectangle 1522"/>
              <p:cNvSpPr>
                <a:spLocks noChangeArrowheads="1"/>
              </p:cNvSpPr>
              <p:nvPr/>
            </p:nvSpPr>
            <p:spPr bwMode="auto">
              <a:xfrm>
                <a:off x="21927"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2" name="Rectangle 1523"/>
              <p:cNvSpPr>
                <a:spLocks noChangeArrowheads="1"/>
              </p:cNvSpPr>
              <p:nvPr/>
            </p:nvSpPr>
            <p:spPr bwMode="auto">
              <a:xfrm>
                <a:off x="21927"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3" name="Rectangle 1524"/>
              <p:cNvSpPr>
                <a:spLocks noChangeArrowheads="1"/>
              </p:cNvSpPr>
              <p:nvPr/>
            </p:nvSpPr>
            <p:spPr bwMode="auto">
              <a:xfrm>
                <a:off x="21927"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4" name="Rectangle 1525"/>
              <p:cNvSpPr>
                <a:spLocks noChangeArrowheads="1"/>
              </p:cNvSpPr>
              <p:nvPr/>
            </p:nvSpPr>
            <p:spPr bwMode="auto">
              <a:xfrm>
                <a:off x="21927"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5" name="Rectangle 1526"/>
              <p:cNvSpPr>
                <a:spLocks noChangeArrowheads="1"/>
              </p:cNvSpPr>
              <p:nvPr/>
            </p:nvSpPr>
            <p:spPr bwMode="auto">
              <a:xfrm>
                <a:off x="21927"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6" name="Rectangle 1527"/>
              <p:cNvSpPr>
                <a:spLocks noChangeArrowheads="1"/>
              </p:cNvSpPr>
              <p:nvPr/>
            </p:nvSpPr>
            <p:spPr bwMode="auto">
              <a:xfrm>
                <a:off x="21927"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7" name="Rectangle 1528"/>
              <p:cNvSpPr>
                <a:spLocks noChangeArrowheads="1"/>
              </p:cNvSpPr>
              <p:nvPr/>
            </p:nvSpPr>
            <p:spPr bwMode="auto">
              <a:xfrm>
                <a:off x="21927"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8" name="Rectangle 1529"/>
              <p:cNvSpPr>
                <a:spLocks noChangeArrowheads="1"/>
              </p:cNvSpPr>
              <p:nvPr/>
            </p:nvSpPr>
            <p:spPr bwMode="auto">
              <a:xfrm>
                <a:off x="21927"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9" name="Rectangle 1530"/>
              <p:cNvSpPr>
                <a:spLocks noChangeArrowheads="1"/>
              </p:cNvSpPr>
              <p:nvPr/>
            </p:nvSpPr>
            <p:spPr bwMode="auto">
              <a:xfrm>
                <a:off x="21927"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0" name="Rectangle 1531"/>
              <p:cNvSpPr>
                <a:spLocks noChangeArrowheads="1"/>
              </p:cNvSpPr>
              <p:nvPr/>
            </p:nvSpPr>
            <p:spPr bwMode="auto">
              <a:xfrm>
                <a:off x="21927"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1" name="Rectangle 1532"/>
              <p:cNvSpPr>
                <a:spLocks noChangeArrowheads="1"/>
              </p:cNvSpPr>
              <p:nvPr/>
            </p:nvSpPr>
            <p:spPr bwMode="auto">
              <a:xfrm>
                <a:off x="22118"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2" name="Rectangle 1533"/>
              <p:cNvSpPr>
                <a:spLocks noChangeArrowheads="1"/>
              </p:cNvSpPr>
              <p:nvPr/>
            </p:nvSpPr>
            <p:spPr bwMode="auto">
              <a:xfrm>
                <a:off x="22118"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3" name="Rectangle 1534"/>
              <p:cNvSpPr>
                <a:spLocks noChangeArrowheads="1"/>
              </p:cNvSpPr>
              <p:nvPr/>
            </p:nvSpPr>
            <p:spPr bwMode="auto">
              <a:xfrm>
                <a:off x="22118"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4" name="Rectangle 1535"/>
              <p:cNvSpPr>
                <a:spLocks noChangeArrowheads="1"/>
              </p:cNvSpPr>
              <p:nvPr/>
            </p:nvSpPr>
            <p:spPr bwMode="auto">
              <a:xfrm>
                <a:off x="22118"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5" name="Rectangle 1536"/>
              <p:cNvSpPr>
                <a:spLocks noChangeArrowheads="1"/>
              </p:cNvSpPr>
              <p:nvPr/>
            </p:nvSpPr>
            <p:spPr bwMode="auto">
              <a:xfrm>
                <a:off x="22118"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6" name="Rectangle 1537"/>
              <p:cNvSpPr>
                <a:spLocks noChangeArrowheads="1"/>
              </p:cNvSpPr>
              <p:nvPr/>
            </p:nvSpPr>
            <p:spPr bwMode="auto">
              <a:xfrm>
                <a:off x="22118"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7" name="Rectangle 1538"/>
              <p:cNvSpPr>
                <a:spLocks noChangeArrowheads="1"/>
              </p:cNvSpPr>
              <p:nvPr/>
            </p:nvSpPr>
            <p:spPr bwMode="auto">
              <a:xfrm>
                <a:off x="22118"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8" name="Rectangle 1539"/>
              <p:cNvSpPr>
                <a:spLocks noChangeArrowheads="1"/>
              </p:cNvSpPr>
              <p:nvPr/>
            </p:nvSpPr>
            <p:spPr bwMode="auto">
              <a:xfrm>
                <a:off x="22118"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9" name="Rectangle 1540"/>
              <p:cNvSpPr>
                <a:spLocks noChangeArrowheads="1"/>
              </p:cNvSpPr>
              <p:nvPr/>
            </p:nvSpPr>
            <p:spPr bwMode="auto">
              <a:xfrm>
                <a:off x="22118"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0" name="Rectangle 1541"/>
              <p:cNvSpPr>
                <a:spLocks noChangeArrowheads="1"/>
              </p:cNvSpPr>
              <p:nvPr/>
            </p:nvSpPr>
            <p:spPr bwMode="auto">
              <a:xfrm>
                <a:off x="22118"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1" name="Rectangle 1542"/>
              <p:cNvSpPr>
                <a:spLocks noChangeArrowheads="1"/>
              </p:cNvSpPr>
              <p:nvPr/>
            </p:nvSpPr>
            <p:spPr bwMode="auto">
              <a:xfrm>
                <a:off x="22118"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2" name="Rectangle 1543"/>
              <p:cNvSpPr>
                <a:spLocks noChangeArrowheads="1"/>
              </p:cNvSpPr>
              <p:nvPr/>
            </p:nvSpPr>
            <p:spPr bwMode="auto">
              <a:xfrm>
                <a:off x="22118"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3" name="Rectangle 1544"/>
              <p:cNvSpPr>
                <a:spLocks noChangeArrowheads="1"/>
              </p:cNvSpPr>
              <p:nvPr/>
            </p:nvSpPr>
            <p:spPr bwMode="auto">
              <a:xfrm>
                <a:off x="22118"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4" name="Rectangle 1545"/>
              <p:cNvSpPr>
                <a:spLocks noChangeArrowheads="1"/>
              </p:cNvSpPr>
              <p:nvPr/>
            </p:nvSpPr>
            <p:spPr bwMode="auto">
              <a:xfrm>
                <a:off x="22118"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5" name="Rectangle 1546"/>
              <p:cNvSpPr>
                <a:spLocks noChangeArrowheads="1"/>
              </p:cNvSpPr>
              <p:nvPr/>
            </p:nvSpPr>
            <p:spPr bwMode="auto">
              <a:xfrm>
                <a:off x="22118"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6" name="Rectangle 1547"/>
              <p:cNvSpPr>
                <a:spLocks noChangeArrowheads="1"/>
              </p:cNvSpPr>
              <p:nvPr/>
            </p:nvSpPr>
            <p:spPr bwMode="auto">
              <a:xfrm>
                <a:off x="22118"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7" name="Rectangle 1548"/>
              <p:cNvSpPr>
                <a:spLocks noChangeArrowheads="1"/>
              </p:cNvSpPr>
              <p:nvPr/>
            </p:nvSpPr>
            <p:spPr bwMode="auto">
              <a:xfrm>
                <a:off x="22118"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8" name="Rectangle 1549"/>
              <p:cNvSpPr>
                <a:spLocks noChangeArrowheads="1"/>
              </p:cNvSpPr>
              <p:nvPr/>
            </p:nvSpPr>
            <p:spPr bwMode="auto">
              <a:xfrm>
                <a:off x="22118"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9" name="Rectangle 1550"/>
              <p:cNvSpPr>
                <a:spLocks noChangeArrowheads="1"/>
              </p:cNvSpPr>
              <p:nvPr/>
            </p:nvSpPr>
            <p:spPr bwMode="auto">
              <a:xfrm>
                <a:off x="22118"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0" name="Rectangle 1551"/>
              <p:cNvSpPr>
                <a:spLocks noChangeArrowheads="1"/>
              </p:cNvSpPr>
              <p:nvPr/>
            </p:nvSpPr>
            <p:spPr bwMode="auto">
              <a:xfrm>
                <a:off x="22118"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1" name="Rectangle 1552"/>
              <p:cNvSpPr>
                <a:spLocks noChangeArrowheads="1"/>
              </p:cNvSpPr>
              <p:nvPr/>
            </p:nvSpPr>
            <p:spPr bwMode="auto">
              <a:xfrm>
                <a:off x="22118"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2" name="Rectangle 1553"/>
              <p:cNvSpPr>
                <a:spLocks noChangeArrowheads="1"/>
              </p:cNvSpPr>
              <p:nvPr/>
            </p:nvSpPr>
            <p:spPr bwMode="auto">
              <a:xfrm>
                <a:off x="22118"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3" name="Rectangle 1554"/>
              <p:cNvSpPr>
                <a:spLocks noChangeArrowheads="1"/>
              </p:cNvSpPr>
              <p:nvPr/>
            </p:nvSpPr>
            <p:spPr bwMode="auto">
              <a:xfrm>
                <a:off x="22118"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4" name="Rectangle 1555"/>
              <p:cNvSpPr>
                <a:spLocks noChangeArrowheads="1"/>
              </p:cNvSpPr>
              <p:nvPr/>
            </p:nvSpPr>
            <p:spPr bwMode="auto">
              <a:xfrm>
                <a:off x="22118"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5" name="Rectangle 1556"/>
              <p:cNvSpPr>
                <a:spLocks noChangeArrowheads="1"/>
              </p:cNvSpPr>
              <p:nvPr/>
            </p:nvSpPr>
            <p:spPr bwMode="auto">
              <a:xfrm>
                <a:off x="22118"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6" name="Rectangle 1557"/>
              <p:cNvSpPr>
                <a:spLocks noChangeArrowheads="1"/>
              </p:cNvSpPr>
              <p:nvPr/>
            </p:nvSpPr>
            <p:spPr bwMode="auto">
              <a:xfrm>
                <a:off x="22118"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7" name="Rectangle 1558"/>
              <p:cNvSpPr>
                <a:spLocks noChangeArrowheads="1"/>
              </p:cNvSpPr>
              <p:nvPr/>
            </p:nvSpPr>
            <p:spPr bwMode="auto">
              <a:xfrm>
                <a:off x="22118"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8" name="Rectangle 1559"/>
              <p:cNvSpPr>
                <a:spLocks noChangeArrowheads="1"/>
              </p:cNvSpPr>
              <p:nvPr/>
            </p:nvSpPr>
            <p:spPr bwMode="auto">
              <a:xfrm>
                <a:off x="22118"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9" name="Rectangle 1560"/>
              <p:cNvSpPr>
                <a:spLocks noChangeArrowheads="1"/>
              </p:cNvSpPr>
              <p:nvPr/>
            </p:nvSpPr>
            <p:spPr bwMode="auto">
              <a:xfrm>
                <a:off x="22118"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0" name="Rectangle 1561"/>
              <p:cNvSpPr>
                <a:spLocks noChangeArrowheads="1"/>
              </p:cNvSpPr>
              <p:nvPr/>
            </p:nvSpPr>
            <p:spPr bwMode="auto">
              <a:xfrm>
                <a:off x="22118"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1" name="Rectangle 1562"/>
              <p:cNvSpPr>
                <a:spLocks noChangeArrowheads="1"/>
              </p:cNvSpPr>
              <p:nvPr/>
            </p:nvSpPr>
            <p:spPr bwMode="auto">
              <a:xfrm>
                <a:off x="22118"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2" name="Rectangle 1563"/>
              <p:cNvSpPr>
                <a:spLocks noChangeArrowheads="1"/>
              </p:cNvSpPr>
              <p:nvPr/>
            </p:nvSpPr>
            <p:spPr bwMode="auto">
              <a:xfrm>
                <a:off x="22309"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3" name="Rectangle 1564"/>
              <p:cNvSpPr>
                <a:spLocks noChangeArrowheads="1"/>
              </p:cNvSpPr>
              <p:nvPr/>
            </p:nvSpPr>
            <p:spPr bwMode="auto">
              <a:xfrm>
                <a:off x="22309"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4" name="Rectangle 1565"/>
              <p:cNvSpPr>
                <a:spLocks noChangeArrowheads="1"/>
              </p:cNvSpPr>
              <p:nvPr/>
            </p:nvSpPr>
            <p:spPr bwMode="auto">
              <a:xfrm>
                <a:off x="22309"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5" name="Rectangle 1566"/>
              <p:cNvSpPr>
                <a:spLocks noChangeArrowheads="1"/>
              </p:cNvSpPr>
              <p:nvPr/>
            </p:nvSpPr>
            <p:spPr bwMode="auto">
              <a:xfrm>
                <a:off x="22309"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6" name="Rectangle 1567"/>
              <p:cNvSpPr>
                <a:spLocks noChangeArrowheads="1"/>
              </p:cNvSpPr>
              <p:nvPr/>
            </p:nvSpPr>
            <p:spPr bwMode="auto">
              <a:xfrm>
                <a:off x="22309"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7" name="Rectangle 1568"/>
              <p:cNvSpPr>
                <a:spLocks noChangeArrowheads="1"/>
              </p:cNvSpPr>
              <p:nvPr/>
            </p:nvSpPr>
            <p:spPr bwMode="auto">
              <a:xfrm>
                <a:off x="22309"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8" name="Rectangle 1569"/>
              <p:cNvSpPr>
                <a:spLocks noChangeArrowheads="1"/>
              </p:cNvSpPr>
              <p:nvPr/>
            </p:nvSpPr>
            <p:spPr bwMode="auto">
              <a:xfrm>
                <a:off x="22309"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9" name="Rectangle 1570"/>
              <p:cNvSpPr>
                <a:spLocks noChangeArrowheads="1"/>
              </p:cNvSpPr>
              <p:nvPr/>
            </p:nvSpPr>
            <p:spPr bwMode="auto">
              <a:xfrm>
                <a:off x="22309"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0" name="Rectangle 1571"/>
              <p:cNvSpPr>
                <a:spLocks noChangeArrowheads="1"/>
              </p:cNvSpPr>
              <p:nvPr/>
            </p:nvSpPr>
            <p:spPr bwMode="auto">
              <a:xfrm>
                <a:off x="22309"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1" name="Rectangle 1572"/>
              <p:cNvSpPr>
                <a:spLocks noChangeArrowheads="1"/>
              </p:cNvSpPr>
              <p:nvPr/>
            </p:nvSpPr>
            <p:spPr bwMode="auto">
              <a:xfrm>
                <a:off x="22309"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2" name="Rectangle 1573"/>
              <p:cNvSpPr>
                <a:spLocks noChangeArrowheads="1"/>
              </p:cNvSpPr>
              <p:nvPr/>
            </p:nvSpPr>
            <p:spPr bwMode="auto">
              <a:xfrm>
                <a:off x="22309"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3" name="Rectangle 1574"/>
              <p:cNvSpPr>
                <a:spLocks noChangeArrowheads="1"/>
              </p:cNvSpPr>
              <p:nvPr/>
            </p:nvSpPr>
            <p:spPr bwMode="auto">
              <a:xfrm>
                <a:off x="22309"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4" name="Rectangle 1575"/>
              <p:cNvSpPr>
                <a:spLocks noChangeArrowheads="1"/>
              </p:cNvSpPr>
              <p:nvPr/>
            </p:nvSpPr>
            <p:spPr bwMode="auto">
              <a:xfrm>
                <a:off x="22309"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5" name="Rectangle 1576"/>
              <p:cNvSpPr>
                <a:spLocks noChangeArrowheads="1"/>
              </p:cNvSpPr>
              <p:nvPr/>
            </p:nvSpPr>
            <p:spPr bwMode="auto">
              <a:xfrm>
                <a:off x="22309"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6" name="Rectangle 1577"/>
              <p:cNvSpPr>
                <a:spLocks noChangeArrowheads="1"/>
              </p:cNvSpPr>
              <p:nvPr/>
            </p:nvSpPr>
            <p:spPr bwMode="auto">
              <a:xfrm>
                <a:off x="22309"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7" name="Rectangle 1578"/>
              <p:cNvSpPr>
                <a:spLocks noChangeArrowheads="1"/>
              </p:cNvSpPr>
              <p:nvPr/>
            </p:nvSpPr>
            <p:spPr bwMode="auto">
              <a:xfrm>
                <a:off x="22309"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8" name="Rectangle 1579"/>
              <p:cNvSpPr>
                <a:spLocks noChangeArrowheads="1"/>
              </p:cNvSpPr>
              <p:nvPr/>
            </p:nvSpPr>
            <p:spPr bwMode="auto">
              <a:xfrm>
                <a:off x="22309"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9" name="Rectangle 1580"/>
              <p:cNvSpPr>
                <a:spLocks noChangeArrowheads="1"/>
              </p:cNvSpPr>
              <p:nvPr/>
            </p:nvSpPr>
            <p:spPr bwMode="auto">
              <a:xfrm>
                <a:off x="22309"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0" name="Rectangle 1581"/>
              <p:cNvSpPr>
                <a:spLocks noChangeArrowheads="1"/>
              </p:cNvSpPr>
              <p:nvPr/>
            </p:nvSpPr>
            <p:spPr bwMode="auto">
              <a:xfrm>
                <a:off x="22309"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1" name="Rectangle 1582"/>
              <p:cNvSpPr>
                <a:spLocks noChangeArrowheads="1"/>
              </p:cNvSpPr>
              <p:nvPr/>
            </p:nvSpPr>
            <p:spPr bwMode="auto">
              <a:xfrm>
                <a:off x="22309"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2" name="Rectangle 1583"/>
              <p:cNvSpPr>
                <a:spLocks noChangeArrowheads="1"/>
              </p:cNvSpPr>
              <p:nvPr/>
            </p:nvSpPr>
            <p:spPr bwMode="auto">
              <a:xfrm>
                <a:off x="22309"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3" name="Rectangle 1584"/>
              <p:cNvSpPr>
                <a:spLocks noChangeArrowheads="1"/>
              </p:cNvSpPr>
              <p:nvPr/>
            </p:nvSpPr>
            <p:spPr bwMode="auto">
              <a:xfrm>
                <a:off x="22309"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4" name="Rectangle 1585"/>
              <p:cNvSpPr>
                <a:spLocks noChangeArrowheads="1"/>
              </p:cNvSpPr>
              <p:nvPr/>
            </p:nvSpPr>
            <p:spPr bwMode="auto">
              <a:xfrm>
                <a:off x="22309"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5" name="Rectangle 1586"/>
              <p:cNvSpPr>
                <a:spLocks noChangeArrowheads="1"/>
              </p:cNvSpPr>
              <p:nvPr/>
            </p:nvSpPr>
            <p:spPr bwMode="auto">
              <a:xfrm>
                <a:off x="22309"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6" name="Rectangle 1587"/>
              <p:cNvSpPr>
                <a:spLocks noChangeArrowheads="1"/>
              </p:cNvSpPr>
              <p:nvPr/>
            </p:nvSpPr>
            <p:spPr bwMode="auto">
              <a:xfrm>
                <a:off x="22309"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7" name="Rectangle 1588"/>
              <p:cNvSpPr>
                <a:spLocks noChangeArrowheads="1"/>
              </p:cNvSpPr>
              <p:nvPr/>
            </p:nvSpPr>
            <p:spPr bwMode="auto">
              <a:xfrm>
                <a:off x="22309"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8" name="Rectangle 1589"/>
              <p:cNvSpPr>
                <a:spLocks noChangeArrowheads="1"/>
              </p:cNvSpPr>
              <p:nvPr/>
            </p:nvSpPr>
            <p:spPr bwMode="auto">
              <a:xfrm>
                <a:off x="22309"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9" name="Rectangle 1590"/>
              <p:cNvSpPr>
                <a:spLocks noChangeArrowheads="1"/>
              </p:cNvSpPr>
              <p:nvPr/>
            </p:nvSpPr>
            <p:spPr bwMode="auto">
              <a:xfrm>
                <a:off x="22309"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0" name="Rectangle 1591"/>
              <p:cNvSpPr>
                <a:spLocks noChangeArrowheads="1"/>
              </p:cNvSpPr>
              <p:nvPr/>
            </p:nvSpPr>
            <p:spPr bwMode="auto">
              <a:xfrm>
                <a:off x="22309"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1" name="Rectangle 1592"/>
              <p:cNvSpPr>
                <a:spLocks noChangeArrowheads="1"/>
              </p:cNvSpPr>
              <p:nvPr/>
            </p:nvSpPr>
            <p:spPr bwMode="auto">
              <a:xfrm>
                <a:off x="22309"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2" name="Rectangle 1593"/>
              <p:cNvSpPr>
                <a:spLocks noChangeArrowheads="1"/>
              </p:cNvSpPr>
              <p:nvPr/>
            </p:nvSpPr>
            <p:spPr bwMode="auto">
              <a:xfrm>
                <a:off x="22309"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3" name="Rectangle 1594"/>
              <p:cNvSpPr>
                <a:spLocks noChangeArrowheads="1"/>
              </p:cNvSpPr>
              <p:nvPr/>
            </p:nvSpPr>
            <p:spPr bwMode="auto">
              <a:xfrm>
                <a:off x="22309"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4" name="Rectangle 1595"/>
              <p:cNvSpPr>
                <a:spLocks noChangeArrowheads="1"/>
              </p:cNvSpPr>
              <p:nvPr/>
            </p:nvSpPr>
            <p:spPr bwMode="auto">
              <a:xfrm>
                <a:off x="22309"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5" name="Rectangle 1596"/>
              <p:cNvSpPr>
                <a:spLocks noChangeArrowheads="1"/>
              </p:cNvSpPr>
              <p:nvPr/>
            </p:nvSpPr>
            <p:spPr bwMode="auto">
              <a:xfrm>
                <a:off x="22309"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6" name="Rectangle 1597"/>
              <p:cNvSpPr>
                <a:spLocks noChangeArrowheads="1"/>
              </p:cNvSpPr>
              <p:nvPr/>
            </p:nvSpPr>
            <p:spPr bwMode="auto">
              <a:xfrm>
                <a:off x="22309"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7" name="Rectangle 1598"/>
              <p:cNvSpPr>
                <a:spLocks noChangeArrowheads="1"/>
              </p:cNvSpPr>
              <p:nvPr/>
            </p:nvSpPr>
            <p:spPr bwMode="auto">
              <a:xfrm>
                <a:off x="22501"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8" name="Rectangle 1599"/>
              <p:cNvSpPr>
                <a:spLocks noChangeArrowheads="1"/>
              </p:cNvSpPr>
              <p:nvPr/>
            </p:nvSpPr>
            <p:spPr bwMode="auto">
              <a:xfrm>
                <a:off x="22501"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9" name="Rectangle 1600"/>
              <p:cNvSpPr>
                <a:spLocks noChangeArrowheads="1"/>
              </p:cNvSpPr>
              <p:nvPr/>
            </p:nvSpPr>
            <p:spPr bwMode="auto">
              <a:xfrm>
                <a:off x="22501"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0" name="Rectangle 1601"/>
              <p:cNvSpPr>
                <a:spLocks noChangeArrowheads="1"/>
              </p:cNvSpPr>
              <p:nvPr/>
            </p:nvSpPr>
            <p:spPr bwMode="auto">
              <a:xfrm>
                <a:off x="22501"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1" name="Rectangle 1602"/>
              <p:cNvSpPr>
                <a:spLocks noChangeArrowheads="1"/>
              </p:cNvSpPr>
              <p:nvPr/>
            </p:nvSpPr>
            <p:spPr bwMode="auto">
              <a:xfrm>
                <a:off x="22501"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2" name="Rectangle 1603"/>
              <p:cNvSpPr>
                <a:spLocks noChangeArrowheads="1"/>
              </p:cNvSpPr>
              <p:nvPr/>
            </p:nvSpPr>
            <p:spPr bwMode="auto">
              <a:xfrm>
                <a:off x="22501"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3" name="Rectangle 1604"/>
              <p:cNvSpPr>
                <a:spLocks noChangeArrowheads="1"/>
              </p:cNvSpPr>
              <p:nvPr/>
            </p:nvSpPr>
            <p:spPr bwMode="auto">
              <a:xfrm>
                <a:off x="22501"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4" name="Rectangle 1605"/>
              <p:cNvSpPr>
                <a:spLocks noChangeArrowheads="1"/>
              </p:cNvSpPr>
              <p:nvPr/>
            </p:nvSpPr>
            <p:spPr bwMode="auto">
              <a:xfrm>
                <a:off x="22501" y="5718"/>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5" name="Rectangle 1606"/>
              <p:cNvSpPr>
                <a:spLocks noChangeArrowheads="1"/>
              </p:cNvSpPr>
              <p:nvPr/>
            </p:nvSpPr>
            <p:spPr bwMode="auto">
              <a:xfrm>
                <a:off x="22501"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6" name="Rectangle 1607"/>
              <p:cNvSpPr>
                <a:spLocks noChangeArrowheads="1"/>
              </p:cNvSpPr>
              <p:nvPr/>
            </p:nvSpPr>
            <p:spPr bwMode="auto">
              <a:xfrm>
                <a:off x="22501"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7" name="Rectangle 1608"/>
              <p:cNvSpPr>
                <a:spLocks noChangeArrowheads="1"/>
              </p:cNvSpPr>
              <p:nvPr/>
            </p:nvSpPr>
            <p:spPr bwMode="auto">
              <a:xfrm>
                <a:off x="22501"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8" name="Rectangle 1609"/>
              <p:cNvSpPr>
                <a:spLocks noChangeArrowheads="1"/>
              </p:cNvSpPr>
              <p:nvPr/>
            </p:nvSpPr>
            <p:spPr bwMode="auto">
              <a:xfrm>
                <a:off x="22501"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9" name="Rectangle 1610"/>
              <p:cNvSpPr>
                <a:spLocks noChangeArrowheads="1"/>
              </p:cNvSpPr>
              <p:nvPr/>
            </p:nvSpPr>
            <p:spPr bwMode="auto">
              <a:xfrm>
                <a:off x="22501"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0" name="Rectangle 1611"/>
              <p:cNvSpPr>
                <a:spLocks noChangeArrowheads="1"/>
              </p:cNvSpPr>
              <p:nvPr/>
            </p:nvSpPr>
            <p:spPr bwMode="auto">
              <a:xfrm>
                <a:off x="22501"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1" name="Rectangle 1612"/>
              <p:cNvSpPr>
                <a:spLocks noChangeArrowheads="1"/>
              </p:cNvSpPr>
              <p:nvPr/>
            </p:nvSpPr>
            <p:spPr bwMode="auto">
              <a:xfrm>
                <a:off x="22501"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12" name="Group 1814"/>
            <p:cNvGrpSpPr>
              <a:grpSpLocks/>
            </p:cNvGrpSpPr>
            <p:nvPr/>
          </p:nvGrpSpPr>
          <p:grpSpPr bwMode="auto">
            <a:xfrm>
              <a:off x="35720338" y="-639762"/>
              <a:ext cx="1995488" cy="14141450"/>
              <a:chOff x="22501" y="-403"/>
              <a:chExt cx="1257" cy="8908"/>
            </a:xfrm>
            <a:grpFill/>
          </p:grpSpPr>
          <p:sp>
            <p:nvSpPr>
              <p:cNvPr id="802" name="Rectangle 1614"/>
              <p:cNvSpPr>
                <a:spLocks noChangeArrowheads="1"/>
              </p:cNvSpPr>
              <p:nvPr/>
            </p:nvSpPr>
            <p:spPr bwMode="auto">
              <a:xfrm>
                <a:off x="22501"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3" name="Rectangle 1615"/>
              <p:cNvSpPr>
                <a:spLocks noChangeArrowheads="1"/>
              </p:cNvSpPr>
              <p:nvPr/>
            </p:nvSpPr>
            <p:spPr bwMode="auto">
              <a:xfrm>
                <a:off x="22501"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4" name="Rectangle 1616"/>
              <p:cNvSpPr>
                <a:spLocks noChangeArrowheads="1"/>
              </p:cNvSpPr>
              <p:nvPr/>
            </p:nvSpPr>
            <p:spPr bwMode="auto">
              <a:xfrm>
                <a:off x="22501"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5" name="Rectangle 1617"/>
              <p:cNvSpPr>
                <a:spLocks noChangeArrowheads="1"/>
              </p:cNvSpPr>
              <p:nvPr/>
            </p:nvSpPr>
            <p:spPr bwMode="auto">
              <a:xfrm>
                <a:off x="22501"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6" name="Rectangle 1618"/>
              <p:cNvSpPr>
                <a:spLocks noChangeArrowheads="1"/>
              </p:cNvSpPr>
              <p:nvPr/>
            </p:nvSpPr>
            <p:spPr bwMode="auto">
              <a:xfrm>
                <a:off x="22501"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7" name="Rectangle 1619"/>
              <p:cNvSpPr>
                <a:spLocks noChangeArrowheads="1"/>
              </p:cNvSpPr>
              <p:nvPr/>
            </p:nvSpPr>
            <p:spPr bwMode="auto">
              <a:xfrm>
                <a:off x="22501"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8" name="Rectangle 1620"/>
              <p:cNvSpPr>
                <a:spLocks noChangeArrowheads="1"/>
              </p:cNvSpPr>
              <p:nvPr/>
            </p:nvSpPr>
            <p:spPr bwMode="auto">
              <a:xfrm>
                <a:off x="22501"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9" name="Rectangle 1621"/>
              <p:cNvSpPr>
                <a:spLocks noChangeArrowheads="1"/>
              </p:cNvSpPr>
              <p:nvPr/>
            </p:nvSpPr>
            <p:spPr bwMode="auto">
              <a:xfrm>
                <a:off x="22501"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0" name="Rectangle 1622"/>
              <p:cNvSpPr>
                <a:spLocks noChangeArrowheads="1"/>
              </p:cNvSpPr>
              <p:nvPr/>
            </p:nvSpPr>
            <p:spPr bwMode="auto">
              <a:xfrm>
                <a:off x="22501"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1" name="Rectangle 1623"/>
              <p:cNvSpPr>
                <a:spLocks noChangeArrowheads="1"/>
              </p:cNvSpPr>
              <p:nvPr/>
            </p:nvSpPr>
            <p:spPr bwMode="auto">
              <a:xfrm>
                <a:off x="22501"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2" name="Rectangle 1624"/>
              <p:cNvSpPr>
                <a:spLocks noChangeArrowheads="1"/>
              </p:cNvSpPr>
              <p:nvPr/>
            </p:nvSpPr>
            <p:spPr bwMode="auto">
              <a:xfrm>
                <a:off x="22501"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3" name="Rectangle 1625"/>
              <p:cNvSpPr>
                <a:spLocks noChangeArrowheads="1"/>
              </p:cNvSpPr>
              <p:nvPr/>
            </p:nvSpPr>
            <p:spPr bwMode="auto">
              <a:xfrm>
                <a:off x="22501"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4" name="Rectangle 1626"/>
              <p:cNvSpPr>
                <a:spLocks noChangeArrowheads="1"/>
              </p:cNvSpPr>
              <p:nvPr/>
            </p:nvSpPr>
            <p:spPr bwMode="auto">
              <a:xfrm>
                <a:off x="22501"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5" name="Rectangle 1627"/>
              <p:cNvSpPr>
                <a:spLocks noChangeArrowheads="1"/>
              </p:cNvSpPr>
              <p:nvPr/>
            </p:nvSpPr>
            <p:spPr bwMode="auto">
              <a:xfrm>
                <a:off x="22501"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6" name="Rectangle 1628"/>
              <p:cNvSpPr>
                <a:spLocks noChangeArrowheads="1"/>
              </p:cNvSpPr>
              <p:nvPr/>
            </p:nvSpPr>
            <p:spPr bwMode="auto">
              <a:xfrm>
                <a:off x="22501"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7" name="Rectangle 1629"/>
              <p:cNvSpPr>
                <a:spLocks noChangeArrowheads="1"/>
              </p:cNvSpPr>
              <p:nvPr/>
            </p:nvSpPr>
            <p:spPr bwMode="auto">
              <a:xfrm>
                <a:off x="22501"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8" name="Rectangle 1630"/>
              <p:cNvSpPr>
                <a:spLocks noChangeArrowheads="1"/>
              </p:cNvSpPr>
              <p:nvPr/>
            </p:nvSpPr>
            <p:spPr bwMode="auto">
              <a:xfrm>
                <a:off x="22501"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9" name="Rectangle 1631"/>
              <p:cNvSpPr>
                <a:spLocks noChangeArrowheads="1"/>
              </p:cNvSpPr>
              <p:nvPr/>
            </p:nvSpPr>
            <p:spPr bwMode="auto">
              <a:xfrm>
                <a:off x="22501"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0" name="Rectangle 1632"/>
              <p:cNvSpPr>
                <a:spLocks noChangeArrowheads="1"/>
              </p:cNvSpPr>
              <p:nvPr/>
            </p:nvSpPr>
            <p:spPr bwMode="auto">
              <a:xfrm>
                <a:off x="22501"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1" name="Rectangle 1633"/>
              <p:cNvSpPr>
                <a:spLocks noChangeArrowheads="1"/>
              </p:cNvSpPr>
              <p:nvPr/>
            </p:nvSpPr>
            <p:spPr bwMode="auto">
              <a:xfrm>
                <a:off x="22501"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2" name="Rectangle 1634"/>
              <p:cNvSpPr>
                <a:spLocks noChangeArrowheads="1"/>
              </p:cNvSpPr>
              <p:nvPr/>
            </p:nvSpPr>
            <p:spPr bwMode="auto">
              <a:xfrm>
                <a:off x="22692"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3" name="Rectangle 1635"/>
              <p:cNvSpPr>
                <a:spLocks noChangeArrowheads="1"/>
              </p:cNvSpPr>
              <p:nvPr/>
            </p:nvSpPr>
            <p:spPr bwMode="auto">
              <a:xfrm>
                <a:off x="22692"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4" name="Rectangle 1636"/>
              <p:cNvSpPr>
                <a:spLocks noChangeArrowheads="1"/>
              </p:cNvSpPr>
              <p:nvPr/>
            </p:nvSpPr>
            <p:spPr bwMode="auto">
              <a:xfrm>
                <a:off x="22692"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5" name="Rectangle 1637"/>
              <p:cNvSpPr>
                <a:spLocks noChangeArrowheads="1"/>
              </p:cNvSpPr>
              <p:nvPr/>
            </p:nvSpPr>
            <p:spPr bwMode="auto">
              <a:xfrm>
                <a:off x="22692"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6" name="Rectangle 1638"/>
              <p:cNvSpPr>
                <a:spLocks noChangeArrowheads="1"/>
              </p:cNvSpPr>
              <p:nvPr/>
            </p:nvSpPr>
            <p:spPr bwMode="auto">
              <a:xfrm>
                <a:off x="22692"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7" name="Rectangle 1639"/>
              <p:cNvSpPr>
                <a:spLocks noChangeArrowheads="1"/>
              </p:cNvSpPr>
              <p:nvPr/>
            </p:nvSpPr>
            <p:spPr bwMode="auto">
              <a:xfrm>
                <a:off x="22692"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8" name="Rectangle 1640"/>
              <p:cNvSpPr>
                <a:spLocks noChangeArrowheads="1"/>
              </p:cNvSpPr>
              <p:nvPr/>
            </p:nvSpPr>
            <p:spPr bwMode="auto">
              <a:xfrm>
                <a:off x="22692"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9" name="Rectangle 1641"/>
              <p:cNvSpPr>
                <a:spLocks noChangeArrowheads="1"/>
              </p:cNvSpPr>
              <p:nvPr/>
            </p:nvSpPr>
            <p:spPr bwMode="auto">
              <a:xfrm>
                <a:off x="22692" y="5527"/>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0" name="Rectangle 1642"/>
              <p:cNvSpPr>
                <a:spLocks noChangeArrowheads="1"/>
              </p:cNvSpPr>
              <p:nvPr/>
            </p:nvSpPr>
            <p:spPr bwMode="auto">
              <a:xfrm>
                <a:off x="22692" y="5910"/>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1" name="Rectangle 1643"/>
              <p:cNvSpPr>
                <a:spLocks noChangeArrowheads="1"/>
              </p:cNvSpPr>
              <p:nvPr/>
            </p:nvSpPr>
            <p:spPr bwMode="auto">
              <a:xfrm>
                <a:off x="22692"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2" name="Rectangle 1644"/>
              <p:cNvSpPr>
                <a:spLocks noChangeArrowheads="1"/>
              </p:cNvSpPr>
              <p:nvPr/>
            </p:nvSpPr>
            <p:spPr bwMode="auto">
              <a:xfrm>
                <a:off x="22692"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3" name="Rectangle 1645"/>
              <p:cNvSpPr>
                <a:spLocks noChangeArrowheads="1"/>
              </p:cNvSpPr>
              <p:nvPr/>
            </p:nvSpPr>
            <p:spPr bwMode="auto">
              <a:xfrm>
                <a:off x="22692"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4" name="Rectangle 1646"/>
              <p:cNvSpPr>
                <a:spLocks noChangeArrowheads="1"/>
              </p:cNvSpPr>
              <p:nvPr/>
            </p:nvSpPr>
            <p:spPr bwMode="auto">
              <a:xfrm>
                <a:off x="22692"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5" name="Rectangle 1647"/>
              <p:cNvSpPr>
                <a:spLocks noChangeArrowheads="1"/>
              </p:cNvSpPr>
              <p:nvPr/>
            </p:nvSpPr>
            <p:spPr bwMode="auto">
              <a:xfrm>
                <a:off x="22692"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6" name="Rectangle 1648"/>
              <p:cNvSpPr>
                <a:spLocks noChangeArrowheads="1"/>
              </p:cNvSpPr>
              <p:nvPr/>
            </p:nvSpPr>
            <p:spPr bwMode="auto">
              <a:xfrm>
                <a:off x="22692"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7" name="Rectangle 1649"/>
              <p:cNvSpPr>
                <a:spLocks noChangeArrowheads="1"/>
              </p:cNvSpPr>
              <p:nvPr/>
            </p:nvSpPr>
            <p:spPr bwMode="auto">
              <a:xfrm>
                <a:off x="22692"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8" name="Rectangle 1650"/>
              <p:cNvSpPr>
                <a:spLocks noChangeArrowheads="1"/>
              </p:cNvSpPr>
              <p:nvPr/>
            </p:nvSpPr>
            <p:spPr bwMode="auto">
              <a:xfrm>
                <a:off x="22692"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9" name="Rectangle 1651"/>
              <p:cNvSpPr>
                <a:spLocks noChangeArrowheads="1"/>
              </p:cNvSpPr>
              <p:nvPr/>
            </p:nvSpPr>
            <p:spPr bwMode="auto">
              <a:xfrm>
                <a:off x="22692"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0" name="Rectangle 1652"/>
              <p:cNvSpPr>
                <a:spLocks noChangeArrowheads="1"/>
              </p:cNvSpPr>
              <p:nvPr/>
            </p:nvSpPr>
            <p:spPr bwMode="auto">
              <a:xfrm>
                <a:off x="22692"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1" name="Rectangle 1653"/>
              <p:cNvSpPr>
                <a:spLocks noChangeArrowheads="1"/>
              </p:cNvSpPr>
              <p:nvPr/>
            </p:nvSpPr>
            <p:spPr bwMode="auto">
              <a:xfrm>
                <a:off x="22692"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2" name="Rectangle 1654"/>
              <p:cNvSpPr>
                <a:spLocks noChangeArrowheads="1"/>
              </p:cNvSpPr>
              <p:nvPr/>
            </p:nvSpPr>
            <p:spPr bwMode="auto">
              <a:xfrm>
                <a:off x="22692"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3" name="Rectangle 1655"/>
              <p:cNvSpPr>
                <a:spLocks noChangeArrowheads="1"/>
              </p:cNvSpPr>
              <p:nvPr/>
            </p:nvSpPr>
            <p:spPr bwMode="auto">
              <a:xfrm>
                <a:off x="22692"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4" name="Rectangle 1656"/>
              <p:cNvSpPr>
                <a:spLocks noChangeArrowheads="1"/>
              </p:cNvSpPr>
              <p:nvPr/>
            </p:nvSpPr>
            <p:spPr bwMode="auto">
              <a:xfrm>
                <a:off x="22692"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5" name="Rectangle 1657"/>
              <p:cNvSpPr>
                <a:spLocks noChangeArrowheads="1"/>
              </p:cNvSpPr>
              <p:nvPr/>
            </p:nvSpPr>
            <p:spPr bwMode="auto">
              <a:xfrm>
                <a:off x="22692"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6" name="Rectangle 1658"/>
              <p:cNvSpPr>
                <a:spLocks noChangeArrowheads="1"/>
              </p:cNvSpPr>
              <p:nvPr/>
            </p:nvSpPr>
            <p:spPr bwMode="auto">
              <a:xfrm>
                <a:off x="22692"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7" name="Rectangle 1659"/>
              <p:cNvSpPr>
                <a:spLocks noChangeArrowheads="1"/>
              </p:cNvSpPr>
              <p:nvPr/>
            </p:nvSpPr>
            <p:spPr bwMode="auto">
              <a:xfrm>
                <a:off x="22692"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8" name="Rectangle 1660"/>
              <p:cNvSpPr>
                <a:spLocks noChangeArrowheads="1"/>
              </p:cNvSpPr>
              <p:nvPr/>
            </p:nvSpPr>
            <p:spPr bwMode="auto">
              <a:xfrm>
                <a:off x="22692"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9" name="Rectangle 1661"/>
              <p:cNvSpPr>
                <a:spLocks noChangeArrowheads="1"/>
              </p:cNvSpPr>
              <p:nvPr/>
            </p:nvSpPr>
            <p:spPr bwMode="auto">
              <a:xfrm>
                <a:off x="22692"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0" name="Rectangle 1662"/>
              <p:cNvSpPr>
                <a:spLocks noChangeArrowheads="1"/>
              </p:cNvSpPr>
              <p:nvPr/>
            </p:nvSpPr>
            <p:spPr bwMode="auto">
              <a:xfrm>
                <a:off x="22692"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1" name="Rectangle 1663"/>
              <p:cNvSpPr>
                <a:spLocks noChangeArrowheads="1"/>
              </p:cNvSpPr>
              <p:nvPr/>
            </p:nvSpPr>
            <p:spPr bwMode="auto">
              <a:xfrm>
                <a:off x="22692"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2" name="Rectangle 1664"/>
              <p:cNvSpPr>
                <a:spLocks noChangeArrowheads="1"/>
              </p:cNvSpPr>
              <p:nvPr/>
            </p:nvSpPr>
            <p:spPr bwMode="auto">
              <a:xfrm>
                <a:off x="22692"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3" name="Rectangle 1665"/>
              <p:cNvSpPr>
                <a:spLocks noChangeArrowheads="1"/>
              </p:cNvSpPr>
              <p:nvPr/>
            </p:nvSpPr>
            <p:spPr bwMode="auto">
              <a:xfrm>
                <a:off x="22692"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4" name="Rectangle 1666"/>
              <p:cNvSpPr>
                <a:spLocks noChangeArrowheads="1"/>
              </p:cNvSpPr>
              <p:nvPr/>
            </p:nvSpPr>
            <p:spPr bwMode="auto">
              <a:xfrm>
                <a:off x="22692"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5" name="Rectangle 1667"/>
              <p:cNvSpPr>
                <a:spLocks noChangeArrowheads="1"/>
              </p:cNvSpPr>
              <p:nvPr/>
            </p:nvSpPr>
            <p:spPr bwMode="auto">
              <a:xfrm>
                <a:off x="22692"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6" name="Rectangle 1668"/>
              <p:cNvSpPr>
                <a:spLocks noChangeArrowheads="1"/>
              </p:cNvSpPr>
              <p:nvPr/>
            </p:nvSpPr>
            <p:spPr bwMode="auto">
              <a:xfrm>
                <a:off x="22692"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7" name="Rectangle 1669"/>
              <p:cNvSpPr>
                <a:spLocks noChangeArrowheads="1"/>
              </p:cNvSpPr>
              <p:nvPr/>
            </p:nvSpPr>
            <p:spPr bwMode="auto">
              <a:xfrm>
                <a:off x="22692"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8" name="Rectangle 1670"/>
              <p:cNvSpPr>
                <a:spLocks noChangeArrowheads="1"/>
              </p:cNvSpPr>
              <p:nvPr/>
            </p:nvSpPr>
            <p:spPr bwMode="auto">
              <a:xfrm>
                <a:off x="22883"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9" name="Rectangle 1671"/>
              <p:cNvSpPr>
                <a:spLocks noChangeArrowheads="1"/>
              </p:cNvSpPr>
              <p:nvPr/>
            </p:nvSpPr>
            <p:spPr bwMode="auto">
              <a:xfrm>
                <a:off x="22883"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0" name="Rectangle 1672"/>
              <p:cNvSpPr>
                <a:spLocks noChangeArrowheads="1"/>
              </p:cNvSpPr>
              <p:nvPr/>
            </p:nvSpPr>
            <p:spPr bwMode="auto">
              <a:xfrm>
                <a:off x="22883"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1" name="Rectangle 1673"/>
              <p:cNvSpPr>
                <a:spLocks noChangeArrowheads="1"/>
              </p:cNvSpPr>
              <p:nvPr/>
            </p:nvSpPr>
            <p:spPr bwMode="auto">
              <a:xfrm>
                <a:off x="22883"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2" name="Rectangle 1674"/>
              <p:cNvSpPr>
                <a:spLocks noChangeArrowheads="1"/>
              </p:cNvSpPr>
              <p:nvPr/>
            </p:nvSpPr>
            <p:spPr bwMode="auto">
              <a:xfrm>
                <a:off x="22883"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3" name="Rectangle 1675"/>
              <p:cNvSpPr>
                <a:spLocks noChangeArrowheads="1"/>
              </p:cNvSpPr>
              <p:nvPr/>
            </p:nvSpPr>
            <p:spPr bwMode="auto">
              <a:xfrm>
                <a:off x="22883"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4" name="Rectangle 1676"/>
              <p:cNvSpPr>
                <a:spLocks noChangeArrowheads="1"/>
              </p:cNvSpPr>
              <p:nvPr/>
            </p:nvSpPr>
            <p:spPr bwMode="auto">
              <a:xfrm>
                <a:off x="22883" y="6483"/>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5" name="Rectangle 1677"/>
              <p:cNvSpPr>
                <a:spLocks noChangeArrowheads="1"/>
              </p:cNvSpPr>
              <p:nvPr/>
            </p:nvSpPr>
            <p:spPr bwMode="auto">
              <a:xfrm>
                <a:off x="22883"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6" name="Rectangle 1678"/>
              <p:cNvSpPr>
                <a:spLocks noChangeArrowheads="1"/>
              </p:cNvSpPr>
              <p:nvPr/>
            </p:nvSpPr>
            <p:spPr bwMode="auto">
              <a:xfrm>
                <a:off x="22883"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7" name="Rectangle 1679"/>
              <p:cNvSpPr>
                <a:spLocks noChangeArrowheads="1"/>
              </p:cNvSpPr>
              <p:nvPr/>
            </p:nvSpPr>
            <p:spPr bwMode="auto">
              <a:xfrm>
                <a:off x="22883"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8" name="Rectangle 1680"/>
              <p:cNvSpPr>
                <a:spLocks noChangeArrowheads="1"/>
              </p:cNvSpPr>
              <p:nvPr/>
            </p:nvSpPr>
            <p:spPr bwMode="auto">
              <a:xfrm>
                <a:off x="22883"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9" name="Rectangle 1681"/>
              <p:cNvSpPr>
                <a:spLocks noChangeArrowheads="1"/>
              </p:cNvSpPr>
              <p:nvPr/>
            </p:nvSpPr>
            <p:spPr bwMode="auto">
              <a:xfrm>
                <a:off x="22883"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0" name="Rectangle 1682"/>
              <p:cNvSpPr>
                <a:spLocks noChangeArrowheads="1"/>
              </p:cNvSpPr>
              <p:nvPr/>
            </p:nvSpPr>
            <p:spPr bwMode="auto">
              <a:xfrm>
                <a:off x="22883"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1" name="Rectangle 1683"/>
              <p:cNvSpPr>
                <a:spLocks noChangeArrowheads="1"/>
              </p:cNvSpPr>
              <p:nvPr/>
            </p:nvSpPr>
            <p:spPr bwMode="auto">
              <a:xfrm>
                <a:off x="22883"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2" name="Rectangle 1684"/>
              <p:cNvSpPr>
                <a:spLocks noChangeArrowheads="1"/>
              </p:cNvSpPr>
              <p:nvPr/>
            </p:nvSpPr>
            <p:spPr bwMode="auto">
              <a:xfrm>
                <a:off x="22883"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3" name="Rectangle 1685"/>
              <p:cNvSpPr>
                <a:spLocks noChangeArrowheads="1"/>
              </p:cNvSpPr>
              <p:nvPr/>
            </p:nvSpPr>
            <p:spPr bwMode="auto">
              <a:xfrm>
                <a:off x="22883"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4" name="Rectangle 1686"/>
              <p:cNvSpPr>
                <a:spLocks noChangeArrowheads="1"/>
              </p:cNvSpPr>
              <p:nvPr/>
            </p:nvSpPr>
            <p:spPr bwMode="auto">
              <a:xfrm>
                <a:off x="22883"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5" name="Rectangle 1687"/>
              <p:cNvSpPr>
                <a:spLocks noChangeArrowheads="1"/>
              </p:cNvSpPr>
              <p:nvPr/>
            </p:nvSpPr>
            <p:spPr bwMode="auto">
              <a:xfrm>
                <a:off x="22883"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6" name="Rectangle 1688"/>
              <p:cNvSpPr>
                <a:spLocks noChangeArrowheads="1"/>
              </p:cNvSpPr>
              <p:nvPr/>
            </p:nvSpPr>
            <p:spPr bwMode="auto">
              <a:xfrm>
                <a:off x="22883"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7" name="Rectangle 1689"/>
              <p:cNvSpPr>
                <a:spLocks noChangeArrowheads="1"/>
              </p:cNvSpPr>
              <p:nvPr/>
            </p:nvSpPr>
            <p:spPr bwMode="auto">
              <a:xfrm>
                <a:off x="22883"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8" name="Rectangle 1690"/>
              <p:cNvSpPr>
                <a:spLocks noChangeArrowheads="1"/>
              </p:cNvSpPr>
              <p:nvPr/>
            </p:nvSpPr>
            <p:spPr bwMode="auto">
              <a:xfrm>
                <a:off x="22883"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9" name="Rectangle 1691"/>
              <p:cNvSpPr>
                <a:spLocks noChangeArrowheads="1"/>
              </p:cNvSpPr>
              <p:nvPr/>
            </p:nvSpPr>
            <p:spPr bwMode="auto">
              <a:xfrm>
                <a:off x="22883"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0" name="Rectangle 1692"/>
              <p:cNvSpPr>
                <a:spLocks noChangeArrowheads="1"/>
              </p:cNvSpPr>
              <p:nvPr/>
            </p:nvSpPr>
            <p:spPr bwMode="auto">
              <a:xfrm>
                <a:off x="22883"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1" name="Rectangle 1693"/>
              <p:cNvSpPr>
                <a:spLocks noChangeArrowheads="1"/>
              </p:cNvSpPr>
              <p:nvPr/>
            </p:nvSpPr>
            <p:spPr bwMode="auto">
              <a:xfrm>
                <a:off x="22883"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2" name="Rectangle 1694"/>
              <p:cNvSpPr>
                <a:spLocks noChangeArrowheads="1"/>
              </p:cNvSpPr>
              <p:nvPr/>
            </p:nvSpPr>
            <p:spPr bwMode="auto">
              <a:xfrm>
                <a:off x="22883"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3" name="Rectangle 1695"/>
              <p:cNvSpPr>
                <a:spLocks noChangeArrowheads="1"/>
              </p:cNvSpPr>
              <p:nvPr/>
            </p:nvSpPr>
            <p:spPr bwMode="auto">
              <a:xfrm>
                <a:off x="22883"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4" name="Rectangle 1696"/>
              <p:cNvSpPr>
                <a:spLocks noChangeArrowheads="1"/>
              </p:cNvSpPr>
              <p:nvPr/>
            </p:nvSpPr>
            <p:spPr bwMode="auto">
              <a:xfrm>
                <a:off x="22883"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5" name="Rectangle 1697"/>
              <p:cNvSpPr>
                <a:spLocks noChangeArrowheads="1"/>
              </p:cNvSpPr>
              <p:nvPr/>
            </p:nvSpPr>
            <p:spPr bwMode="auto">
              <a:xfrm>
                <a:off x="22883"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6" name="Rectangle 1698"/>
              <p:cNvSpPr>
                <a:spLocks noChangeArrowheads="1"/>
              </p:cNvSpPr>
              <p:nvPr/>
            </p:nvSpPr>
            <p:spPr bwMode="auto">
              <a:xfrm>
                <a:off x="22883"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7" name="Rectangle 1699"/>
              <p:cNvSpPr>
                <a:spLocks noChangeArrowheads="1"/>
              </p:cNvSpPr>
              <p:nvPr/>
            </p:nvSpPr>
            <p:spPr bwMode="auto">
              <a:xfrm>
                <a:off x="22883"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8" name="Rectangle 1700"/>
              <p:cNvSpPr>
                <a:spLocks noChangeArrowheads="1"/>
              </p:cNvSpPr>
              <p:nvPr/>
            </p:nvSpPr>
            <p:spPr bwMode="auto">
              <a:xfrm>
                <a:off x="23074"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9" name="Rectangle 1701"/>
              <p:cNvSpPr>
                <a:spLocks noChangeArrowheads="1"/>
              </p:cNvSpPr>
              <p:nvPr/>
            </p:nvSpPr>
            <p:spPr bwMode="auto">
              <a:xfrm>
                <a:off x="23074"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0" name="Rectangle 1702"/>
              <p:cNvSpPr>
                <a:spLocks noChangeArrowheads="1"/>
              </p:cNvSpPr>
              <p:nvPr/>
            </p:nvSpPr>
            <p:spPr bwMode="auto">
              <a:xfrm>
                <a:off x="23074"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1" name="Rectangle 1703"/>
              <p:cNvSpPr>
                <a:spLocks noChangeArrowheads="1"/>
              </p:cNvSpPr>
              <p:nvPr/>
            </p:nvSpPr>
            <p:spPr bwMode="auto">
              <a:xfrm>
                <a:off x="23074"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2" name="Rectangle 1704"/>
              <p:cNvSpPr>
                <a:spLocks noChangeArrowheads="1"/>
              </p:cNvSpPr>
              <p:nvPr/>
            </p:nvSpPr>
            <p:spPr bwMode="auto">
              <a:xfrm>
                <a:off x="23074"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3" name="Rectangle 1705"/>
              <p:cNvSpPr>
                <a:spLocks noChangeArrowheads="1"/>
              </p:cNvSpPr>
              <p:nvPr/>
            </p:nvSpPr>
            <p:spPr bwMode="auto">
              <a:xfrm>
                <a:off x="23074" y="610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4" name="Rectangle 1706"/>
              <p:cNvSpPr>
                <a:spLocks noChangeArrowheads="1"/>
              </p:cNvSpPr>
              <p:nvPr/>
            </p:nvSpPr>
            <p:spPr bwMode="auto">
              <a:xfrm>
                <a:off x="23074" y="629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5" name="Rectangle 1707"/>
              <p:cNvSpPr>
                <a:spLocks noChangeArrowheads="1"/>
              </p:cNvSpPr>
              <p:nvPr/>
            </p:nvSpPr>
            <p:spPr bwMode="auto">
              <a:xfrm>
                <a:off x="23074" y="6674"/>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6" name="Rectangle 1708"/>
              <p:cNvSpPr>
                <a:spLocks noChangeArrowheads="1"/>
              </p:cNvSpPr>
              <p:nvPr/>
            </p:nvSpPr>
            <p:spPr bwMode="auto">
              <a:xfrm>
                <a:off x="23074"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7" name="Rectangle 1709"/>
              <p:cNvSpPr>
                <a:spLocks noChangeArrowheads="1"/>
              </p:cNvSpPr>
              <p:nvPr/>
            </p:nvSpPr>
            <p:spPr bwMode="auto">
              <a:xfrm>
                <a:off x="23074"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8" name="Rectangle 1710"/>
              <p:cNvSpPr>
                <a:spLocks noChangeArrowheads="1"/>
              </p:cNvSpPr>
              <p:nvPr/>
            </p:nvSpPr>
            <p:spPr bwMode="auto">
              <a:xfrm>
                <a:off x="23074"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9" name="Rectangle 1711"/>
              <p:cNvSpPr>
                <a:spLocks noChangeArrowheads="1"/>
              </p:cNvSpPr>
              <p:nvPr/>
            </p:nvSpPr>
            <p:spPr bwMode="auto">
              <a:xfrm>
                <a:off x="23074"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0" name="Rectangle 1712"/>
              <p:cNvSpPr>
                <a:spLocks noChangeArrowheads="1"/>
              </p:cNvSpPr>
              <p:nvPr/>
            </p:nvSpPr>
            <p:spPr bwMode="auto">
              <a:xfrm>
                <a:off x="23074"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1" name="Rectangle 1713"/>
              <p:cNvSpPr>
                <a:spLocks noChangeArrowheads="1"/>
              </p:cNvSpPr>
              <p:nvPr/>
            </p:nvSpPr>
            <p:spPr bwMode="auto">
              <a:xfrm>
                <a:off x="23074"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2" name="Rectangle 1714"/>
              <p:cNvSpPr>
                <a:spLocks noChangeArrowheads="1"/>
              </p:cNvSpPr>
              <p:nvPr/>
            </p:nvSpPr>
            <p:spPr bwMode="auto">
              <a:xfrm>
                <a:off x="23074"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3" name="Rectangle 1715"/>
              <p:cNvSpPr>
                <a:spLocks noChangeArrowheads="1"/>
              </p:cNvSpPr>
              <p:nvPr/>
            </p:nvSpPr>
            <p:spPr bwMode="auto">
              <a:xfrm>
                <a:off x="23074"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4" name="Rectangle 1716"/>
              <p:cNvSpPr>
                <a:spLocks noChangeArrowheads="1"/>
              </p:cNvSpPr>
              <p:nvPr/>
            </p:nvSpPr>
            <p:spPr bwMode="auto">
              <a:xfrm>
                <a:off x="23074"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5" name="Rectangle 1717"/>
              <p:cNvSpPr>
                <a:spLocks noChangeArrowheads="1"/>
              </p:cNvSpPr>
              <p:nvPr/>
            </p:nvSpPr>
            <p:spPr bwMode="auto">
              <a:xfrm>
                <a:off x="23074"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6" name="Rectangle 1718"/>
              <p:cNvSpPr>
                <a:spLocks noChangeArrowheads="1"/>
              </p:cNvSpPr>
              <p:nvPr/>
            </p:nvSpPr>
            <p:spPr bwMode="auto">
              <a:xfrm>
                <a:off x="23074"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7" name="Rectangle 1719"/>
              <p:cNvSpPr>
                <a:spLocks noChangeArrowheads="1"/>
              </p:cNvSpPr>
              <p:nvPr/>
            </p:nvSpPr>
            <p:spPr bwMode="auto">
              <a:xfrm>
                <a:off x="23074"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8" name="Rectangle 1720"/>
              <p:cNvSpPr>
                <a:spLocks noChangeArrowheads="1"/>
              </p:cNvSpPr>
              <p:nvPr/>
            </p:nvSpPr>
            <p:spPr bwMode="auto">
              <a:xfrm>
                <a:off x="23074"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9" name="Rectangle 1721"/>
              <p:cNvSpPr>
                <a:spLocks noChangeArrowheads="1"/>
              </p:cNvSpPr>
              <p:nvPr/>
            </p:nvSpPr>
            <p:spPr bwMode="auto">
              <a:xfrm>
                <a:off x="23074"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0" name="Rectangle 1722"/>
              <p:cNvSpPr>
                <a:spLocks noChangeArrowheads="1"/>
              </p:cNvSpPr>
              <p:nvPr/>
            </p:nvSpPr>
            <p:spPr bwMode="auto">
              <a:xfrm>
                <a:off x="23074"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1" name="Rectangle 1723"/>
              <p:cNvSpPr>
                <a:spLocks noChangeArrowheads="1"/>
              </p:cNvSpPr>
              <p:nvPr/>
            </p:nvSpPr>
            <p:spPr bwMode="auto">
              <a:xfrm>
                <a:off x="23074"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2" name="Rectangle 1724"/>
              <p:cNvSpPr>
                <a:spLocks noChangeArrowheads="1"/>
              </p:cNvSpPr>
              <p:nvPr/>
            </p:nvSpPr>
            <p:spPr bwMode="auto">
              <a:xfrm>
                <a:off x="23074"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3" name="Rectangle 1725"/>
              <p:cNvSpPr>
                <a:spLocks noChangeArrowheads="1"/>
              </p:cNvSpPr>
              <p:nvPr/>
            </p:nvSpPr>
            <p:spPr bwMode="auto">
              <a:xfrm>
                <a:off x="23074"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4" name="Rectangle 1726"/>
              <p:cNvSpPr>
                <a:spLocks noChangeArrowheads="1"/>
              </p:cNvSpPr>
              <p:nvPr/>
            </p:nvSpPr>
            <p:spPr bwMode="auto">
              <a:xfrm>
                <a:off x="23074"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5" name="Rectangle 1727"/>
              <p:cNvSpPr>
                <a:spLocks noChangeArrowheads="1"/>
              </p:cNvSpPr>
              <p:nvPr/>
            </p:nvSpPr>
            <p:spPr bwMode="auto">
              <a:xfrm>
                <a:off x="23074"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6" name="Rectangle 1728"/>
              <p:cNvSpPr>
                <a:spLocks noChangeArrowheads="1"/>
              </p:cNvSpPr>
              <p:nvPr/>
            </p:nvSpPr>
            <p:spPr bwMode="auto">
              <a:xfrm>
                <a:off x="23074"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7" name="Rectangle 1729"/>
              <p:cNvSpPr>
                <a:spLocks noChangeArrowheads="1"/>
              </p:cNvSpPr>
              <p:nvPr/>
            </p:nvSpPr>
            <p:spPr bwMode="auto">
              <a:xfrm>
                <a:off x="23074"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8" name="Rectangle 1730"/>
              <p:cNvSpPr>
                <a:spLocks noChangeArrowheads="1"/>
              </p:cNvSpPr>
              <p:nvPr/>
            </p:nvSpPr>
            <p:spPr bwMode="auto">
              <a:xfrm>
                <a:off x="23271"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9" name="Rectangle 1731"/>
              <p:cNvSpPr>
                <a:spLocks noChangeArrowheads="1"/>
              </p:cNvSpPr>
              <p:nvPr/>
            </p:nvSpPr>
            <p:spPr bwMode="auto">
              <a:xfrm>
                <a:off x="23271"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0" name="Rectangle 1732"/>
              <p:cNvSpPr>
                <a:spLocks noChangeArrowheads="1"/>
              </p:cNvSpPr>
              <p:nvPr/>
            </p:nvSpPr>
            <p:spPr bwMode="auto">
              <a:xfrm>
                <a:off x="23271"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1" name="Rectangle 1733"/>
              <p:cNvSpPr>
                <a:spLocks noChangeArrowheads="1"/>
              </p:cNvSpPr>
              <p:nvPr/>
            </p:nvSpPr>
            <p:spPr bwMode="auto">
              <a:xfrm>
                <a:off x="23271"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2" name="Rectangle 1734"/>
              <p:cNvSpPr>
                <a:spLocks noChangeArrowheads="1"/>
              </p:cNvSpPr>
              <p:nvPr/>
            </p:nvSpPr>
            <p:spPr bwMode="auto">
              <a:xfrm>
                <a:off x="23271"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3" name="Rectangle 1735"/>
              <p:cNvSpPr>
                <a:spLocks noChangeArrowheads="1"/>
              </p:cNvSpPr>
              <p:nvPr/>
            </p:nvSpPr>
            <p:spPr bwMode="auto">
              <a:xfrm>
                <a:off x="23271"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4" name="Rectangle 1736"/>
              <p:cNvSpPr>
                <a:spLocks noChangeArrowheads="1"/>
              </p:cNvSpPr>
              <p:nvPr/>
            </p:nvSpPr>
            <p:spPr bwMode="auto">
              <a:xfrm>
                <a:off x="23271"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5" name="Rectangle 1737"/>
              <p:cNvSpPr>
                <a:spLocks noChangeArrowheads="1"/>
              </p:cNvSpPr>
              <p:nvPr/>
            </p:nvSpPr>
            <p:spPr bwMode="auto">
              <a:xfrm>
                <a:off x="23271"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6" name="Rectangle 1738"/>
              <p:cNvSpPr>
                <a:spLocks noChangeArrowheads="1"/>
              </p:cNvSpPr>
              <p:nvPr/>
            </p:nvSpPr>
            <p:spPr bwMode="auto">
              <a:xfrm>
                <a:off x="23271"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7" name="Rectangle 1739"/>
              <p:cNvSpPr>
                <a:spLocks noChangeArrowheads="1"/>
              </p:cNvSpPr>
              <p:nvPr/>
            </p:nvSpPr>
            <p:spPr bwMode="auto">
              <a:xfrm>
                <a:off x="23271"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8" name="Rectangle 1740"/>
              <p:cNvSpPr>
                <a:spLocks noChangeArrowheads="1"/>
              </p:cNvSpPr>
              <p:nvPr/>
            </p:nvSpPr>
            <p:spPr bwMode="auto">
              <a:xfrm>
                <a:off x="23271"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9" name="Rectangle 1741"/>
              <p:cNvSpPr>
                <a:spLocks noChangeArrowheads="1"/>
              </p:cNvSpPr>
              <p:nvPr/>
            </p:nvSpPr>
            <p:spPr bwMode="auto">
              <a:xfrm>
                <a:off x="23271"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0" name="Rectangle 1742"/>
              <p:cNvSpPr>
                <a:spLocks noChangeArrowheads="1"/>
              </p:cNvSpPr>
              <p:nvPr/>
            </p:nvSpPr>
            <p:spPr bwMode="auto">
              <a:xfrm>
                <a:off x="23271"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1" name="Rectangle 1743"/>
              <p:cNvSpPr>
                <a:spLocks noChangeArrowheads="1"/>
              </p:cNvSpPr>
              <p:nvPr/>
            </p:nvSpPr>
            <p:spPr bwMode="auto">
              <a:xfrm>
                <a:off x="23271"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2" name="Rectangle 1744"/>
              <p:cNvSpPr>
                <a:spLocks noChangeArrowheads="1"/>
              </p:cNvSpPr>
              <p:nvPr/>
            </p:nvSpPr>
            <p:spPr bwMode="auto">
              <a:xfrm>
                <a:off x="23271"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3" name="Rectangle 1745"/>
              <p:cNvSpPr>
                <a:spLocks noChangeArrowheads="1"/>
              </p:cNvSpPr>
              <p:nvPr/>
            </p:nvSpPr>
            <p:spPr bwMode="auto">
              <a:xfrm>
                <a:off x="23271"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4" name="Rectangle 1746"/>
              <p:cNvSpPr>
                <a:spLocks noChangeArrowheads="1"/>
              </p:cNvSpPr>
              <p:nvPr/>
            </p:nvSpPr>
            <p:spPr bwMode="auto">
              <a:xfrm>
                <a:off x="23271"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5" name="Rectangle 1747"/>
              <p:cNvSpPr>
                <a:spLocks noChangeArrowheads="1"/>
              </p:cNvSpPr>
              <p:nvPr/>
            </p:nvSpPr>
            <p:spPr bwMode="auto">
              <a:xfrm>
                <a:off x="23271"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6" name="Rectangle 1748"/>
              <p:cNvSpPr>
                <a:spLocks noChangeArrowheads="1"/>
              </p:cNvSpPr>
              <p:nvPr/>
            </p:nvSpPr>
            <p:spPr bwMode="auto">
              <a:xfrm>
                <a:off x="23271"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7" name="Rectangle 1749"/>
              <p:cNvSpPr>
                <a:spLocks noChangeArrowheads="1"/>
              </p:cNvSpPr>
              <p:nvPr/>
            </p:nvSpPr>
            <p:spPr bwMode="auto">
              <a:xfrm>
                <a:off x="23271"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8" name="Rectangle 1750"/>
              <p:cNvSpPr>
                <a:spLocks noChangeArrowheads="1"/>
              </p:cNvSpPr>
              <p:nvPr/>
            </p:nvSpPr>
            <p:spPr bwMode="auto">
              <a:xfrm>
                <a:off x="23271"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9" name="Rectangle 1751"/>
              <p:cNvSpPr>
                <a:spLocks noChangeArrowheads="1"/>
              </p:cNvSpPr>
              <p:nvPr/>
            </p:nvSpPr>
            <p:spPr bwMode="auto">
              <a:xfrm>
                <a:off x="23271"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0" name="Rectangle 1752"/>
              <p:cNvSpPr>
                <a:spLocks noChangeArrowheads="1"/>
              </p:cNvSpPr>
              <p:nvPr/>
            </p:nvSpPr>
            <p:spPr bwMode="auto">
              <a:xfrm>
                <a:off x="23271"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1" name="Rectangle 1753"/>
              <p:cNvSpPr>
                <a:spLocks noChangeArrowheads="1"/>
              </p:cNvSpPr>
              <p:nvPr/>
            </p:nvSpPr>
            <p:spPr bwMode="auto">
              <a:xfrm>
                <a:off x="23271"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2" name="Rectangle 1754"/>
              <p:cNvSpPr>
                <a:spLocks noChangeArrowheads="1"/>
              </p:cNvSpPr>
              <p:nvPr/>
            </p:nvSpPr>
            <p:spPr bwMode="auto">
              <a:xfrm>
                <a:off x="23271"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3" name="Rectangle 1755"/>
              <p:cNvSpPr>
                <a:spLocks noChangeArrowheads="1"/>
              </p:cNvSpPr>
              <p:nvPr/>
            </p:nvSpPr>
            <p:spPr bwMode="auto">
              <a:xfrm>
                <a:off x="23271"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4" name="Rectangle 1756"/>
              <p:cNvSpPr>
                <a:spLocks noChangeArrowheads="1"/>
              </p:cNvSpPr>
              <p:nvPr/>
            </p:nvSpPr>
            <p:spPr bwMode="auto">
              <a:xfrm>
                <a:off x="23271"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5" name="Rectangle 1757"/>
              <p:cNvSpPr>
                <a:spLocks noChangeArrowheads="1"/>
              </p:cNvSpPr>
              <p:nvPr/>
            </p:nvSpPr>
            <p:spPr bwMode="auto">
              <a:xfrm>
                <a:off x="23271"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6" name="Rectangle 1758"/>
              <p:cNvSpPr>
                <a:spLocks noChangeArrowheads="1"/>
              </p:cNvSpPr>
              <p:nvPr/>
            </p:nvSpPr>
            <p:spPr bwMode="auto">
              <a:xfrm>
                <a:off x="23271"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7" name="Rectangle 1759"/>
              <p:cNvSpPr>
                <a:spLocks noChangeArrowheads="1"/>
              </p:cNvSpPr>
              <p:nvPr/>
            </p:nvSpPr>
            <p:spPr bwMode="auto">
              <a:xfrm>
                <a:off x="23271"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8" name="Rectangle 1760"/>
              <p:cNvSpPr>
                <a:spLocks noChangeArrowheads="1"/>
              </p:cNvSpPr>
              <p:nvPr/>
            </p:nvSpPr>
            <p:spPr bwMode="auto">
              <a:xfrm>
                <a:off x="23271" y="-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9" name="Rectangle 1761"/>
              <p:cNvSpPr>
                <a:spLocks noChangeArrowheads="1"/>
              </p:cNvSpPr>
              <p:nvPr/>
            </p:nvSpPr>
            <p:spPr bwMode="auto">
              <a:xfrm>
                <a:off x="23462"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0" name="Rectangle 1762"/>
              <p:cNvSpPr>
                <a:spLocks noChangeArrowheads="1"/>
              </p:cNvSpPr>
              <p:nvPr/>
            </p:nvSpPr>
            <p:spPr bwMode="auto">
              <a:xfrm>
                <a:off x="23462"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1" name="Rectangle 1763"/>
              <p:cNvSpPr>
                <a:spLocks noChangeArrowheads="1"/>
              </p:cNvSpPr>
              <p:nvPr/>
            </p:nvSpPr>
            <p:spPr bwMode="auto">
              <a:xfrm>
                <a:off x="23462" y="4572"/>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2" name="Rectangle 1764"/>
              <p:cNvSpPr>
                <a:spLocks noChangeArrowheads="1"/>
              </p:cNvSpPr>
              <p:nvPr/>
            </p:nvSpPr>
            <p:spPr bwMode="auto">
              <a:xfrm>
                <a:off x="23462"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3" name="Rectangle 1765"/>
              <p:cNvSpPr>
                <a:spLocks noChangeArrowheads="1"/>
              </p:cNvSpPr>
              <p:nvPr/>
            </p:nvSpPr>
            <p:spPr bwMode="auto">
              <a:xfrm>
                <a:off x="23462" y="5910"/>
                <a:ext cx="105"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4" name="Rectangle 1766"/>
              <p:cNvSpPr>
                <a:spLocks noChangeArrowheads="1"/>
              </p:cNvSpPr>
              <p:nvPr/>
            </p:nvSpPr>
            <p:spPr bwMode="auto">
              <a:xfrm>
                <a:off x="23462"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5" name="Rectangle 1767"/>
              <p:cNvSpPr>
                <a:spLocks noChangeArrowheads="1"/>
              </p:cNvSpPr>
              <p:nvPr/>
            </p:nvSpPr>
            <p:spPr bwMode="auto">
              <a:xfrm>
                <a:off x="23462"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6" name="Rectangle 1768"/>
              <p:cNvSpPr>
                <a:spLocks noChangeArrowheads="1"/>
              </p:cNvSpPr>
              <p:nvPr/>
            </p:nvSpPr>
            <p:spPr bwMode="auto">
              <a:xfrm>
                <a:off x="23462"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7" name="Rectangle 1769"/>
              <p:cNvSpPr>
                <a:spLocks noChangeArrowheads="1"/>
              </p:cNvSpPr>
              <p:nvPr/>
            </p:nvSpPr>
            <p:spPr bwMode="auto">
              <a:xfrm>
                <a:off x="23462"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8" name="Rectangle 1770"/>
              <p:cNvSpPr>
                <a:spLocks noChangeArrowheads="1"/>
              </p:cNvSpPr>
              <p:nvPr/>
            </p:nvSpPr>
            <p:spPr bwMode="auto">
              <a:xfrm>
                <a:off x="23462"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9" name="Rectangle 1771"/>
              <p:cNvSpPr>
                <a:spLocks noChangeArrowheads="1"/>
              </p:cNvSpPr>
              <p:nvPr/>
            </p:nvSpPr>
            <p:spPr bwMode="auto">
              <a:xfrm>
                <a:off x="23462"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0" name="Rectangle 1772"/>
              <p:cNvSpPr>
                <a:spLocks noChangeArrowheads="1"/>
              </p:cNvSpPr>
              <p:nvPr/>
            </p:nvSpPr>
            <p:spPr bwMode="auto">
              <a:xfrm>
                <a:off x="23462"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1" name="Rectangle 1773"/>
              <p:cNvSpPr>
                <a:spLocks noChangeArrowheads="1"/>
              </p:cNvSpPr>
              <p:nvPr/>
            </p:nvSpPr>
            <p:spPr bwMode="auto">
              <a:xfrm>
                <a:off x="23462"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2" name="Rectangle 1774"/>
              <p:cNvSpPr>
                <a:spLocks noChangeArrowheads="1"/>
              </p:cNvSpPr>
              <p:nvPr/>
            </p:nvSpPr>
            <p:spPr bwMode="auto">
              <a:xfrm>
                <a:off x="23462"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3" name="Rectangle 1775"/>
              <p:cNvSpPr>
                <a:spLocks noChangeArrowheads="1"/>
              </p:cNvSpPr>
              <p:nvPr/>
            </p:nvSpPr>
            <p:spPr bwMode="auto">
              <a:xfrm>
                <a:off x="23462"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4" name="Rectangle 1776"/>
              <p:cNvSpPr>
                <a:spLocks noChangeArrowheads="1"/>
              </p:cNvSpPr>
              <p:nvPr/>
            </p:nvSpPr>
            <p:spPr bwMode="auto">
              <a:xfrm>
                <a:off x="23462"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5" name="Rectangle 1777"/>
              <p:cNvSpPr>
                <a:spLocks noChangeArrowheads="1"/>
              </p:cNvSpPr>
              <p:nvPr/>
            </p:nvSpPr>
            <p:spPr bwMode="auto">
              <a:xfrm>
                <a:off x="23462"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6" name="Rectangle 1778"/>
              <p:cNvSpPr>
                <a:spLocks noChangeArrowheads="1"/>
              </p:cNvSpPr>
              <p:nvPr/>
            </p:nvSpPr>
            <p:spPr bwMode="auto">
              <a:xfrm>
                <a:off x="23462"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7" name="Rectangle 1779"/>
              <p:cNvSpPr>
                <a:spLocks noChangeArrowheads="1"/>
              </p:cNvSpPr>
              <p:nvPr/>
            </p:nvSpPr>
            <p:spPr bwMode="auto">
              <a:xfrm>
                <a:off x="23462"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8" name="Rectangle 1780"/>
              <p:cNvSpPr>
                <a:spLocks noChangeArrowheads="1"/>
              </p:cNvSpPr>
              <p:nvPr/>
            </p:nvSpPr>
            <p:spPr bwMode="auto">
              <a:xfrm>
                <a:off x="23462"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9" name="Rectangle 1781"/>
              <p:cNvSpPr>
                <a:spLocks noChangeArrowheads="1"/>
              </p:cNvSpPr>
              <p:nvPr/>
            </p:nvSpPr>
            <p:spPr bwMode="auto">
              <a:xfrm>
                <a:off x="23462"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0" name="Rectangle 1782"/>
              <p:cNvSpPr>
                <a:spLocks noChangeArrowheads="1"/>
              </p:cNvSpPr>
              <p:nvPr/>
            </p:nvSpPr>
            <p:spPr bwMode="auto">
              <a:xfrm>
                <a:off x="23462"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1" name="Rectangle 1783"/>
              <p:cNvSpPr>
                <a:spLocks noChangeArrowheads="1"/>
              </p:cNvSpPr>
              <p:nvPr/>
            </p:nvSpPr>
            <p:spPr bwMode="auto">
              <a:xfrm>
                <a:off x="23462"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2" name="Rectangle 1784"/>
              <p:cNvSpPr>
                <a:spLocks noChangeArrowheads="1"/>
              </p:cNvSpPr>
              <p:nvPr/>
            </p:nvSpPr>
            <p:spPr bwMode="auto">
              <a:xfrm>
                <a:off x="23462"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3" name="Rectangle 1785"/>
              <p:cNvSpPr>
                <a:spLocks noChangeArrowheads="1"/>
              </p:cNvSpPr>
              <p:nvPr/>
            </p:nvSpPr>
            <p:spPr bwMode="auto">
              <a:xfrm>
                <a:off x="23462"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4" name="Rectangle 1786"/>
              <p:cNvSpPr>
                <a:spLocks noChangeArrowheads="1"/>
              </p:cNvSpPr>
              <p:nvPr/>
            </p:nvSpPr>
            <p:spPr bwMode="auto">
              <a:xfrm>
                <a:off x="23462"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5" name="Rectangle 1787"/>
              <p:cNvSpPr>
                <a:spLocks noChangeArrowheads="1"/>
              </p:cNvSpPr>
              <p:nvPr/>
            </p:nvSpPr>
            <p:spPr bwMode="auto">
              <a:xfrm>
                <a:off x="23462"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6" name="Rectangle 1788"/>
              <p:cNvSpPr>
                <a:spLocks noChangeArrowheads="1"/>
              </p:cNvSpPr>
              <p:nvPr/>
            </p:nvSpPr>
            <p:spPr bwMode="auto">
              <a:xfrm>
                <a:off x="23462"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7" name="Rectangle 1789"/>
              <p:cNvSpPr>
                <a:spLocks noChangeArrowheads="1"/>
              </p:cNvSpPr>
              <p:nvPr/>
            </p:nvSpPr>
            <p:spPr bwMode="auto">
              <a:xfrm>
                <a:off x="23462"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8" name="Rectangle 1790"/>
              <p:cNvSpPr>
                <a:spLocks noChangeArrowheads="1"/>
              </p:cNvSpPr>
              <p:nvPr/>
            </p:nvSpPr>
            <p:spPr bwMode="auto">
              <a:xfrm>
                <a:off x="23462"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9" name="Rectangle 1791"/>
              <p:cNvSpPr>
                <a:spLocks noChangeArrowheads="1"/>
              </p:cNvSpPr>
              <p:nvPr/>
            </p:nvSpPr>
            <p:spPr bwMode="auto">
              <a:xfrm>
                <a:off x="23462"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0" name="Rectangle 1792"/>
              <p:cNvSpPr>
                <a:spLocks noChangeArrowheads="1"/>
              </p:cNvSpPr>
              <p:nvPr/>
            </p:nvSpPr>
            <p:spPr bwMode="auto">
              <a:xfrm>
                <a:off x="23462"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1" name="Rectangle 1793"/>
              <p:cNvSpPr>
                <a:spLocks noChangeArrowheads="1"/>
              </p:cNvSpPr>
              <p:nvPr/>
            </p:nvSpPr>
            <p:spPr bwMode="auto">
              <a:xfrm>
                <a:off x="23462"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2" name="Rectangle 1794"/>
              <p:cNvSpPr>
                <a:spLocks noChangeArrowheads="1"/>
              </p:cNvSpPr>
              <p:nvPr/>
            </p:nvSpPr>
            <p:spPr bwMode="auto">
              <a:xfrm>
                <a:off x="23654" y="418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3" name="Rectangle 1795"/>
              <p:cNvSpPr>
                <a:spLocks noChangeArrowheads="1"/>
              </p:cNvSpPr>
              <p:nvPr/>
            </p:nvSpPr>
            <p:spPr bwMode="auto">
              <a:xfrm>
                <a:off x="23654" y="438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4" name="Rectangle 1796"/>
              <p:cNvSpPr>
                <a:spLocks noChangeArrowheads="1"/>
              </p:cNvSpPr>
              <p:nvPr/>
            </p:nvSpPr>
            <p:spPr bwMode="auto">
              <a:xfrm>
                <a:off x="23654" y="4572"/>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5" name="Rectangle 1797"/>
              <p:cNvSpPr>
                <a:spLocks noChangeArrowheads="1"/>
              </p:cNvSpPr>
              <p:nvPr/>
            </p:nvSpPr>
            <p:spPr bwMode="auto">
              <a:xfrm>
                <a:off x="23654" y="495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6" name="Rectangle 1798"/>
              <p:cNvSpPr>
                <a:spLocks noChangeArrowheads="1"/>
              </p:cNvSpPr>
              <p:nvPr/>
            </p:nvSpPr>
            <p:spPr bwMode="auto">
              <a:xfrm>
                <a:off x="23654" y="514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7" name="Rectangle 1799"/>
              <p:cNvSpPr>
                <a:spLocks noChangeArrowheads="1"/>
              </p:cNvSpPr>
              <p:nvPr/>
            </p:nvSpPr>
            <p:spPr bwMode="auto">
              <a:xfrm>
                <a:off x="23654" y="533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8" name="Rectangle 1800"/>
              <p:cNvSpPr>
                <a:spLocks noChangeArrowheads="1"/>
              </p:cNvSpPr>
              <p:nvPr/>
            </p:nvSpPr>
            <p:spPr bwMode="auto">
              <a:xfrm>
                <a:off x="23654" y="610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9" name="Rectangle 1801"/>
              <p:cNvSpPr>
                <a:spLocks noChangeArrowheads="1"/>
              </p:cNvSpPr>
              <p:nvPr/>
            </p:nvSpPr>
            <p:spPr bwMode="auto">
              <a:xfrm>
                <a:off x="23654" y="629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0" name="Rectangle 1802"/>
              <p:cNvSpPr>
                <a:spLocks noChangeArrowheads="1"/>
              </p:cNvSpPr>
              <p:nvPr/>
            </p:nvSpPr>
            <p:spPr bwMode="auto">
              <a:xfrm>
                <a:off x="23654" y="6483"/>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1" name="Rectangle 1803"/>
              <p:cNvSpPr>
                <a:spLocks noChangeArrowheads="1"/>
              </p:cNvSpPr>
              <p:nvPr/>
            </p:nvSpPr>
            <p:spPr bwMode="auto">
              <a:xfrm>
                <a:off x="23654" y="6674"/>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2" name="Rectangle 1804"/>
              <p:cNvSpPr>
                <a:spLocks noChangeArrowheads="1"/>
              </p:cNvSpPr>
              <p:nvPr/>
            </p:nvSpPr>
            <p:spPr bwMode="auto">
              <a:xfrm>
                <a:off x="23654" y="6865"/>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3" name="Rectangle 1805"/>
              <p:cNvSpPr>
                <a:spLocks noChangeArrowheads="1"/>
              </p:cNvSpPr>
              <p:nvPr/>
            </p:nvSpPr>
            <p:spPr bwMode="auto">
              <a:xfrm>
                <a:off x="23654" y="724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4" name="Rectangle 1806"/>
              <p:cNvSpPr>
                <a:spLocks noChangeArrowheads="1"/>
              </p:cNvSpPr>
              <p:nvPr/>
            </p:nvSpPr>
            <p:spPr bwMode="auto">
              <a:xfrm>
                <a:off x="23654" y="743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5" name="Rectangle 1807"/>
              <p:cNvSpPr>
                <a:spLocks noChangeArrowheads="1"/>
              </p:cNvSpPr>
              <p:nvPr/>
            </p:nvSpPr>
            <p:spPr bwMode="auto">
              <a:xfrm>
                <a:off x="23654" y="7630"/>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6" name="Rectangle 1808"/>
              <p:cNvSpPr>
                <a:spLocks noChangeArrowheads="1"/>
              </p:cNvSpPr>
              <p:nvPr/>
            </p:nvSpPr>
            <p:spPr bwMode="auto">
              <a:xfrm>
                <a:off x="23654" y="782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7" name="Rectangle 1809"/>
              <p:cNvSpPr>
                <a:spLocks noChangeArrowheads="1"/>
              </p:cNvSpPr>
              <p:nvPr/>
            </p:nvSpPr>
            <p:spPr bwMode="auto">
              <a:xfrm>
                <a:off x="23654" y="801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8" name="Rectangle 1810"/>
              <p:cNvSpPr>
                <a:spLocks noChangeArrowheads="1"/>
              </p:cNvSpPr>
              <p:nvPr/>
            </p:nvSpPr>
            <p:spPr bwMode="auto">
              <a:xfrm>
                <a:off x="23654" y="8203"/>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9" name="Rectangle 1811"/>
              <p:cNvSpPr>
                <a:spLocks noChangeArrowheads="1"/>
              </p:cNvSpPr>
              <p:nvPr/>
            </p:nvSpPr>
            <p:spPr bwMode="auto">
              <a:xfrm>
                <a:off x="23654" y="8394"/>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0" name="Rectangle 1812"/>
              <p:cNvSpPr>
                <a:spLocks noChangeArrowheads="1"/>
              </p:cNvSpPr>
              <p:nvPr/>
            </p:nvSpPr>
            <p:spPr bwMode="auto">
              <a:xfrm>
                <a:off x="23654" y="399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1" name="Rectangle 1813"/>
              <p:cNvSpPr>
                <a:spLocks noChangeArrowheads="1"/>
              </p:cNvSpPr>
              <p:nvPr/>
            </p:nvSpPr>
            <p:spPr bwMode="auto">
              <a:xfrm>
                <a:off x="23654" y="3807"/>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13" name="Group 2015"/>
            <p:cNvGrpSpPr>
              <a:grpSpLocks/>
            </p:cNvGrpSpPr>
            <p:nvPr/>
          </p:nvGrpSpPr>
          <p:grpSpPr bwMode="auto">
            <a:xfrm>
              <a:off x="37550725" y="-33337"/>
              <a:ext cx="2289175" cy="13535025"/>
              <a:chOff x="23654" y="-21"/>
              <a:chExt cx="1442" cy="8526"/>
            </a:xfrm>
            <a:grpFill/>
          </p:grpSpPr>
          <p:sp>
            <p:nvSpPr>
              <p:cNvPr id="602" name="Rectangle 1815"/>
              <p:cNvSpPr>
                <a:spLocks noChangeArrowheads="1"/>
              </p:cNvSpPr>
              <p:nvPr/>
            </p:nvSpPr>
            <p:spPr bwMode="auto">
              <a:xfrm>
                <a:off x="23654" y="361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3" name="Rectangle 1816"/>
              <p:cNvSpPr>
                <a:spLocks noChangeArrowheads="1"/>
              </p:cNvSpPr>
              <p:nvPr/>
            </p:nvSpPr>
            <p:spPr bwMode="auto">
              <a:xfrm>
                <a:off x="23654" y="342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4" name="Rectangle 1817"/>
              <p:cNvSpPr>
                <a:spLocks noChangeArrowheads="1"/>
              </p:cNvSpPr>
              <p:nvPr/>
            </p:nvSpPr>
            <p:spPr bwMode="auto">
              <a:xfrm>
                <a:off x="23654" y="323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5" name="Rectangle 1818"/>
              <p:cNvSpPr>
                <a:spLocks noChangeArrowheads="1"/>
              </p:cNvSpPr>
              <p:nvPr/>
            </p:nvSpPr>
            <p:spPr bwMode="auto">
              <a:xfrm>
                <a:off x="23654" y="304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6" name="Rectangle 1819"/>
              <p:cNvSpPr>
                <a:spLocks noChangeArrowheads="1"/>
              </p:cNvSpPr>
              <p:nvPr/>
            </p:nvSpPr>
            <p:spPr bwMode="auto">
              <a:xfrm>
                <a:off x="23654" y="285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7" name="Rectangle 1820"/>
              <p:cNvSpPr>
                <a:spLocks noChangeArrowheads="1"/>
              </p:cNvSpPr>
              <p:nvPr/>
            </p:nvSpPr>
            <p:spPr bwMode="auto">
              <a:xfrm>
                <a:off x="23654" y="266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8" name="Rectangle 1821"/>
              <p:cNvSpPr>
                <a:spLocks noChangeArrowheads="1"/>
              </p:cNvSpPr>
              <p:nvPr/>
            </p:nvSpPr>
            <p:spPr bwMode="auto">
              <a:xfrm>
                <a:off x="23654" y="246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9" name="Rectangle 1822"/>
              <p:cNvSpPr>
                <a:spLocks noChangeArrowheads="1"/>
              </p:cNvSpPr>
              <p:nvPr/>
            </p:nvSpPr>
            <p:spPr bwMode="auto">
              <a:xfrm>
                <a:off x="23654" y="227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0" name="Rectangle 1823"/>
              <p:cNvSpPr>
                <a:spLocks noChangeArrowheads="1"/>
              </p:cNvSpPr>
              <p:nvPr/>
            </p:nvSpPr>
            <p:spPr bwMode="auto">
              <a:xfrm>
                <a:off x="23654" y="2087"/>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1" name="Rectangle 1824"/>
              <p:cNvSpPr>
                <a:spLocks noChangeArrowheads="1"/>
              </p:cNvSpPr>
              <p:nvPr/>
            </p:nvSpPr>
            <p:spPr bwMode="auto">
              <a:xfrm>
                <a:off x="23654" y="189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2" name="Rectangle 1825"/>
              <p:cNvSpPr>
                <a:spLocks noChangeArrowheads="1"/>
              </p:cNvSpPr>
              <p:nvPr/>
            </p:nvSpPr>
            <p:spPr bwMode="auto">
              <a:xfrm>
                <a:off x="23654" y="170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3" name="Rectangle 1826"/>
              <p:cNvSpPr>
                <a:spLocks noChangeArrowheads="1"/>
              </p:cNvSpPr>
              <p:nvPr/>
            </p:nvSpPr>
            <p:spPr bwMode="auto">
              <a:xfrm>
                <a:off x="23654" y="151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4" name="Rectangle 1827"/>
              <p:cNvSpPr>
                <a:spLocks noChangeArrowheads="1"/>
              </p:cNvSpPr>
              <p:nvPr/>
            </p:nvSpPr>
            <p:spPr bwMode="auto">
              <a:xfrm>
                <a:off x="23654" y="132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5" name="Rectangle 1828"/>
              <p:cNvSpPr>
                <a:spLocks noChangeArrowheads="1"/>
              </p:cNvSpPr>
              <p:nvPr/>
            </p:nvSpPr>
            <p:spPr bwMode="auto">
              <a:xfrm>
                <a:off x="23654" y="113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6" name="Rectangle 1829"/>
              <p:cNvSpPr>
                <a:spLocks noChangeArrowheads="1"/>
              </p:cNvSpPr>
              <p:nvPr/>
            </p:nvSpPr>
            <p:spPr bwMode="auto">
              <a:xfrm>
                <a:off x="23654" y="940"/>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7" name="Rectangle 1830"/>
              <p:cNvSpPr>
                <a:spLocks noChangeArrowheads="1"/>
              </p:cNvSpPr>
              <p:nvPr/>
            </p:nvSpPr>
            <p:spPr bwMode="auto">
              <a:xfrm>
                <a:off x="23654" y="74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8" name="Rectangle 1831"/>
              <p:cNvSpPr>
                <a:spLocks noChangeArrowheads="1"/>
              </p:cNvSpPr>
              <p:nvPr/>
            </p:nvSpPr>
            <p:spPr bwMode="auto">
              <a:xfrm>
                <a:off x="23654" y="55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9" name="Rectangle 1832"/>
              <p:cNvSpPr>
                <a:spLocks noChangeArrowheads="1"/>
              </p:cNvSpPr>
              <p:nvPr/>
            </p:nvSpPr>
            <p:spPr bwMode="auto">
              <a:xfrm>
                <a:off x="23654" y="36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0" name="Rectangle 1833"/>
              <p:cNvSpPr>
                <a:spLocks noChangeArrowheads="1"/>
              </p:cNvSpPr>
              <p:nvPr/>
            </p:nvSpPr>
            <p:spPr bwMode="auto">
              <a:xfrm>
                <a:off x="23845" y="495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1" name="Rectangle 1834"/>
              <p:cNvSpPr>
                <a:spLocks noChangeArrowheads="1"/>
              </p:cNvSpPr>
              <p:nvPr/>
            </p:nvSpPr>
            <p:spPr bwMode="auto">
              <a:xfrm>
                <a:off x="23845" y="514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2" name="Rectangle 1835"/>
              <p:cNvSpPr>
                <a:spLocks noChangeArrowheads="1"/>
              </p:cNvSpPr>
              <p:nvPr/>
            </p:nvSpPr>
            <p:spPr bwMode="auto">
              <a:xfrm>
                <a:off x="23845"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3" name="Rectangle 1836"/>
              <p:cNvSpPr>
                <a:spLocks noChangeArrowheads="1"/>
              </p:cNvSpPr>
              <p:nvPr/>
            </p:nvSpPr>
            <p:spPr bwMode="auto">
              <a:xfrm>
                <a:off x="23845"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4" name="Rectangle 1837"/>
              <p:cNvSpPr>
                <a:spLocks noChangeArrowheads="1"/>
              </p:cNvSpPr>
              <p:nvPr/>
            </p:nvSpPr>
            <p:spPr bwMode="auto">
              <a:xfrm>
                <a:off x="23845"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5" name="Rectangle 1838"/>
              <p:cNvSpPr>
                <a:spLocks noChangeArrowheads="1"/>
              </p:cNvSpPr>
              <p:nvPr/>
            </p:nvSpPr>
            <p:spPr bwMode="auto">
              <a:xfrm>
                <a:off x="23845"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6" name="Rectangle 1839"/>
              <p:cNvSpPr>
                <a:spLocks noChangeArrowheads="1"/>
              </p:cNvSpPr>
              <p:nvPr/>
            </p:nvSpPr>
            <p:spPr bwMode="auto">
              <a:xfrm>
                <a:off x="23845"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7" name="Rectangle 1840"/>
              <p:cNvSpPr>
                <a:spLocks noChangeArrowheads="1"/>
              </p:cNvSpPr>
              <p:nvPr/>
            </p:nvSpPr>
            <p:spPr bwMode="auto">
              <a:xfrm>
                <a:off x="23845"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8" name="Rectangle 1841"/>
              <p:cNvSpPr>
                <a:spLocks noChangeArrowheads="1"/>
              </p:cNvSpPr>
              <p:nvPr/>
            </p:nvSpPr>
            <p:spPr bwMode="auto">
              <a:xfrm>
                <a:off x="23845"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9" name="Rectangle 1842"/>
              <p:cNvSpPr>
                <a:spLocks noChangeArrowheads="1"/>
              </p:cNvSpPr>
              <p:nvPr/>
            </p:nvSpPr>
            <p:spPr bwMode="auto">
              <a:xfrm>
                <a:off x="23845"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0" name="Rectangle 1843"/>
              <p:cNvSpPr>
                <a:spLocks noChangeArrowheads="1"/>
              </p:cNvSpPr>
              <p:nvPr/>
            </p:nvSpPr>
            <p:spPr bwMode="auto">
              <a:xfrm>
                <a:off x="23845"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1" name="Rectangle 1844"/>
              <p:cNvSpPr>
                <a:spLocks noChangeArrowheads="1"/>
              </p:cNvSpPr>
              <p:nvPr/>
            </p:nvSpPr>
            <p:spPr bwMode="auto">
              <a:xfrm>
                <a:off x="23845"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2" name="Rectangle 1845"/>
              <p:cNvSpPr>
                <a:spLocks noChangeArrowheads="1"/>
              </p:cNvSpPr>
              <p:nvPr/>
            </p:nvSpPr>
            <p:spPr bwMode="auto">
              <a:xfrm>
                <a:off x="23845"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3" name="Rectangle 1846"/>
              <p:cNvSpPr>
                <a:spLocks noChangeArrowheads="1"/>
              </p:cNvSpPr>
              <p:nvPr/>
            </p:nvSpPr>
            <p:spPr bwMode="auto">
              <a:xfrm>
                <a:off x="23845"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4" name="Rectangle 1847"/>
              <p:cNvSpPr>
                <a:spLocks noChangeArrowheads="1"/>
              </p:cNvSpPr>
              <p:nvPr/>
            </p:nvSpPr>
            <p:spPr bwMode="auto">
              <a:xfrm>
                <a:off x="23845"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5" name="Rectangle 1848"/>
              <p:cNvSpPr>
                <a:spLocks noChangeArrowheads="1"/>
              </p:cNvSpPr>
              <p:nvPr/>
            </p:nvSpPr>
            <p:spPr bwMode="auto">
              <a:xfrm>
                <a:off x="23845"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6" name="Rectangle 1849"/>
              <p:cNvSpPr>
                <a:spLocks noChangeArrowheads="1"/>
              </p:cNvSpPr>
              <p:nvPr/>
            </p:nvSpPr>
            <p:spPr bwMode="auto">
              <a:xfrm>
                <a:off x="23845"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7" name="Rectangle 1850"/>
              <p:cNvSpPr>
                <a:spLocks noChangeArrowheads="1"/>
              </p:cNvSpPr>
              <p:nvPr/>
            </p:nvSpPr>
            <p:spPr bwMode="auto">
              <a:xfrm>
                <a:off x="23845"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8" name="Rectangle 1851"/>
              <p:cNvSpPr>
                <a:spLocks noChangeArrowheads="1"/>
              </p:cNvSpPr>
              <p:nvPr/>
            </p:nvSpPr>
            <p:spPr bwMode="auto">
              <a:xfrm>
                <a:off x="23845"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9" name="Rectangle 1852"/>
              <p:cNvSpPr>
                <a:spLocks noChangeArrowheads="1"/>
              </p:cNvSpPr>
              <p:nvPr/>
            </p:nvSpPr>
            <p:spPr bwMode="auto">
              <a:xfrm>
                <a:off x="23845"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0" name="Rectangle 1853"/>
              <p:cNvSpPr>
                <a:spLocks noChangeArrowheads="1"/>
              </p:cNvSpPr>
              <p:nvPr/>
            </p:nvSpPr>
            <p:spPr bwMode="auto">
              <a:xfrm>
                <a:off x="23845"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1" name="Rectangle 1854"/>
              <p:cNvSpPr>
                <a:spLocks noChangeArrowheads="1"/>
              </p:cNvSpPr>
              <p:nvPr/>
            </p:nvSpPr>
            <p:spPr bwMode="auto">
              <a:xfrm>
                <a:off x="23845"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2" name="Rectangle 1855"/>
              <p:cNvSpPr>
                <a:spLocks noChangeArrowheads="1"/>
              </p:cNvSpPr>
              <p:nvPr/>
            </p:nvSpPr>
            <p:spPr bwMode="auto">
              <a:xfrm>
                <a:off x="23845"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3" name="Rectangle 1856"/>
              <p:cNvSpPr>
                <a:spLocks noChangeArrowheads="1"/>
              </p:cNvSpPr>
              <p:nvPr/>
            </p:nvSpPr>
            <p:spPr bwMode="auto">
              <a:xfrm>
                <a:off x="23845"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4" name="Rectangle 1857"/>
              <p:cNvSpPr>
                <a:spLocks noChangeArrowheads="1"/>
              </p:cNvSpPr>
              <p:nvPr/>
            </p:nvSpPr>
            <p:spPr bwMode="auto">
              <a:xfrm>
                <a:off x="23845"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5" name="Rectangle 1858"/>
              <p:cNvSpPr>
                <a:spLocks noChangeArrowheads="1"/>
              </p:cNvSpPr>
              <p:nvPr/>
            </p:nvSpPr>
            <p:spPr bwMode="auto">
              <a:xfrm>
                <a:off x="23845"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6" name="Rectangle 1859"/>
              <p:cNvSpPr>
                <a:spLocks noChangeArrowheads="1"/>
              </p:cNvSpPr>
              <p:nvPr/>
            </p:nvSpPr>
            <p:spPr bwMode="auto">
              <a:xfrm>
                <a:off x="23845"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7" name="Rectangle 1860"/>
              <p:cNvSpPr>
                <a:spLocks noChangeArrowheads="1"/>
              </p:cNvSpPr>
              <p:nvPr/>
            </p:nvSpPr>
            <p:spPr bwMode="auto">
              <a:xfrm>
                <a:off x="23845"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8" name="Rectangle 1861"/>
              <p:cNvSpPr>
                <a:spLocks noChangeArrowheads="1"/>
              </p:cNvSpPr>
              <p:nvPr/>
            </p:nvSpPr>
            <p:spPr bwMode="auto">
              <a:xfrm>
                <a:off x="23845"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9" name="Rectangle 1862"/>
              <p:cNvSpPr>
                <a:spLocks noChangeArrowheads="1"/>
              </p:cNvSpPr>
              <p:nvPr/>
            </p:nvSpPr>
            <p:spPr bwMode="auto">
              <a:xfrm>
                <a:off x="23845"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0" name="Rectangle 1863"/>
              <p:cNvSpPr>
                <a:spLocks noChangeArrowheads="1"/>
              </p:cNvSpPr>
              <p:nvPr/>
            </p:nvSpPr>
            <p:spPr bwMode="auto">
              <a:xfrm>
                <a:off x="23845"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1" name="Rectangle 1864"/>
              <p:cNvSpPr>
                <a:spLocks noChangeArrowheads="1"/>
              </p:cNvSpPr>
              <p:nvPr/>
            </p:nvSpPr>
            <p:spPr bwMode="auto">
              <a:xfrm>
                <a:off x="23845"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2" name="Rectangle 1865"/>
              <p:cNvSpPr>
                <a:spLocks noChangeArrowheads="1"/>
              </p:cNvSpPr>
              <p:nvPr/>
            </p:nvSpPr>
            <p:spPr bwMode="auto">
              <a:xfrm>
                <a:off x="23845"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3" name="Rectangle 1866"/>
              <p:cNvSpPr>
                <a:spLocks noChangeArrowheads="1"/>
              </p:cNvSpPr>
              <p:nvPr/>
            </p:nvSpPr>
            <p:spPr bwMode="auto">
              <a:xfrm>
                <a:off x="23845"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4" name="Rectangle 1867"/>
              <p:cNvSpPr>
                <a:spLocks noChangeArrowheads="1"/>
              </p:cNvSpPr>
              <p:nvPr/>
            </p:nvSpPr>
            <p:spPr bwMode="auto">
              <a:xfrm>
                <a:off x="24036" y="533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5" name="Rectangle 1868"/>
              <p:cNvSpPr>
                <a:spLocks noChangeArrowheads="1"/>
              </p:cNvSpPr>
              <p:nvPr/>
            </p:nvSpPr>
            <p:spPr bwMode="auto">
              <a:xfrm>
                <a:off x="24036" y="552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6" name="Rectangle 1869"/>
              <p:cNvSpPr>
                <a:spLocks noChangeArrowheads="1"/>
              </p:cNvSpPr>
              <p:nvPr/>
            </p:nvSpPr>
            <p:spPr bwMode="auto">
              <a:xfrm>
                <a:off x="24036" y="571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7" name="Rectangle 1870"/>
              <p:cNvSpPr>
                <a:spLocks noChangeArrowheads="1"/>
              </p:cNvSpPr>
              <p:nvPr/>
            </p:nvSpPr>
            <p:spPr bwMode="auto">
              <a:xfrm>
                <a:off x="24036"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8" name="Rectangle 1871"/>
              <p:cNvSpPr>
                <a:spLocks noChangeArrowheads="1"/>
              </p:cNvSpPr>
              <p:nvPr/>
            </p:nvSpPr>
            <p:spPr bwMode="auto">
              <a:xfrm>
                <a:off x="24036"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9" name="Rectangle 1872"/>
              <p:cNvSpPr>
                <a:spLocks noChangeArrowheads="1"/>
              </p:cNvSpPr>
              <p:nvPr/>
            </p:nvSpPr>
            <p:spPr bwMode="auto">
              <a:xfrm>
                <a:off x="24036"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0" name="Rectangle 1873"/>
              <p:cNvSpPr>
                <a:spLocks noChangeArrowheads="1"/>
              </p:cNvSpPr>
              <p:nvPr/>
            </p:nvSpPr>
            <p:spPr bwMode="auto">
              <a:xfrm>
                <a:off x="24036"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1" name="Rectangle 1874"/>
              <p:cNvSpPr>
                <a:spLocks noChangeArrowheads="1"/>
              </p:cNvSpPr>
              <p:nvPr/>
            </p:nvSpPr>
            <p:spPr bwMode="auto">
              <a:xfrm>
                <a:off x="24036"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2" name="Rectangle 1875"/>
              <p:cNvSpPr>
                <a:spLocks noChangeArrowheads="1"/>
              </p:cNvSpPr>
              <p:nvPr/>
            </p:nvSpPr>
            <p:spPr bwMode="auto">
              <a:xfrm>
                <a:off x="24036"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3" name="Rectangle 1876"/>
              <p:cNvSpPr>
                <a:spLocks noChangeArrowheads="1"/>
              </p:cNvSpPr>
              <p:nvPr/>
            </p:nvSpPr>
            <p:spPr bwMode="auto">
              <a:xfrm>
                <a:off x="24036"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4" name="Rectangle 1877"/>
              <p:cNvSpPr>
                <a:spLocks noChangeArrowheads="1"/>
              </p:cNvSpPr>
              <p:nvPr/>
            </p:nvSpPr>
            <p:spPr bwMode="auto">
              <a:xfrm>
                <a:off x="24036"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5" name="Rectangle 1878"/>
              <p:cNvSpPr>
                <a:spLocks noChangeArrowheads="1"/>
              </p:cNvSpPr>
              <p:nvPr/>
            </p:nvSpPr>
            <p:spPr bwMode="auto">
              <a:xfrm>
                <a:off x="24036"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6" name="Rectangle 1879"/>
              <p:cNvSpPr>
                <a:spLocks noChangeArrowheads="1"/>
              </p:cNvSpPr>
              <p:nvPr/>
            </p:nvSpPr>
            <p:spPr bwMode="auto">
              <a:xfrm>
                <a:off x="24036"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7" name="Rectangle 1880"/>
              <p:cNvSpPr>
                <a:spLocks noChangeArrowheads="1"/>
              </p:cNvSpPr>
              <p:nvPr/>
            </p:nvSpPr>
            <p:spPr bwMode="auto">
              <a:xfrm>
                <a:off x="24036"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8" name="Rectangle 1881"/>
              <p:cNvSpPr>
                <a:spLocks noChangeArrowheads="1"/>
              </p:cNvSpPr>
              <p:nvPr/>
            </p:nvSpPr>
            <p:spPr bwMode="auto">
              <a:xfrm>
                <a:off x="24036"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9" name="Rectangle 1882"/>
              <p:cNvSpPr>
                <a:spLocks noChangeArrowheads="1"/>
              </p:cNvSpPr>
              <p:nvPr/>
            </p:nvSpPr>
            <p:spPr bwMode="auto">
              <a:xfrm>
                <a:off x="24036"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0" name="Rectangle 1883"/>
              <p:cNvSpPr>
                <a:spLocks noChangeArrowheads="1"/>
              </p:cNvSpPr>
              <p:nvPr/>
            </p:nvSpPr>
            <p:spPr bwMode="auto">
              <a:xfrm>
                <a:off x="24036"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1" name="Rectangle 1884"/>
              <p:cNvSpPr>
                <a:spLocks noChangeArrowheads="1"/>
              </p:cNvSpPr>
              <p:nvPr/>
            </p:nvSpPr>
            <p:spPr bwMode="auto">
              <a:xfrm>
                <a:off x="24036"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2" name="Rectangle 1885"/>
              <p:cNvSpPr>
                <a:spLocks noChangeArrowheads="1"/>
              </p:cNvSpPr>
              <p:nvPr/>
            </p:nvSpPr>
            <p:spPr bwMode="auto">
              <a:xfrm>
                <a:off x="24036"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3" name="Rectangle 1886"/>
              <p:cNvSpPr>
                <a:spLocks noChangeArrowheads="1"/>
              </p:cNvSpPr>
              <p:nvPr/>
            </p:nvSpPr>
            <p:spPr bwMode="auto">
              <a:xfrm>
                <a:off x="24036"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4" name="Rectangle 1887"/>
              <p:cNvSpPr>
                <a:spLocks noChangeArrowheads="1"/>
              </p:cNvSpPr>
              <p:nvPr/>
            </p:nvSpPr>
            <p:spPr bwMode="auto">
              <a:xfrm>
                <a:off x="24036"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5" name="Rectangle 1888"/>
              <p:cNvSpPr>
                <a:spLocks noChangeArrowheads="1"/>
              </p:cNvSpPr>
              <p:nvPr/>
            </p:nvSpPr>
            <p:spPr bwMode="auto">
              <a:xfrm>
                <a:off x="24036"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6" name="Rectangle 1889"/>
              <p:cNvSpPr>
                <a:spLocks noChangeArrowheads="1"/>
              </p:cNvSpPr>
              <p:nvPr/>
            </p:nvSpPr>
            <p:spPr bwMode="auto">
              <a:xfrm>
                <a:off x="24036"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7" name="Rectangle 1890"/>
              <p:cNvSpPr>
                <a:spLocks noChangeArrowheads="1"/>
              </p:cNvSpPr>
              <p:nvPr/>
            </p:nvSpPr>
            <p:spPr bwMode="auto">
              <a:xfrm>
                <a:off x="24036"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8" name="Rectangle 1891"/>
              <p:cNvSpPr>
                <a:spLocks noChangeArrowheads="1"/>
              </p:cNvSpPr>
              <p:nvPr/>
            </p:nvSpPr>
            <p:spPr bwMode="auto">
              <a:xfrm>
                <a:off x="24036"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9" name="Rectangle 1892"/>
              <p:cNvSpPr>
                <a:spLocks noChangeArrowheads="1"/>
              </p:cNvSpPr>
              <p:nvPr/>
            </p:nvSpPr>
            <p:spPr bwMode="auto">
              <a:xfrm>
                <a:off x="24036"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0" name="Rectangle 1893"/>
              <p:cNvSpPr>
                <a:spLocks noChangeArrowheads="1"/>
              </p:cNvSpPr>
              <p:nvPr/>
            </p:nvSpPr>
            <p:spPr bwMode="auto">
              <a:xfrm>
                <a:off x="24036"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1" name="Rectangle 1894"/>
              <p:cNvSpPr>
                <a:spLocks noChangeArrowheads="1"/>
              </p:cNvSpPr>
              <p:nvPr/>
            </p:nvSpPr>
            <p:spPr bwMode="auto">
              <a:xfrm>
                <a:off x="24036"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2" name="Rectangle 1895"/>
              <p:cNvSpPr>
                <a:spLocks noChangeArrowheads="1"/>
              </p:cNvSpPr>
              <p:nvPr/>
            </p:nvSpPr>
            <p:spPr bwMode="auto">
              <a:xfrm>
                <a:off x="24036"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3" name="Rectangle 1896"/>
              <p:cNvSpPr>
                <a:spLocks noChangeArrowheads="1"/>
              </p:cNvSpPr>
              <p:nvPr/>
            </p:nvSpPr>
            <p:spPr bwMode="auto">
              <a:xfrm>
                <a:off x="24036"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4" name="Rectangle 1897"/>
              <p:cNvSpPr>
                <a:spLocks noChangeArrowheads="1"/>
              </p:cNvSpPr>
              <p:nvPr/>
            </p:nvSpPr>
            <p:spPr bwMode="auto">
              <a:xfrm>
                <a:off x="24036"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5" name="Rectangle 1898"/>
              <p:cNvSpPr>
                <a:spLocks noChangeArrowheads="1"/>
              </p:cNvSpPr>
              <p:nvPr/>
            </p:nvSpPr>
            <p:spPr bwMode="auto">
              <a:xfrm>
                <a:off x="24036"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6" name="Rectangle 1899"/>
              <p:cNvSpPr>
                <a:spLocks noChangeArrowheads="1"/>
              </p:cNvSpPr>
              <p:nvPr/>
            </p:nvSpPr>
            <p:spPr bwMode="auto">
              <a:xfrm>
                <a:off x="24227" y="438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7" name="Rectangle 1900"/>
              <p:cNvSpPr>
                <a:spLocks noChangeArrowheads="1"/>
              </p:cNvSpPr>
              <p:nvPr/>
            </p:nvSpPr>
            <p:spPr bwMode="auto">
              <a:xfrm>
                <a:off x="24227" y="610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8" name="Rectangle 1901"/>
              <p:cNvSpPr>
                <a:spLocks noChangeArrowheads="1"/>
              </p:cNvSpPr>
              <p:nvPr/>
            </p:nvSpPr>
            <p:spPr bwMode="auto">
              <a:xfrm>
                <a:off x="24227"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9" name="Rectangle 1902"/>
              <p:cNvSpPr>
                <a:spLocks noChangeArrowheads="1"/>
              </p:cNvSpPr>
              <p:nvPr/>
            </p:nvSpPr>
            <p:spPr bwMode="auto">
              <a:xfrm>
                <a:off x="24227"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0" name="Rectangle 1903"/>
              <p:cNvSpPr>
                <a:spLocks noChangeArrowheads="1"/>
              </p:cNvSpPr>
              <p:nvPr/>
            </p:nvSpPr>
            <p:spPr bwMode="auto">
              <a:xfrm>
                <a:off x="24227"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1" name="Rectangle 1904"/>
              <p:cNvSpPr>
                <a:spLocks noChangeArrowheads="1"/>
              </p:cNvSpPr>
              <p:nvPr/>
            </p:nvSpPr>
            <p:spPr bwMode="auto">
              <a:xfrm>
                <a:off x="24227"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2" name="Rectangle 1905"/>
              <p:cNvSpPr>
                <a:spLocks noChangeArrowheads="1"/>
              </p:cNvSpPr>
              <p:nvPr/>
            </p:nvSpPr>
            <p:spPr bwMode="auto">
              <a:xfrm>
                <a:off x="24227"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3" name="Rectangle 1906"/>
              <p:cNvSpPr>
                <a:spLocks noChangeArrowheads="1"/>
              </p:cNvSpPr>
              <p:nvPr/>
            </p:nvSpPr>
            <p:spPr bwMode="auto">
              <a:xfrm>
                <a:off x="24227"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4" name="Rectangle 1907"/>
              <p:cNvSpPr>
                <a:spLocks noChangeArrowheads="1"/>
              </p:cNvSpPr>
              <p:nvPr/>
            </p:nvSpPr>
            <p:spPr bwMode="auto">
              <a:xfrm>
                <a:off x="24227"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5" name="Rectangle 1908"/>
              <p:cNvSpPr>
                <a:spLocks noChangeArrowheads="1"/>
              </p:cNvSpPr>
              <p:nvPr/>
            </p:nvSpPr>
            <p:spPr bwMode="auto">
              <a:xfrm>
                <a:off x="24227"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6" name="Rectangle 1909"/>
              <p:cNvSpPr>
                <a:spLocks noChangeArrowheads="1"/>
              </p:cNvSpPr>
              <p:nvPr/>
            </p:nvSpPr>
            <p:spPr bwMode="auto">
              <a:xfrm>
                <a:off x="24227"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7" name="Rectangle 1910"/>
              <p:cNvSpPr>
                <a:spLocks noChangeArrowheads="1"/>
              </p:cNvSpPr>
              <p:nvPr/>
            </p:nvSpPr>
            <p:spPr bwMode="auto">
              <a:xfrm>
                <a:off x="24227"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8" name="Rectangle 1911"/>
              <p:cNvSpPr>
                <a:spLocks noChangeArrowheads="1"/>
              </p:cNvSpPr>
              <p:nvPr/>
            </p:nvSpPr>
            <p:spPr bwMode="auto">
              <a:xfrm>
                <a:off x="24227"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9" name="Rectangle 1912"/>
              <p:cNvSpPr>
                <a:spLocks noChangeArrowheads="1"/>
              </p:cNvSpPr>
              <p:nvPr/>
            </p:nvSpPr>
            <p:spPr bwMode="auto">
              <a:xfrm>
                <a:off x="24227"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0" name="Rectangle 1913"/>
              <p:cNvSpPr>
                <a:spLocks noChangeArrowheads="1"/>
              </p:cNvSpPr>
              <p:nvPr/>
            </p:nvSpPr>
            <p:spPr bwMode="auto">
              <a:xfrm>
                <a:off x="24227"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1" name="Rectangle 1914"/>
              <p:cNvSpPr>
                <a:spLocks noChangeArrowheads="1"/>
              </p:cNvSpPr>
              <p:nvPr/>
            </p:nvSpPr>
            <p:spPr bwMode="auto">
              <a:xfrm>
                <a:off x="24227"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2" name="Rectangle 1915"/>
              <p:cNvSpPr>
                <a:spLocks noChangeArrowheads="1"/>
              </p:cNvSpPr>
              <p:nvPr/>
            </p:nvSpPr>
            <p:spPr bwMode="auto">
              <a:xfrm>
                <a:off x="24227"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3" name="Rectangle 1916"/>
              <p:cNvSpPr>
                <a:spLocks noChangeArrowheads="1"/>
              </p:cNvSpPr>
              <p:nvPr/>
            </p:nvSpPr>
            <p:spPr bwMode="auto">
              <a:xfrm>
                <a:off x="24227"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4" name="Rectangle 1917"/>
              <p:cNvSpPr>
                <a:spLocks noChangeArrowheads="1"/>
              </p:cNvSpPr>
              <p:nvPr/>
            </p:nvSpPr>
            <p:spPr bwMode="auto">
              <a:xfrm>
                <a:off x="24227"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5" name="Rectangle 1918"/>
              <p:cNvSpPr>
                <a:spLocks noChangeArrowheads="1"/>
              </p:cNvSpPr>
              <p:nvPr/>
            </p:nvSpPr>
            <p:spPr bwMode="auto">
              <a:xfrm>
                <a:off x="24227"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6" name="Rectangle 1919"/>
              <p:cNvSpPr>
                <a:spLocks noChangeArrowheads="1"/>
              </p:cNvSpPr>
              <p:nvPr/>
            </p:nvSpPr>
            <p:spPr bwMode="auto">
              <a:xfrm>
                <a:off x="24227"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7" name="Rectangle 1920"/>
              <p:cNvSpPr>
                <a:spLocks noChangeArrowheads="1"/>
              </p:cNvSpPr>
              <p:nvPr/>
            </p:nvSpPr>
            <p:spPr bwMode="auto">
              <a:xfrm>
                <a:off x="24227"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8" name="Rectangle 1921"/>
              <p:cNvSpPr>
                <a:spLocks noChangeArrowheads="1"/>
              </p:cNvSpPr>
              <p:nvPr/>
            </p:nvSpPr>
            <p:spPr bwMode="auto">
              <a:xfrm>
                <a:off x="24227"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9" name="Rectangle 1922"/>
              <p:cNvSpPr>
                <a:spLocks noChangeArrowheads="1"/>
              </p:cNvSpPr>
              <p:nvPr/>
            </p:nvSpPr>
            <p:spPr bwMode="auto">
              <a:xfrm>
                <a:off x="24227"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0" name="Rectangle 1923"/>
              <p:cNvSpPr>
                <a:spLocks noChangeArrowheads="1"/>
              </p:cNvSpPr>
              <p:nvPr/>
            </p:nvSpPr>
            <p:spPr bwMode="auto">
              <a:xfrm>
                <a:off x="24227"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1" name="Rectangle 1924"/>
              <p:cNvSpPr>
                <a:spLocks noChangeArrowheads="1"/>
              </p:cNvSpPr>
              <p:nvPr/>
            </p:nvSpPr>
            <p:spPr bwMode="auto">
              <a:xfrm>
                <a:off x="24227"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2" name="Rectangle 1925"/>
              <p:cNvSpPr>
                <a:spLocks noChangeArrowheads="1"/>
              </p:cNvSpPr>
              <p:nvPr/>
            </p:nvSpPr>
            <p:spPr bwMode="auto">
              <a:xfrm>
                <a:off x="24227"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3" name="Rectangle 1926"/>
              <p:cNvSpPr>
                <a:spLocks noChangeArrowheads="1"/>
              </p:cNvSpPr>
              <p:nvPr/>
            </p:nvSpPr>
            <p:spPr bwMode="auto">
              <a:xfrm>
                <a:off x="24227"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4" name="Rectangle 1927"/>
              <p:cNvSpPr>
                <a:spLocks noChangeArrowheads="1"/>
              </p:cNvSpPr>
              <p:nvPr/>
            </p:nvSpPr>
            <p:spPr bwMode="auto">
              <a:xfrm>
                <a:off x="24227"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5" name="Rectangle 1928"/>
              <p:cNvSpPr>
                <a:spLocks noChangeArrowheads="1"/>
              </p:cNvSpPr>
              <p:nvPr/>
            </p:nvSpPr>
            <p:spPr bwMode="auto">
              <a:xfrm>
                <a:off x="24418" y="418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6" name="Rectangle 1929"/>
              <p:cNvSpPr>
                <a:spLocks noChangeArrowheads="1"/>
              </p:cNvSpPr>
              <p:nvPr/>
            </p:nvSpPr>
            <p:spPr bwMode="auto">
              <a:xfrm>
                <a:off x="24418"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7" name="Rectangle 1930"/>
              <p:cNvSpPr>
                <a:spLocks noChangeArrowheads="1"/>
              </p:cNvSpPr>
              <p:nvPr/>
            </p:nvSpPr>
            <p:spPr bwMode="auto">
              <a:xfrm>
                <a:off x="24418"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8" name="Rectangle 1931"/>
              <p:cNvSpPr>
                <a:spLocks noChangeArrowheads="1"/>
              </p:cNvSpPr>
              <p:nvPr/>
            </p:nvSpPr>
            <p:spPr bwMode="auto">
              <a:xfrm>
                <a:off x="24418"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9" name="Rectangle 1932"/>
              <p:cNvSpPr>
                <a:spLocks noChangeArrowheads="1"/>
              </p:cNvSpPr>
              <p:nvPr/>
            </p:nvSpPr>
            <p:spPr bwMode="auto">
              <a:xfrm>
                <a:off x="24418"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0" name="Rectangle 1933"/>
              <p:cNvSpPr>
                <a:spLocks noChangeArrowheads="1"/>
              </p:cNvSpPr>
              <p:nvPr/>
            </p:nvSpPr>
            <p:spPr bwMode="auto">
              <a:xfrm>
                <a:off x="24418"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1" name="Rectangle 1934"/>
              <p:cNvSpPr>
                <a:spLocks noChangeArrowheads="1"/>
              </p:cNvSpPr>
              <p:nvPr/>
            </p:nvSpPr>
            <p:spPr bwMode="auto">
              <a:xfrm>
                <a:off x="24418"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2" name="Rectangle 1935"/>
              <p:cNvSpPr>
                <a:spLocks noChangeArrowheads="1"/>
              </p:cNvSpPr>
              <p:nvPr/>
            </p:nvSpPr>
            <p:spPr bwMode="auto">
              <a:xfrm>
                <a:off x="24418"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3" name="Rectangle 1936"/>
              <p:cNvSpPr>
                <a:spLocks noChangeArrowheads="1"/>
              </p:cNvSpPr>
              <p:nvPr/>
            </p:nvSpPr>
            <p:spPr bwMode="auto">
              <a:xfrm>
                <a:off x="24418"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4" name="Rectangle 1937"/>
              <p:cNvSpPr>
                <a:spLocks noChangeArrowheads="1"/>
              </p:cNvSpPr>
              <p:nvPr/>
            </p:nvSpPr>
            <p:spPr bwMode="auto">
              <a:xfrm>
                <a:off x="24418"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5" name="Rectangle 1938"/>
              <p:cNvSpPr>
                <a:spLocks noChangeArrowheads="1"/>
              </p:cNvSpPr>
              <p:nvPr/>
            </p:nvSpPr>
            <p:spPr bwMode="auto">
              <a:xfrm>
                <a:off x="24418"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6" name="Rectangle 1939"/>
              <p:cNvSpPr>
                <a:spLocks noChangeArrowheads="1"/>
              </p:cNvSpPr>
              <p:nvPr/>
            </p:nvSpPr>
            <p:spPr bwMode="auto">
              <a:xfrm>
                <a:off x="24418" y="399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7" name="Rectangle 1940"/>
              <p:cNvSpPr>
                <a:spLocks noChangeArrowheads="1"/>
              </p:cNvSpPr>
              <p:nvPr/>
            </p:nvSpPr>
            <p:spPr bwMode="auto">
              <a:xfrm>
                <a:off x="24418"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8" name="Rectangle 1941"/>
              <p:cNvSpPr>
                <a:spLocks noChangeArrowheads="1"/>
              </p:cNvSpPr>
              <p:nvPr/>
            </p:nvSpPr>
            <p:spPr bwMode="auto">
              <a:xfrm>
                <a:off x="24418"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9" name="Rectangle 1942"/>
              <p:cNvSpPr>
                <a:spLocks noChangeArrowheads="1"/>
              </p:cNvSpPr>
              <p:nvPr/>
            </p:nvSpPr>
            <p:spPr bwMode="auto">
              <a:xfrm>
                <a:off x="24418"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0" name="Rectangle 1943"/>
              <p:cNvSpPr>
                <a:spLocks noChangeArrowheads="1"/>
              </p:cNvSpPr>
              <p:nvPr/>
            </p:nvSpPr>
            <p:spPr bwMode="auto">
              <a:xfrm>
                <a:off x="24418"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1" name="Rectangle 1944"/>
              <p:cNvSpPr>
                <a:spLocks noChangeArrowheads="1"/>
              </p:cNvSpPr>
              <p:nvPr/>
            </p:nvSpPr>
            <p:spPr bwMode="auto">
              <a:xfrm>
                <a:off x="24418"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2" name="Rectangle 1945"/>
              <p:cNvSpPr>
                <a:spLocks noChangeArrowheads="1"/>
              </p:cNvSpPr>
              <p:nvPr/>
            </p:nvSpPr>
            <p:spPr bwMode="auto">
              <a:xfrm>
                <a:off x="24418"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3" name="Rectangle 1946"/>
              <p:cNvSpPr>
                <a:spLocks noChangeArrowheads="1"/>
              </p:cNvSpPr>
              <p:nvPr/>
            </p:nvSpPr>
            <p:spPr bwMode="auto">
              <a:xfrm>
                <a:off x="24418"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4" name="Rectangle 1947"/>
              <p:cNvSpPr>
                <a:spLocks noChangeArrowheads="1"/>
              </p:cNvSpPr>
              <p:nvPr/>
            </p:nvSpPr>
            <p:spPr bwMode="auto">
              <a:xfrm>
                <a:off x="24418"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5" name="Rectangle 1948"/>
              <p:cNvSpPr>
                <a:spLocks noChangeArrowheads="1"/>
              </p:cNvSpPr>
              <p:nvPr/>
            </p:nvSpPr>
            <p:spPr bwMode="auto">
              <a:xfrm>
                <a:off x="24418"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6" name="Rectangle 1949"/>
              <p:cNvSpPr>
                <a:spLocks noChangeArrowheads="1"/>
              </p:cNvSpPr>
              <p:nvPr/>
            </p:nvSpPr>
            <p:spPr bwMode="auto">
              <a:xfrm>
                <a:off x="24418"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7" name="Rectangle 1950"/>
              <p:cNvSpPr>
                <a:spLocks noChangeArrowheads="1"/>
              </p:cNvSpPr>
              <p:nvPr/>
            </p:nvSpPr>
            <p:spPr bwMode="auto">
              <a:xfrm>
                <a:off x="24418"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8" name="Rectangle 1951"/>
              <p:cNvSpPr>
                <a:spLocks noChangeArrowheads="1"/>
              </p:cNvSpPr>
              <p:nvPr/>
            </p:nvSpPr>
            <p:spPr bwMode="auto">
              <a:xfrm>
                <a:off x="24418"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9" name="Rectangle 1952"/>
              <p:cNvSpPr>
                <a:spLocks noChangeArrowheads="1"/>
              </p:cNvSpPr>
              <p:nvPr/>
            </p:nvSpPr>
            <p:spPr bwMode="auto">
              <a:xfrm>
                <a:off x="24418"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0" name="Rectangle 1953"/>
              <p:cNvSpPr>
                <a:spLocks noChangeArrowheads="1"/>
              </p:cNvSpPr>
              <p:nvPr/>
            </p:nvSpPr>
            <p:spPr bwMode="auto">
              <a:xfrm>
                <a:off x="24418"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1" name="Rectangle 1954"/>
              <p:cNvSpPr>
                <a:spLocks noChangeArrowheads="1"/>
              </p:cNvSpPr>
              <p:nvPr/>
            </p:nvSpPr>
            <p:spPr bwMode="auto">
              <a:xfrm>
                <a:off x="24418"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2" name="Rectangle 1955"/>
              <p:cNvSpPr>
                <a:spLocks noChangeArrowheads="1"/>
              </p:cNvSpPr>
              <p:nvPr/>
            </p:nvSpPr>
            <p:spPr bwMode="auto">
              <a:xfrm>
                <a:off x="24418"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3" name="Rectangle 1956"/>
              <p:cNvSpPr>
                <a:spLocks noChangeArrowheads="1"/>
              </p:cNvSpPr>
              <p:nvPr/>
            </p:nvSpPr>
            <p:spPr bwMode="auto">
              <a:xfrm>
                <a:off x="24609"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4" name="Rectangle 1957"/>
              <p:cNvSpPr>
                <a:spLocks noChangeArrowheads="1"/>
              </p:cNvSpPr>
              <p:nvPr/>
            </p:nvSpPr>
            <p:spPr bwMode="auto">
              <a:xfrm>
                <a:off x="24609"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5" name="Rectangle 1958"/>
              <p:cNvSpPr>
                <a:spLocks noChangeArrowheads="1"/>
              </p:cNvSpPr>
              <p:nvPr/>
            </p:nvSpPr>
            <p:spPr bwMode="auto">
              <a:xfrm>
                <a:off x="24609"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6" name="Rectangle 1959"/>
              <p:cNvSpPr>
                <a:spLocks noChangeArrowheads="1"/>
              </p:cNvSpPr>
              <p:nvPr/>
            </p:nvSpPr>
            <p:spPr bwMode="auto">
              <a:xfrm>
                <a:off x="24609" y="705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7" name="Rectangle 1960"/>
              <p:cNvSpPr>
                <a:spLocks noChangeArrowheads="1"/>
              </p:cNvSpPr>
              <p:nvPr/>
            </p:nvSpPr>
            <p:spPr bwMode="auto">
              <a:xfrm>
                <a:off x="24609"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8" name="Rectangle 1961"/>
              <p:cNvSpPr>
                <a:spLocks noChangeArrowheads="1"/>
              </p:cNvSpPr>
              <p:nvPr/>
            </p:nvSpPr>
            <p:spPr bwMode="auto">
              <a:xfrm>
                <a:off x="24609"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9" name="Rectangle 1962"/>
              <p:cNvSpPr>
                <a:spLocks noChangeArrowheads="1"/>
              </p:cNvSpPr>
              <p:nvPr/>
            </p:nvSpPr>
            <p:spPr bwMode="auto">
              <a:xfrm>
                <a:off x="24609"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0" name="Rectangle 1963"/>
              <p:cNvSpPr>
                <a:spLocks noChangeArrowheads="1"/>
              </p:cNvSpPr>
              <p:nvPr/>
            </p:nvSpPr>
            <p:spPr bwMode="auto">
              <a:xfrm>
                <a:off x="24609"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1" name="Rectangle 1964"/>
              <p:cNvSpPr>
                <a:spLocks noChangeArrowheads="1"/>
              </p:cNvSpPr>
              <p:nvPr/>
            </p:nvSpPr>
            <p:spPr bwMode="auto">
              <a:xfrm>
                <a:off x="24609"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2" name="Rectangle 1965"/>
              <p:cNvSpPr>
                <a:spLocks noChangeArrowheads="1"/>
              </p:cNvSpPr>
              <p:nvPr/>
            </p:nvSpPr>
            <p:spPr bwMode="auto">
              <a:xfrm>
                <a:off x="24609"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3" name="Rectangle 1966"/>
              <p:cNvSpPr>
                <a:spLocks noChangeArrowheads="1"/>
              </p:cNvSpPr>
              <p:nvPr/>
            </p:nvSpPr>
            <p:spPr bwMode="auto">
              <a:xfrm>
                <a:off x="24609"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4" name="Rectangle 1967"/>
              <p:cNvSpPr>
                <a:spLocks noChangeArrowheads="1"/>
              </p:cNvSpPr>
              <p:nvPr/>
            </p:nvSpPr>
            <p:spPr bwMode="auto">
              <a:xfrm>
                <a:off x="24609"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5" name="Rectangle 1968"/>
              <p:cNvSpPr>
                <a:spLocks noChangeArrowheads="1"/>
              </p:cNvSpPr>
              <p:nvPr/>
            </p:nvSpPr>
            <p:spPr bwMode="auto">
              <a:xfrm>
                <a:off x="24609"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6" name="Rectangle 1969"/>
              <p:cNvSpPr>
                <a:spLocks noChangeArrowheads="1"/>
              </p:cNvSpPr>
              <p:nvPr/>
            </p:nvSpPr>
            <p:spPr bwMode="auto">
              <a:xfrm>
                <a:off x="24609"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7" name="Rectangle 1970"/>
              <p:cNvSpPr>
                <a:spLocks noChangeArrowheads="1"/>
              </p:cNvSpPr>
              <p:nvPr/>
            </p:nvSpPr>
            <p:spPr bwMode="auto">
              <a:xfrm>
                <a:off x="24609"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8" name="Rectangle 1971"/>
              <p:cNvSpPr>
                <a:spLocks noChangeArrowheads="1"/>
              </p:cNvSpPr>
              <p:nvPr/>
            </p:nvSpPr>
            <p:spPr bwMode="auto">
              <a:xfrm>
                <a:off x="24609"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9" name="Rectangle 1972"/>
              <p:cNvSpPr>
                <a:spLocks noChangeArrowheads="1"/>
              </p:cNvSpPr>
              <p:nvPr/>
            </p:nvSpPr>
            <p:spPr bwMode="auto">
              <a:xfrm>
                <a:off x="24609"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0" name="Rectangle 1973"/>
              <p:cNvSpPr>
                <a:spLocks noChangeArrowheads="1"/>
              </p:cNvSpPr>
              <p:nvPr/>
            </p:nvSpPr>
            <p:spPr bwMode="auto">
              <a:xfrm>
                <a:off x="24609"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1" name="Rectangle 1974"/>
              <p:cNvSpPr>
                <a:spLocks noChangeArrowheads="1"/>
              </p:cNvSpPr>
              <p:nvPr/>
            </p:nvSpPr>
            <p:spPr bwMode="auto">
              <a:xfrm>
                <a:off x="24609"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2" name="Rectangle 1975"/>
              <p:cNvSpPr>
                <a:spLocks noChangeArrowheads="1"/>
              </p:cNvSpPr>
              <p:nvPr/>
            </p:nvSpPr>
            <p:spPr bwMode="auto">
              <a:xfrm>
                <a:off x="24609"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3" name="Rectangle 1976"/>
              <p:cNvSpPr>
                <a:spLocks noChangeArrowheads="1"/>
              </p:cNvSpPr>
              <p:nvPr/>
            </p:nvSpPr>
            <p:spPr bwMode="auto">
              <a:xfrm>
                <a:off x="24609"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4" name="Rectangle 1977"/>
              <p:cNvSpPr>
                <a:spLocks noChangeArrowheads="1"/>
              </p:cNvSpPr>
              <p:nvPr/>
            </p:nvSpPr>
            <p:spPr bwMode="auto">
              <a:xfrm>
                <a:off x="24609"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5" name="Rectangle 1978"/>
              <p:cNvSpPr>
                <a:spLocks noChangeArrowheads="1"/>
              </p:cNvSpPr>
              <p:nvPr/>
            </p:nvSpPr>
            <p:spPr bwMode="auto">
              <a:xfrm>
                <a:off x="24609"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6" name="Rectangle 1979"/>
              <p:cNvSpPr>
                <a:spLocks noChangeArrowheads="1"/>
              </p:cNvSpPr>
              <p:nvPr/>
            </p:nvSpPr>
            <p:spPr bwMode="auto">
              <a:xfrm>
                <a:off x="24609"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7" name="Rectangle 1980"/>
              <p:cNvSpPr>
                <a:spLocks noChangeArrowheads="1"/>
              </p:cNvSpPr>
              <p:nvPr/>
            </p:nvSpPr>
            <p:spPr bwMode="auto">
              <a:xfrm>
                <a:off x="24609"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8" name="Rectangle 1981"/>
              <p:cNvSpPr>
                <a:spLocks noChangeArrowheads="1"/>
              </p:cNvSpPr>
              <p:nvPr/>
            </p:nvSpPr>
            <p:spPr bwMode="auto">
              <a:xfrm>
                <a:off x="24609"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9" name="Rectangle 1982"/>
              <p:cNvSpPr>
                <a:spLocks noChangeArrowheads="1"/>
              </p:cNvSpPr>
              <p:nvPr/>
            </p:nvSpPr>
            <p:spPr bwMode="auto">
              <a:xfrm>
                <a:off x="24609"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0" name="Rectangle 1983"/>
              <p:cNvSpPr>
                <a:spLocks noChangeArrowheads="1"/>
              </p:cNvSpPr>
              <p:nvPr/>
            </p:nvSpPr>
            <p:spPr bwMode="auto">
              <a:xfrm>
                <a:off x="24800" y="629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1" name="Rectangle 1984"/>
              <p:cNvSpPr>
                <a:spLocks noChangeArrowheads="1"/>
              </p:cNvSpPr>
              <p:nvPr/>
            </p:nvSpPr>
            <p:spPr bwMode="auto">
              <a:xfrm>
                <a:off x="24800"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2" name="Rectangle 1985"/>
              <p:cNvSpPr>
                <a:spLocks noChangeArrowheads="1"/>
              </p:cNvSpPr>
              <p:nvPr/>
            </p:nvSpPr>
            <p:spPr bwMode="auto">
              <a:xfrm>
                <a:off x="24800"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3" name="Rectangle 1986"/>
              <p:cNvSpPr>
                <a:spLocks noChangeArrowheads="1"/>
              </p:cNvSpPr>
              <p:nvPr/>
            </p:nvSpPr>
            <p:spPr bwMode="auto">
              <a:xfrm>
                <a:off x="24800"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4" name="Rectangle 1987"/>
              <p:cNvSpPr>
                <a:spLocks noChangeArrowheads="1"/>
              </p:cNvSpPr>
              <p:nvPr/>
            </p:nvSpPr>
            <p:spPr bwMode="auto">
              <a:xfrm>
                <a:off x="24800"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5" name="Rectangle 1988"/>
              <p:cNvSpPr>
                <a:spLocks noChangeArrowheads="1"/>
              </p:cNvSpPr>
              <p:nvPr/>
            </p:nvSpPr>
            <p:spPr bwMode="auto">
              <a:xfrm>
                <a:off x="24800"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6" name="Rectangle 1989"/>
              <p:cNvSpPr>
                <a:spLocks noChangeArrowheads="1"/>
              </p:cNvSpPr>
              <p:nvPr/>
            </p:nvSpPr>
            <p:spPr bwMode="auto">
              <a:xfrm>
                <a:off x="24800"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7" name="Rectangle 1990"/>
              <p:cNvSpPr>
                <a:spLocks noChangeArrowheads="1"/>
              </p:cNvSpPr>
              <p:nvPr/>
            </p:nvSpPr>
            <p:spPr bwMode="auto">
              <a:xfrm>
                <a:off x="24800"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8" name="Rectangle 1991"/>
              <p:cNvSpPr>
                <a:spLocks noChangeArrowheads="1"/>
              </p:cNvSpPr>
              <p:nvPr/>
            </p:nvSpPr>
            <p:spPr bwMode="auto">
              <a:xfrm>
                <a:off x="24800"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9" name="Rectangle 1992"/>
              <p:cNvSpPr>
                <a:spLocks noChangeArrowheads="1"/>
              </p:cNvSpPr>
              <p:nvPr/>
            </p:nvSpPr>
            <p:spPr bwMode="auto">
              <a:xfrm>
                <a:off x="24800"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0" name="Rectangle 1993"/>
              <p:cNvSpPr>
                <a:spLocks noChangeArrowheads="1"/>
              </p:cNvSpPr>
              <p:nvPr/>
            </p:nvSpPr>
            <p:spPr bwMode="auto">
              <a:xfrm>
                <a:off x="24800" y="380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1" name="Rectangle 1994"/>
              <p:cNvSpPr>
                <a:spLocks noChangeArrowheads="1"/>
              </p:cNvSpPr>
              <p:nvPr/>
            </p:nvSpPr>
            <p:spPr bwMode="auto">
              <a:xfrm>
                <a:off x="24800"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2" name="Rectangle 1995"/>
              <p:cNvSpPr>
                <a:spLocks noChangeArrowheads="1"/>
              </p:cNvSpPr>
              <p:nvPr/>
            </p:nvSpPr>
            <p:spPr bwMode="auto">
              <a:xfrm>
                <a:off x="24800" y="304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3" name="Rectangle 1996"/>
              <p:cNvSpPr>
                <a:spLocks noChangeArrowheads="1"/>
              </p:cNvSpPr>
              <p:nvPr/>
            </p:nvSpPr>
            <p:spPr bwMode="auto">
              <a:xfrm>
                <a:off x="24800" y="285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4" name="Rectangle 1997"/>
              <p:cNvSpPr>
                <a:spLocks noChangeArrowheads="1"/>
              </p:cNvSpPr>
              <p:nvPr/>
            </p:nvSpPr>
            <p:spPr bwMode="auto">
              <a:xfrm>
                <a:off x="24800" y="2661"/>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5" name="Rectangle 1998"/>
              <p:cNvSpPr>
                <a:spLocks noChangeArrowheads="1"/>
              </p:cNvSpPr>
              <p:nvPr/>
            </p:nvSpPr>
            <p:spPr bwMode="auto">
              <a:xfrm>
                <a:off x="24800"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6" name="Rectangle 1999"/>
              <p:cNvSpPr>
                <a:spLocks noChangeArrowheads="1"/>
              </p:cNvSpPr>
              <p:nvPr/>
            </p:nvSpPr>
            <p:spPr bwMode="auto">
              <a:xfrm>
                <a:off x="24800"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7" name="Rectangle 2000"/>
              <p:cNvSpPr>
                <a:spLocks noChangeArrowheads="1"/>
              </p:cNvSpPr>
              <p:nvPr/>
            </p:nvSpPr>
            <p:spPr bwMode="auto">
              <a:xfrm>
                <a:off x="24800"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8" name="Rectangle 2001"/>
              <p:cNvSpPr>
                <a:spLocks noChangeArrowheads="1"/>
              </p:cNvSpPr>
              <p:nvPr/>
            </p:nvSpPr>
            <p:spPr bwMode="auto">
              <a:xfrm>
                <a:off x="24800"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9" name="Rectangle 2002"/>
              <p:cNvSpPr>
                <a:spLocks noChangeArrowheads="1"/>
              </p:cNvSpPr>
              <p:nvPr/>
            </p:nvSpPr>
            <p:spPr bwMode="auto">
              <a:xfrm>
                <a:off x="24800"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0" name="Rectangle 2003"/>
              <p:cNvSpPr>
                <a:spLocks noChangeArrowheads="1"/>
              </p:cNvSpPr>
              <p:nvPr/>
            </p:nvSpPr>
            <p:spPr bwMode="auto">
              <a:xfrm>
                <a:off x="24800"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1" name="Rectangle 2004"/>
              <p:cNvSpPr>
                <a:spLocks noChangeArrowheads="1"/>
              </p:cNvSpPr>
              <p:nvPr/>
            </p:nvSpPr>
            <p:spPr bwMode="auto">
              <a:xfrm>
                <a:off x="24800"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2" name="Rectangle 2005"/>
              <p:cNvSpPr>
                <a:spLocks noChangeArrowheads="1"/>
              </p:cNvSpPr>
              <p:nvPr/>
            </p:nvSpPr>
            <p:spPr bwMode="auto">
              <a:xfrm>
                <a:off x="24800"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3" name="Rectangle 2006"/>
              <p:cNvSpPr>
                <a:spLocks noChangeArrowheads="1"/>
              </p:cNvSpPr>
              <p:nvPr/>
            </p:nvSpPr>
            <p:spPr bwMode="auto">
              <a:xfrm>
                <a:off x="24800"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4" name="Rectangle 2007"/>
              <p:cNvSpPr>
                <a:spLocks noChangeArrowheads="1"/>
              </p:cNvSpPr>
              <p:nvPr/>
            </p:nvSpPr>
            <p:spPr bwMode="auto">
              <a:xfrm>
                <a:off x="24800"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5" name="Rectangle 2008"/>
              <p:cNvSpPr>
                <a:spLocks noChangeArrowheads="1"/>
              </p:cNvSpPr>
              <p:nvPr/>
            </p:nvSpPr>
            <p:spPr bwMode="auto">
              <a:xfrm>
                <a:off x="24800"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6" name="Rectangle 2009"/>
              <p:cNvSpPr>
                <a:spLocks noChangeArrowheads="1"/>
              </p:cNvSpPr>
              <p:nvPr/>
            </p:nvSpPr>
            <p:spPr bwMode="auto">
              <a:xfrm>
                <a:off x="24800"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7" name="Rectangle 2010"/>
              <p:cNvSpPr>
                <a:spLocks noChangeArrowheads="1"/>
              </p:cNvSpPr>
              <p:nvPr/>
            </p:nvSpPr>
            <p:spPr bwMode="auto">
              <a:xfrm>
                <a:off x="24800" y="-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8" name="Rectangle 2011"/>
              <p:cNvSpPr>
                <a:spLocks noChangeArrowheads="1"/>
              </p:cNvSpPr>
              <p:nvPr/>
            </p:nvSpPr>
            <p:spPr bwMode="auto">
              <a:xfrm>
                <a:off x="24992" y="629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9" name="Rectangle 2012"/>
              <p:cNvSpPr>
                <a:spLocks noChangeArrowheads="1"/>
              </p:cNvSpPr>
              <p:nvPr/>
            </p:nvSpPr>
            <p:spPr bwMode="auto">
              <a:xfrm>
                <a:off x="24992" y="6483"/>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0" name="Rectangle 2013"/>
              <p:cNvSpPr>
                <a:spLocks noChangeArrowheads="1"/>
              </p:cNvSpPr>
              <p:nvPr/>
            </p:nvSpPr>
            <p:spPr bwMode="auto">
              <a:xfrm>
                <a:off x="24992" y="6674"/>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1" name="Rectangle 2014"/>
              <p:cNvSpPr>
                <a:spLocks noChangeArrowheads="1"/>
              </p:cNvSpPr>
              <p:nvPr/>
            </p:nvSpPr>
            <p:spPr bwMode="auto">
              <a:xfrm>
                <a:off x="24992" y="724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14" name="Group 2216"/>
            <p:cNvGrpSpPr>
              <a:grpSpLocks/>
            </p:cNvGrpSpPr>
            <p:nvPr/>
          </p:nvGrpSpPr>
          <p:grpSpPr bwMode="auto">
            <a:xfrm>
              <a:off x="15987713" y="-1247775"/>
              <a:ext cx="29275088" cy="15659100"/>
              <a:chOff x="10071" y="-786"/>
              <a:chExt cx="18441" cy="9864"/>
            </a:xfrm>
            <a:grpFill/>
          </p:grpSpPr>
          <p:sp>
            <p:nvSpPr>
              <p:cNvPr id="402" name="Rectangle 2016"/>
              <p:cNvSpPr>
                <a:spLocks noChangeArrowheads="1"/>
              </p:cNvSpPr>
              <p:nvPr/>
            </p:nvSpPr>
            <p:spPr bwMode="auto">
              <a:xfrm>
                <a:off x="24992" y="743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3" name="Rectangle 2017"/>
              <p:cNvSpPr>
                <a:spLocks noChangeArrowheads="1"/>
              </p:cNvSpPr>
              <p:nvPr/>
            </p:nvSpPr>
            <p:spPr bwMode="auto">
              <a:xfrm>
                <a:off x="24992" y="7630"/>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4" name="Rectangle 2018"/>
              <p:cNvSpPr>
                <a:spLocks noChangeArrowheads="1"/>
              </p:cNvSpPr>
              <p:nvPr/>
            </p:nvSpPr>
            <p:spPr bwMode="auto">
              <a:xfrm>
                <a:off x="24992" y="782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5" name="Rectangle 2019"/>
              <p:cNvSpPr>
                <a:spLocks noChangeArrowheads="1"/>
              </p:cNvSpPr>
              <p:nvPr/>
            </p:nvSpPr>
            <p:spPr bwMode="auto">
              <a:xfrm>
                <a:off x="24992" y="801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6" name="Rectangle 2020"/>
              <p:cNvSpPr>
                <a:spLocks noChangeArrowheads="1"/>
              </p:cNvSpPr>
              <p:nvPr/>
            </p:nvSpPr>
            <p:spPr bwMode="auto">
              <a:xfrm>
                <a:off x="24992" y="8203"/>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7" name="Rectangle 2021"/>
              <p:cNvSpPr>
                <a:spLocks noChangeArrowheads="1"/>
              </p:cNvSpPr>
              <p:nvPr/>
            </p:nvSpPr>
            <p:spPr bwMode="auto">
              <a:xfrm>
                <a:off x="24992" y="8394"/>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8" name="Rectangle 2022"/>
              <p:cNvSpPr>
                <a:spLocks noChangeArrowheads="1"/>
              </p:cNvSpPr>
              <p:nvPr/>
            </p:nvSpPr>
            <p:spPr bwMode="auto">
              <a:xfrm>
                <a:off x="24992" y="8585"/>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9" name="Rectangle 2023"/>
              <p:cNvSpPr>
                <a:spLocks noChangeArrowheads="1"/>
              </p:cNvSpPr>
              <p:nvPr/>
            </p:nvSpPr>
            <p:spPr bwMode="auto">
              <a:xfrm>
                <a:off x="24992" y="3807"/>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0" name="Rectangle 2024"/>
              <p:cNvSpPr>
                <a:spLocks noChangeArrowheads="1"/>
              </p:cNvSpPr>
              <p:nvPr/>
            </p:nvSpPr>
            <p:spPr bwMode="auto">
              <a:xfrm>
                <a:off x="24992" y="361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1" name="Rectangle 2025"/>
              <p:cNvSpPr>
                <a:spLocks noChangeArrowheads="1"/>
              </p:cNvSpPr>
              <p:nvPr/>
            </p:nvSpPr>
            <p:spPr bwMode="auto">
              <a:xfrm>
                <a:off x="24992" y="342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2" name="Rectangle 2026"/>
              <p:cNvSpPr>
                <a:spLocks noChangeArrowheads="1"/>
              </p:cNvSpPr>
              <p:nvPr/>
            </p:nvSpPr>
            <p:spPr bwMode="auto">
              <a:xfrm>
                <a:off x="24992" y="323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3" name="Rectangle 2027"/>
              <p:cNvSpPr>
                <a:spLocks noChangeArrowheads="1"/>
              </p:cNvSpPr>
              <p:nvPr/>
            </p:nvSpPr>
            <p:spPr bwMode="auto">
              <a:xfrm>
                <a:off x="24992" y="304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4" name="Rectangle 2028"/>
              <p:cNvSpPr>
                <a:spLocks noChangeArrowheads="1"/>
              </p:cNvSpPr>
              <p:nvPr/>
            </p:nvSpPr>
            <p:spPr bwMode="auto">
              <a:xfrm>
                <a:off x="24992" y="285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5" name="Rectangle 2029"/>
              <p:cNvSpPr>
                <a:spLocks noChangeArrowheads="1"/>
              </p:cNvSpPr>
              <p:nvPr/>
            </p:nvSpPr>
            <p:spPr bwMode="auto">
              <a:xfrm>
                <a:off x="24992" y="266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6" name="Rectangle 2030"/>
              <p:cNvSpPr>
                <a:spLocks noChangeArrowheads="1"/>
              </p:cNvSpPr>
              <p:nvPr/>
            </p:nvSpPr>
            <p:spPr bwMode="auto">
              <a:xfrm>
                <a:off x="24992" y="246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7" name="Rectangle 2031"/>
              <p:cNvSpPr>
                <a:spLocks noChangeArrowheads="1"/>
              </p:cNvSpPr>
              <p:nvPr/>
            </p:nvSpPr>
            <p:spPr bwMode="auto">
              <a:xfrm>
                <a:off x="24992" y="2278"/>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8" name="Rectangle 2032"/>
              <p:cNvSpPr>
                <a:spLocks noChangeArrowheads="1"/>
              </p:cNvSpPr>
              <p:nvPr/>
            </p:nvSpPr>
            <p:spPr bwMode="auto">
              <a:xfrm>
                <a:off x="24992" y="1896"/>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9" name="Rectangle 2033"/>
              <p:cNvSpPr>
                <a:spLocks noChangeArrowheads="1"/>
              </p:cNvSpPr>
              <p:nvPr/>
            </p:nvSpPr>
            <p:spPr bwMode="auto">
              <a:xfrm>
                <a:off x="24992" y="170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0" name="Rectangle 2034"/>
              <p:cNvSpPr>
                <a:spLocks noChangeArrowheads="1"/>
              </p:cNvSpPr>
              <p:nvPr/>
            </p:nvSpPr>
            <p:spPr bwMode="auto">
              <a:xfrm>
                <a:off x="24992" y="151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1" name="Rectangle 2035"/>
              <p:cNvSpPr>
                <a:spLocks noChangeArrowheads="1"/>
              </p:cNvSpPr>
              <p:nvPr/>
            </p:nvSpPr>
            <p:spPr bwMode="auto">
              <a:xfrm>
                <a:off x="24992" y="132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2" name="Rectangle 2036"/>
              <p:cNvSpPr>
                <a:spLocks noChangeArrowheads="1"/>
              </p:cNvSpPr>
              <p:nvPr/>
            </p:nvSpPr>
            <p:spPr bwMode="auto">
              <a:xfrm>
                <a:off x="24992" y="113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3" name="Rectangle 2037"/>
              <p:cNvSpPr>
                <a:spLocks noChangeArrowheads="1"/>
              </p:cNvSpPr>
              <p:nvPr/>
            </p:nvSpPr>
            <p:spPr bwMode="auto">
              <a:xfrm>
                <a:off x="24992" y="940"/>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4" name="Rectangle 2038"/>
              <p:cNvSpPr>
                <a:spLocks noChangeArrowheads="1"/>
              </p:cNvSpPr>
              <p:nvPr/>
            </p:nvSpPr>
            <p:spPr bwMode="auto">
              <a:xfrm>
                <a:off x="24992" y="74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5" name="Rectangle 2039"/>
              <p:cNvSpPr>
                <a:spLocks noChangeArrowheads="1"/>
              </p:cNvSpPr>
              <p:nvPr/>
            </p:nvSpPr>
            <p:spPr bwMode="auto">
              <a:xfrm>
                <a:off x="24992" y="55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6" name="Rectangle 2040"/>
              <p:cNvSpPr>
                <a:spLocks noChangeArrowheads="1"/>
              </p:cNvSpPr>
              <p:nvPr/>
            </p:nvSpPr>
            <p:spPr bwMode="auto">
              <a:xfrm>
                <a:off x="24992" y="36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7" name="Rectangle 2041"/>
              <p:cNvSpPr>
                <a:spLocks noChangeArrowheads="1"/>
              </p:cNvSpPr>
              <p:nvPr/>
            </p:nvSpPr>
            <p:spPr bwMode="auto">
              <a:xfrm>
                <a:off x="24992" y="170"/>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8" name="Rectangle 2042"/>
              <p:cNvSpPr>
                <a:spLocks noChangeArrowheads="1"/>
              </p:cNvSpPr>
              <p:nvPr/>
            </p:nvSpPr>
            <p:spPr bwMode="auto">
              <a:xfrm>
                <a:off x="24992" y="-2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9" name="Rectangle 2043"/>
              <p:cNvSpPr>
                <a:spLocks noChangeArrowheads="1"/>
              </p:cNvSpPr>
              <p:nvPr/>
            </p:nvSpPr>
            <p:spPr bwMode="auto">
              <a:xfrm>
                <a:off x="25183" y="6483"/>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0" name="Rectangle 2044"/>
              <p:cNvSpPr>
                <a:spLocks noChangeArrowheads="1"/>
              </p:cNvSpPr>
              <p:nvPr/>
            </p:nvSpPr>
            <p:spPr bwMode="auto">
              <a:xfrm>
                <a:off x="25183" y="6674"/>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1" name="Rectangle 2045"/>
              <p:cNvSpPr>
                <a:spLocks noChangeArrowheads="1"/>
              </p:cNvSpPr>
              <p:nvPr/>
            </p:nvSpPr>
            <p:spPr bwMode="auto">
              <a:xfrm>
                <a:off x="25183" y="7056"/>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2" name="Rectangle 2046"/>
              <p:cNvSpPr>
                <a:spLocks noChangeArrowheads="1"/>
              </p:cNvSpPr>
              <p:nvPr/>
            </p:nvSpPr>
            <p:spPr bwMode="auto">
              <a:xfrm>
                <a:off x="25183" y="7247"/>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3" name="Rectangle 2047"/>
              <p:cNvSpPr>
                <a:spLocks noChangeArrowheads="1"/>
              </p:cNvSpPr>
              <p:nvPr/>
            </p:nvSpPr>
            <p:spPr bwMode="auto">
              <a:xfrm>
                <a:off x="25183" y="7438"/>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4" name="Rectangle 2048"/>
              <p:cNvSpPr>
                <a:spLocks noChangeArrowheads="1"/>
              </p:cNvSpPr>
              <p:nvPr/>
            </p:nvSpPr>
            <p:spPr bwMode="auto">
              <a:xfrm>
                <a:off x="25183" y="7630"/>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5" name="Rectangle 2049"/>
              <p:cNvSpPr>
                <a:spLocks noChangeArrowheads="1"/>
              </p:cNvSpPr>
              <p:nvPr/>
            </p:nvSpPr>
            <p:spPr bwMode="auto">
              <a:xfrm>
                <a:off x="25183" y="782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6" name="Rectangle 2050"/>
              <p:cNvSpPr>
                <a:spLocks noChangeArrowheads="1"/>
              </p:cNvSpPr>
              <p:nvPr/>
            </p:nvSpPr>
            <p:spPr bwMode="auto">
              <a:xfrm>
                <a:off x="25183" y="801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7" name="Rectangle 2051"/>
              <p:cNvSpPr>
                <a:spLocks noChangeArrowheads="1"/>
              </p:cNvSpPr>
              <p:nvPr/>
            </p:nvSpPr>
            <p:spPr bwMode="auto">
              <a:xfrm>
                <a:off x="25183" y="8203"/>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8" name="Rectangle 2052"/>
              <p:cNvSpPr>
                <a:spLocks noChangeArrowheads="1"/>
              </p:cNvSpPr>
              <p:nvPr/>
            </p:nvSpPr>
            <p:spPr bwMode="auto">
              <a:xfrm>
                <a:off x="25183" y="8394"/>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9" name="Rectangle 2053"/>
              <p:cNvSpPr>
                <a:spLocks noChangeArrowheads="1"/>
              </p:cNvSpPr>
              <p:nvPr/>
            </p:nvSpPr>
            <p:spPr bwMode="auto">
              <a:xfrm>
                <a:off x="25183" y="8585"/>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0" name="Rectangle 2054"/>
              <p:cNvSpPr>
                <a:spLocks noChangeArrowheads="1"/>
              </p:cNvSpPr>
              <p:nvPr/>
            </p:nvSpPr>
            <p:spPr bwMode="auto">
              <a:xfrm>
                <a:off x="25183" y="8776"/>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1" name="Rectangle 2055"/>
              <p:cNvSpPr>
                <a:spLocks noChangeArrowheads="1"/>
              </p:cNvSpPr>
              <p:nvPr/>
            </p:nvSpPr>
            <p:spPr bwMode="auto">
              <a:xfrm>
                <a:off x="25183" y="323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2" name="Rectangle 2056"/>
              <p:cNvSpPr>
                <a:spLocks noChangeArrowheads="1"/>
              </p:cNvSpPr>
              <p:nvPr/>
            </p:nvSpPr>
            <p:spPr bwMode="auto">
              <a:xfrm>
                <a:off x="25183" y="304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3" name="Rectangle 2057"/>
              <p:cNvSpPr>
                <a:spLocks noChangeArrowheads="1"/>
              </p:cNvSpPr>
              <p:nvPr/>
            </p:nvSpPr>
            <p:spPr bwMode="auto">
              <a:xfrm>
                <a:off x="25183" y="285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4" name="Rectangle 2058"/>
              <p:cNvSpPr>
                <a:spLocks noChangeArrowheads="1"/>
              </p:cNvSpPr>
              <p:nvPr/>
            </p:nvSpPr>
            <p:spPr bwMode="auto">
              <a:xfrm>
                <a:off x="25183" y="2661"/>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5" name="Rectangle 2059"/>
              <p:cNvSpPr>
                <a:spLocks noChangeArrowheads="1"/>
              </p:cNvSpPr>
              <p:nvPr/>
            </p:nvSpPr>
            <p:spPr bwMode="auto">
              <a:xfrm>
                <a:off x="25183" y="246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6" name="Rectangle 2060"/>
              <p:cNvSpPr>
                <a:spLocks noChangeArrowheads="1"/>
              </p:cNvSpPr>
              <p:nvPr/>
            </p:nvSpPr>
            <p:spPr bwMode="auto">
              <a:xfrm>
                <a:off x="25183" y="1705"/>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7" name="Rectangle 2061"/>
              <p:cNvSpPr>
                <a:spLocks noChangeArrowheads="1"/>
              </p:cNvSpPr>
              <p:nvPr/>
            </p:nvSpPr>
            <p:spPr bwMode="auto">
              <a:xfrm>
                <a:off x="25183" y="1514"/>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8" name="Rectangle 2062"/>
              <p:cNvSpPr>
                <a:spLocks noChangeArrowheads="1"/>
              </p:cNvSpPr>
              <p:nvPr/>
            </p:nvSpPr>
            <p:spPr bwMode="auto">
              <a:xfrm>
                <a:off x="25183" y="1323"/>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9" name="Rectangle 2063"/>
              <p:cNvSpPr>
                <a:spLocks noChangeArrowheads="1"/>
              </p:cNvSpPr>
              <p:nvPr/>
            </p:nvSpPr>
            <p:spPr bwMode="auto">
              <a:xfrm>
                <a:off x="25183" y="113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0" name="Rectangle 2064"/>
              <p:cNvSpPr>
                <a:spLocks noChangeArrowheads="1"/>
              </p:cNvSpPr>
              <p:nvPr/>
            </p:nvSpPr>
            <p:spPr bwMode="auto">
              <a:xfrm>
                <a:off x="25183" y="940"/>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1" name="Rectangle 2065"/>
              <p:cNvSpPr>
                <a:spLocks noChangeArrowheads="1"/>
              </p:cNvSpPr>
              <p:nvPr/>
            </p:nvSpPr>
            <p:spPr bwMode="auto">
              <a:xfrm>
                <a:off x="25183" y="74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2" name="Rectangle 2066"/>
              <p:cNvSpPr>
                <a:spLocks noChangeArrowheads="1"/>
              </p:cNvSpPr>
              <p:nvPr/>
            </p:nvSpPr>
            <p:spPr bwMode="auto">
              <a:xfrm>
                <a:off x="25183" y="55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3" name="Rectangle 2067"/>
              <p:cNvSpPr>
                <a:spLocks noChangeArrowheads="1"/>
              </p:cNvSpPr>
              <p:nvPr/>
            </p:nvSpPr>
            <p:spPr bwMode="auto">
              <a:xfrm>
                <a:off x="25183" y="36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4" name="Rectangle 2068"/>
              <p:cNvSpPr>
                <a:spLocks noChangeArrowheads="1"/>
              </p:cNvSpPr>
              <p:nvPr/>
            </p:nvSpPr>
            <p:spPr bwMode="auto">
              <a:xfrm>
                <a:off x="25183" y="170"/>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5" name="Rectangle 2069"/>
              <p:cNvSpPr>
                <a:spLocks noChangeArrowheads="1"/>
              </p:cNvSpPr>
              <p:nvPr/>
            </p:nvSpPr>
            <p:spPr bwMode="auto">
              <a:xfrm>
                <a:off x="25183" y="-21"/>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6" name="Rectangle 2070"/>
              <p:cNvSpPr>
                <a:spLocks noChangeArrowheads="1"/>
              </p:cNvSpPr>
              <p:nvPr/>
            </p:nvSpPr>
            <p:spPr bwMode="auto">
              <a:xfrm>
                <a:off x="25374"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7" name="Rectangle 2071"/>
              <p:cNvSpPr>
                <a:spLocks noChangeArrowheads="1"/>
              </p:cNvSpPr>
              <p:nvPr/>
            </p:nvSpPr>
            <p:spPr bwMode="auto">
              <a:xfrm>
                <a:off x="25374"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8" name="Rectangle 2072"/>
              <p:cNvSpPr>
                <a:spLocks noChangeArrowheads="1"/>
              </p:cNvSpPr>
              <p:nvPr/>
            </p:nvSpPr>
            <p:spPr bwMode="auto">
              <a:xfrm>
                <a:off x="25374" y="724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9" name="Rectangle 2073"/>
              <p:cNvSpPr>
                <a:spLocks noChangeArrowheads="1"/>
              </p:cNvSpPr>
              <p:nvPr/>
            </p:nvSpPr>
            <p:spPr bwMode="auto">
              <a:xfrm>
                <a:off x="25374" y="7438"/>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0" name="Rectangle 2074"/>
              <p:cNvSpPr>
                <a:spLocks noChangeArrowheads="1"/>
              </p:cNvSpPr>
              <p:nvPr/>
            </p:nvSpPr>
            <p:spPr bwMode="auto">
              <a:xfrm>
                <a:off x="25374"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1" name="Rectangle 2075"/>
              <p:cNvSpPr>
                <a:spLocks noChangeArrowheads="1"/>
              </p:cNvSpPr>
              <p:nvPr/>
            </p:nvSpPr>
            <p:spPr bwMode="auto">
              <a:xfrm>
                <a:off x="25374"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2" name="Rectangle 2076"/>
              <p:cNvSpPr>
                <a:spLocks noChangeArrowheads="1"/>
              </p:cNvSpPr>
              <p:nvPr/>
            </p:nvSpPr>
            <p:spPr bwMode="auto">
              <a:xfrm>
                <a:off x="25374"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3" name="Rectangle 2077"/>
              <p:cNvSpPr>
                <a:spLocks noChangeArrowheads="1"/>
              </p:cNvSpPr>
              <p:nvPr/>
            </p:nvSpPr>
            <p:spPr bwMode="auto">
              <a:xfrm>
                <a:off x="25374"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4" name="Rectangle 2078"/>
              <p:cNvSpPr>
                <a:spLocks noChangeArrowheads="1"/>
              </p:cNvSpPr>
              <p:nvPr/>
            </p:nvSpPr>
            <p:spPr bwMode="auto">
              <a:xfrm>
                <a:off x="25374"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5" name="Rectangle 2079"/>
              <p:cNvSpPr>
                <a:spLocks noChangeArrowheads="1"/>
              </p:cNvSpPr>
              <p:nvPr/>
            </p:nvSpPr>
            <p:spPr bwMode="auto">
              <a:xfrm>
                <a:off x="25374" y="858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6" name="Rectangle 2080"/>
              <p:cNvSpPr>
                <a:spLocks noChangeArrowheads="1"/>
              </p:cNvSpPr>
              <p:nvPr/>
            </p:nvSpPr>
            <p:spPr bwMode="auto">
              <a:xfrm>
                <a:off x="25374" y="8776"/>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7" name="Rectangle 2081"/>
              <p:cNvSpPr>
                <a:spLocks noChangeArrowheads="1"/>
              </p:cNvSpPr>
              <p:nvPr/>
            </p:nvSpPr>
            <p:spPr bwMode="auto">
              <a:xfrm>
                <a:off x="25374" y="8967"/>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8" name="Rectangle 2082"/>
              <p:cNvSpPr>
                <a:spLocks noChangeArrowheads="1"/>
              </p:cNvSpPr>
              <p:nvPr/>
            </p:nvSpPr>
            <p:spPr bwMode="auto">
              <a:xfrm>
                <a:off x="25374"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9" name="Rectangle 2083"/>
              <p:cNvSpPr>
                <a:spLocks noChangeArrowheads="1"/>
              </p:cNvSpPr>
              <p:nvPr/>
            </p:nvSpPr>
            <p:spPr bwMode="auto">
              <a:xfrm>
                <a:off x="25374"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0" name="Rectangle 2084"/>
              <p:cNvSpPr>
                <a:spLocks noChangeArrowheads="1"/>
              </p:cNvSpPr>
              <p:nvPr/>
            </p:nvSpPr>
            <p:spPr bwMode="auto">
              <a:xfrm>
                <a:off x="25374"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1" name="Rectangle 2085"/>
              <p:cNvSpPr>
                <a:spLocks noChangeArrowheads="1"/>
              </p:cNvSpPr>
              <p:nvPr/>
            </p:nvSpPr>
            <p:spPr bwMode="auto">
              <a:xfrm>
                <a:off x="25374"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2" name="Rectangle 2086"/>
              <p:cNvSpPr>
                <a:spLocks noChangeArrowheads="1"/>
              </p:cNvSpPr>
              <p:nvPr/>
            </p:nvSpPr>
            <p:spPr bwMode="auto">
              <a:xfrm>
                <a:off x="25374"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3" name="Rectangle 2087"/>
              <p:cNvSpPr>
                <a:spLocks noChangeArrowheads="1"/>
              </p:cNvSpPr>
              <p:nvPr/>
            </p:nvSpPr>
            <p:spPr bwMode="auto">
              <a:xfrm>
                <a:off x="25374"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4" name="Rectangle 2088"/>
              <p:cNvSpPr>
                <a:spLocks noChangeArrowheads="1"/>
              </p:cNvSpPr>
              <p:nvPr/>
            </p:nvSpPr>
            <p:spPr bwMode="auto">
              <a:xfrm>
                <a:off x="25374"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5" name="Rectangle 2089"/>
              <p:cNvSpPr>
                <a:spLocks noChangeArrowheads="1"/>
              </p:cNvSpPr>
              <p:nvPr/>
            </p:nvSpPr>
            <p:spPr bwMode="auto">
              <a:xfrm>
                <a:off x="25374"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6" name="Rectangle 2090"/>
              <p:cNvSpPr>
                <a:spLocks noChangeArrowheads="1"/>
              </p:cNvSpPr>
              <p:nvPr/>
            </p:nvSpPr>
            <p:spPr bwMode="auto">
              <a:xfrm>
                <a:off x="25565"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7" name="Rectangle 2091"/>
              <p:cNvSpPr>
                <a:spLocks noChangeArrowheads="1"/>
              </p:cNvSpPr>
              <p:nvPr/>
            </p:nvSpPr>
            <p:spPr bwMode="auto">
              <a:xfrm>
                <a:off x="25565" y="686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8" name="Rectangle 2092"/>
              <p:cNvSpPr>
                <a:spLocks noChangeArrowheads="1"/>
              </p:cNvSpPr>
              <p:nvPr/>
            </p:nvSpPr>
            <p:spPr bwMode="auto">
              <a:xfrm>
                <a:off x="25565" y="763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9" name="Rectangle 2093"/>
              <p:cNvSpPr>
                <a:spLocks noChangeArrowheads="1"/>
              </p:cNvSpPr>
              <p:nvPr/>
            </p:nvSpPr>
            <p:spPr bwMode="auto">
              <a:xfrm>
                <a:off x="25565"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0" name="Rectangle 2094"/>
              <p:cNvSpPr>
                <a:spLocks noChangeArrowheads="1"/>
              </p:cNvSpPr>
              <p:nvPr/>
            </p:nvSpPr>
            <p:spPr bwMode="auto">
              <a:xfrm>
                <a:off x="25565"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1" name="Rectangle 2095"/>
              <p:cNvSpPr>
                <a:spLocks noChangeArrowheads="1"/>
              </p:cNvSpPr>
              <p:nvPr/>
            </p:nvSpPr>
            <p:spPr bwMode="auto">
              <a:xfrm>
                <a:off x="25565"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2" name="Rectangle 2096"/>
              <p:cNvSpPr>
                <a:spLocks noChangeArrowheads="1"/>
              </p:cNvSpPr>
              <p:nvPr/>
            </p:nvSpPr>
            <p:spPr bwMode="auto">
              <a:xfrm>
                <a:off x="25565" y="839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3" name="Rectangle 2097"/>
              <p:cNvSpPr>
                <a:spLocks noChangeArrowheads="1"/>
              </p:cNvSpPr>
              <p:nvPr/>
            </p:nvSpPr>
            <p:spPr bwMode="auto">
              <a:xfrm>
                <a:off x="25565" y="8585"/>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4" name="Rectangle 2098"/>
              <p:cNvSpPr>
                <a:spLocks noChangeArrowheads="1"/>
              </p:cNvSpPr>
              <p:nvPr/>
            </p:nvSpPr>
            <p:spPr bwMode="auto">
              <a:xfrm>
                <a:off x="25565"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5" name="Rectangle 2099"/>
              <p:cNvSpPr>
                <a:spLocks noChangeArrowheads="1"/>
              </p:cNvSpPr>
              <p:nvPr/>
            </p:nvSpPr>
            <p:spPr bwMode="auto">
              <a:xfrm>
                <a:off x="25565"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6" name="Rectangle 2100"/>
              <p:cNvSpPr>
                <a:spLocks noChangeArrowheads="1"/>
              </p:cNvSpPr>
              <p:nvPr/>
            </p:nvSpPr>
            <p:spPr bwMode="auto">
              <a:xfrm>
                <a:off x="25565"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7" name="Rectangle 2101"/>
              <p:cNvSpPr>
                <a:spLocks noChangeArrowheads="1"/>
              </p:cNvSpPr>
              <p:nvPr/>
            </p:nvSpPr>
            <p:spPr bwMode="auto">
              <a:xfrm>
                <a:off x="25565"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8" name="Rectangle 2102"/>
              <p:cNvSpPr>
                <a:spLocks noChangeArrowheads="1"/>
              </p:cNvSpPr>
              <p:nvPr/>
            </p:nvSpPr>
            <p:spPr bwMode="auto">
              <a:xfrm>
                <a:off x="25565"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9" name="Rectangle 2103"/>
              <p:cNvSpPr>
                <a:spLocks noChangeArrowheads="1"/>
              </p:cNvSpPr>
              <p:nvPr/>
            </p:nvSpPr>
            <p:spPr bwMode="auto">
              <a:xfrm>
                <a:off x="25565"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0" name="Rectangle 2104"/>
              <p:cNvSpPr>
                <a:spLocks noChangeArrowheads="1"/>
              </p:cNvSpPr>
              <p:nvPr/>
            </p:nvSpPr>
            <p:spPr bwMode="auto">
              <a:xfrm>
                <a:off x="25565"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1" name="Rectangle 2105"/>
              <p:cNvSpPr>
                <a:spLocks noChangeArrowheads="1"/>
              </p:cNvSpPr>
              <p:nvPr/>
            </p:nvSpPr>
            <p:spPr bwMode="auto">
              <a:xfrm>
                <a:off x="25565" y="170"/>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2" name="Rectangle 2106"/>
              <p:cNvSpPr>
                <a:spLocks noChangeArrowheads="1"/>
              </p:cNvSpPr>
              <p:nvPr/>
            </p:nvSpPr>
            <p:spPr bwMode="auto">
              <a:xfrm>
                <a:off x="25756" y="648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3" name="Rectangle 2107"/>
              <p:cNvSpPr>
                <a:spLocks noChangeArrowheads="1"/>
              </p:cNvSpPr>
              <p:nvPr/>
            </p:nvSpPr>
            <p:spPr bwMode="auto">
              <a:xfrm>
                <a:off x="25756" y="782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4" name="Rectangle 2108"/>
              <p:cNvSpPr>
                <a:spLocks noChangeArrowheads="1"/>
              </p:cNvSpPr>
              <p:nvPr/>
            </p:nvSpPr>
            <p:spPr bwMode="auto">
              <a:xfrm>
                <a:off x="25756" y="801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5" name="Rectangle 2109"/>
              <p:cNvSpPr>
                <a:spLocks noChangeArrowheads="1"/>
              </p:cNvSpPr>
              <p:nvPr/>
            </p:nvSpPr>
            <p:spPr bwMode="auto">
              <a:xfrm>
                <a:off x="25756" y="8203"/>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6" name="Rectangle 2110"/>
              <p:cNvSpPr>
                <a:spLocks noChangeArrowheads="1"/>
              </p:cNvSpPr>
              <p:nvPr/>
            </p:nvSpPr>
            <p:spPr bwMode="auto">
              <a:xfrm>
                <a:off x="25756"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7" name="Rectangle 2111"/>
              <p:cNvSpPr>
                <a:spLocks noChangeArrowheads="1"/>
              </p:cNvSpPr>
              <p:nvPr/>
            </p:nvSpPr>
            <p:spPr bwMode="auto">
              <a:xfrm>
                <a:off x="25756"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8" name="Rectangle 2112"/>
              <p:cNvSpPr>
                <a:spLocks noChangeArrowheads="1"/>
              </p:cNvSpPr>
              <p:nvPr/>
            </p:nvSpPr>
            <p:spPr bwMode="auto">
              <a:xfrm>
                <a:off x="25756"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9" name="Rectangle 2113"/>
              <p:cNvSpPr>
                <a:spLocks noChangeArrowheads="1"/>
              </p:cNvSpPr>
              <p:nvPr/>
            </p:nvSpPr>
            <p:spPr bwMode="auto">
              <a:xfrm>
                <a:off x="25756"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0" name="Rectangle 2114"/>
              <p:cNvSpPr>
                <a:spLocks noChangeArrowheads="1"/>
              </p:cNvSpPr>
              <p:nvPr/>
            </p:nvSpPr>
            <p:spPr bwMode="auto">
              <a:xfrm>
                <a:off x="25756"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1" name="Rectangle 2115"/>
              <p:cNvSpPr>
                <a:spLocks noChangeArrowheads="1"/>
              </p:cNvSpPr>
              <p:nvPr/>
            </p:nvSpPr>
            <p:spPr bwMode="auto">
              <a:xfrm>
                <a:off x="25756"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2" name="Rectangle 2116"/>
              <p:cNvSpPr>
                <a:spLocks noChangeArrowheads="1"/>
              </p:cNvSpPr>
              <p:nvPr/>
            </p:nvSpPr>
            <p:spPr bwMode="auto">
              <a:xfrm>
                <a:off x="25756"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3" name="Rectangle 2117"/>
              <p:cNvSpPr>
                <a:spLocks noChangeArrowheads="1"/>
              </p:cNvSpPr>
              <p:nvPr/>
            </p:nvSpPr>
            <p:spPr bwMode="auto">
              <a:xfrm>
                <a:off x="25947"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4" name="Rectangle 2118"/>
              <p:cNvSpPr>
                <a:spLocks noChangeArrowheads="1"/>
              </p:cNvSpPr>
              <p:nvPr/>
            </p:nvSpPr>
            <p:spPr bwMode="auto">
              <a:xfrm>
                <a:off x="25947"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5" name="Rectangle 2119"/>
              <p:cNvSpPr>
                <a:spLocks noChangeArrowheads="1"/>
              </p:cNvSpPr>
              <p:nvPr/>
            </p:nvSpPr>
            <p:spPr bwMode="auto">
              <a:xfrm>
                <a:off x="25947"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6" name="Rectangle 2120"/>
              <p:cNvSpPr>
                <a:spLocks noChangeArrowheads="1"/>
              </p:cNvSpPr>
              <p:nvPr/>
            </p:nvSpPr>
            <p:spPr bwMode="auto">
              <a:xfrm>
                <a:off x="25947"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7" name="Rectangle 2121"/>
              <p:cNvSpPr>
                <a:spLocks noChangeArrowheads="1"/>
              </p:cNvSpPr>
              <p:nvPr/>
            </p:nvSpPr>
            <p:spPr bwMode="auto">
              <a:xfrm>
                <a:off x="25947"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8" name="Rectangle 2122"/>
              <p:cNvSpPr>
                <a:spLocks noChangeArrowheads="1"/>
              </p:cNvSpPr>
              <p:nvPr/>
            </p:nvSpPr>
            <p:spPr bwMode="auto">
              <a:xfrm>
                <a:off x="25947"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9" name="Rectangle 2123"/>
              <p:cNvSpPr>
                <a:spLocks noChangeArrowheads="1"/>
              </p:cNvSpPr>
              <p:nvPr/>
            </p:nvSpPr>
            <p:spPr bwMode="auto">
              <a:xfrm>
                <a:off x="25947"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0" name="Rectangle 2124"/>
              <p:cNvSpPr>
                <a:spLocks noChangeArrowheads="1"/>
              </p:cNvSpPr>
              <p:nvPr/>
            </p:nvSpPr>
            <p:spPr bwMode="auto">
              <a:xfrm>
                <a:off x="26138"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1" name="Rectangle 2125"/>
              <p:cNvSpPr>
                <a:spLocks noChangeArrowheads="1"/>
              </p:cNvSpPr>
              <p:nvPr/>
            </p:nvSpPr>
            <p:spPr bwMode="auto">
              <a:xfrm>
                <a:off x="25947" y="6674"/>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2" name="Rectangle 2126"/>
              <p:cNvSpPr>
                <a:spLocks noChangeArrowheads="1"/>
              </p:cNvSpPr>
              <p:nvPr/>
            </p:nvSpPr>
            <p:spPr bwMode="auto">
              <a:xfrm>
                <a:off x="26138" y="246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3" name="Rectangle 2127"/>
              <p:cNvSpPr>
                <a:spLocks noChangeArrowheads="1"/>
              </p:cNvSpPr>
              <p:nvPr/>
            </p:nvSpPr>
            <p:spPr bwMode="auto">
              <a:xfrm>
                <a:off x="26138"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4" name="Rectangle 2128"/>
              <p:cNvSpPr>
                <a:spLocks noChangeArrowheads="1"/>
              </p:cNvSpPr>
              <p:nvPr/>
            </p:nvSpPr>
            <p:spPr bwMode="auto">
              <a:xfrm>
                <a:off x="26138"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5" name="Rectangle 2129"/>
              <p:cNvSpPr>
                <a:spLocks noChangeArrowheads="1"/>
              </p:cNvSpPr>
              <p:nvPr/>
            </p:nvSpPr>
            <p:spPr bwMode="auto">
              <a:xfrm>
                <a:off x="26138"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6" name="Rectangle 2130"/>
              <p:cNvSpPr>
                <a:spLocks noChangeArrowheads="1"/>
              </p:cNvSpPr>
              <p:nvPr/>
            </p:nvSpPr>
            <p:spPr bwMode="auto">
              <a:xfrm>
                <a:off x="26138"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7" name="Rectangle 2131"/>
              <p:cNvSpPr>
                <a:spLocks noChangeArrowheads="1"/>
              </p:cNvSpPr>
              <p:nvPr/>
            </p:nvSpPr>
            <p:spPr bwMode="auto">
              <a:xfrm>
                <a:off x="26138"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8" name="Rectangle 2132"/>
              <p:cNvSpPr>
                <a:spLocks noChangeArrowheads="1"/>
              </p:cNvSpPr>
              <p:nvPr/>
            </p:nvSpPr>
            <p:spPr bwMode="auto">
              <a:xfrm>
                <a:off x="26138"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9" name="Rectangle 2133"/>
              <p:cNvSpPr>
                <a:spLocks noChangeArrowheads="1"/>
              </p:cNvSpPr>
              <p:nvPr/>
            </p:nvSpPr>
            <p:spPr bwMode="auto">
              <a:xfrm>
                <a:off x="26138"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0" name="Rectangle 2134"/>
              <p:cNvSpPr>
                <a:spLocks noChangeArrowheads="1"/>
              </p:cNvSpPr>
              <p:nvPr/>
            </p:nvSpPr>
            <p:spPr bwMode="auto">
              <a:xfrm>
                <a:off x="26138"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1" name="Rectangle 2135"/>
              <p:cNvSpPr>
                <a:spLocks noChangeArrowheads="1"/>
              </p:cNvSpPr>
              <p:nvPr/>
            </p:nvSpPr>
            <p:spPr bwMode="auto">
              <a:xfrm>
                <a:off x="26329" y="2278"/>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2" name="Rectangle 2136"/>
              <p:cNvSpPr>
                <a:spLocks noChangeArrowheads="1"/>
              </p:cNvSpPr>
              <p:nvPr/>
            </p:nvSpPr>
            <p:spPr bwMode="auto">
              <a:xfrm>
                <a:off x="26329" y="2087"/>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3" name="Rectangle 2137"/>
              <p:cNvSpPr>
                <a:spLocks noChangeArrowheads="1"/>
              </p:cNvSpPr>
              <p:nvPr/>
            </p:nvSpPr>
            <p:spPr bwMode="auto">
              <a:xfrm>
                <a:off x="26329"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4" name="Rectangle 2138"/>
              <p:cNvSpPr>
                <a:spLocks noChangeArrowheads="1"/>
              </p:cNvSpPr>
              <p:nvPr/>
            </p:nvSpPr>
            <p:spPr bwMode="auto">
              <a:xfrm>
                <a:off x="26329"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5" name="Rectangle 2139"/>
              <p:cNvSpPr>
                <a:spLocks noChangeArrowheads="1"/>
              </p:cNvSpPr>
              <p:nvPr/>
            </p:nvSpPr>
            <p:spPr bwMode="auto">
              <a:xfrm>
                <a:off x="26329"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6" name="Rectangle 2140"/>
              <p:cNvSpPr>
                <a:spLocks noChangeArrowheads="1"/>
              </p:cNvSpPr>
              <p:nvPr/>
            </p:nvSpPr>
            <p:spPr bwMode="auto">
              <a:xfrm>
                <a:off x="26329"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7" name="Rectangle 2141"/>
              <p:cNvSpPr>
                <a:spLocks noChangeArrowheads="1"/>
              </p:cNvSpPr>
              <p:nvPr/>
            </p:nvSpPr>
            <p:spPr bwMode="auto">
              <a:xfrm>
                <a:off x="26329"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8" name="Rectangle 2142"/>
              <p:cNvSpPr>
                <a:spLocks noChangeArrowheads="1"/>
              </p:cNvSpPr>
              <p:nvPr/>
            </p:nvSpPr>
            <p:spPr bwMode="auto">
              <a:xfrm>
                <a:off x="26329"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9" name="Rectangle 2143"/>
              <p:cNvSpPr>
                <a:spLocks noChangeArrowheads="1"/>
              </p:cNvSpPr>
              <p:nvPr/>
            </p:nvSpPr>
            <p:spPr bwMode="auto">
              <a:xfrm>
                <a:off x="26329"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0" name="Rectangle 2144"/>
              <p:cNvSpPr>
                <a:spLocks noChangeArrowheads="1"/>
              </p:cNvSpPr>
              <p:nvPr/>
            </p:nvSpPr>
            <p:spPr bwMode="auto">
              <a:xfrm>
                <a:off x="26496" y="189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1" name="Rectangle 2145"/>
              <p:cNvSpPr>
                <a:spLocks noChangeArrowheads="1"/>
              </p:cNvSpPr>
              <p:nvPr/>
            </p:nvSpPr>
            <p:spPr bwMode="auto">
              <a:xfrm>
                <a:off x="26496" y="170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2" name="Rectangle 2146"/>
              <p:cNvSpPr>
                <a:spLocks noChangeArrowheads="1"/>
              </p:cNvSpPr>
              <p:nvPr/>
            </p:nvSpPr>
            <p:spPr bwMode="auto">
              <a:xfrm>
                <a:off x="26496" y="151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3" name="Rectangle 2147"/>
              <p:cNvSpPr>
                <a:spLocks noChangeArrowheads="1"/>
              </p:cNvSpPr>
              <p:nvPr/>
            </p:nvSpPr>
            <p:spPr bwMode="auto">
              <a:xfrm>
                <a:off x="26496"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4" name="Rectangle 2148"/>
              <p:cNvSpPr>
                <a:spLocks noChangeArrowheads="1"/>
              </p:cNvSpPr>
              <p:nvPr/>
            </p:nvSpPr>
            <p:spPr bwMode="auto">
              <a:xfrm>
                <a:off x="26496"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5" name="Rectangle 2149"/>
              <p:cNvSpPr>
                <a:spLocks noChangeArrowheads="1"/>
              </p:cNvSpPr>
              <p:nvPr/>
            </p:nvSpPr>
            <p:spPr bwMode="auto">
              <a:xfrm>
                <a:off x="26496"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6" name="Rectangle 2150"/>
              <p:cNvSpPr>
                <a:spLocks noChangeArrowheads="1"/>
              </p:cNvSpPr>
              <p:nvPr/>
            </p:nvSpPr>
            <p:spPr bwMode="auto">
              <a:xfrm>
                <a:off x="26496"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7" name="Rectangle 2151"/>
              <p:cNvSpPr>
                <a:spLocks noChangeArrowheads="1"/>
              </p:cNvSpPr>
              <p:nvPr/>
            </p:nvSpPr>
            <p:spPr bwMode="auto">
              <a:xfrm>
                <a:off x="26496"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8" name="Rectangle 2152"/>
              <p:cNvSpPr>
                <a:spLocks noChangeArrowheads="1"/>
              </p:cNvSpPr>
              <p:nvPr/>
            </p:nvSpPr>
            <p:spPr bwMode="auto">
              <a:xfrm>
                <a:off x="26687"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9" name="Rectangle 2153"/>
              <p:cNvSpPr>
                <a:spLocks noChangeArrowheads="1"/>
              </p:cNvSpPr>
              <p:nvPr/>
            </p:nvSpPr>
            <p:spPr bwMode="auto">
              <a:xfrm>
                <a:off x="26687"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0" name="Rectangle 2154"/>
              <p:cNvSpPr>
                <a:spLocks noChangeArrowheads="1"/>
              </p:cNvSpPr>
              <p:nvPr/>
            </p:nvSpPr>
            <p:spPr bwMode="auto">
              <a:xfrm>
                <a:off x="26687"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1" name="Rectangle 2155"/>
              <p:cNvSpPr>
                <a:spLocks noChangeArrowheads="1"/>
              </p:cNvSpPr>
              <p:nvPr/>
            </p:nvSpPr>
            <p:spPr bwMode="auto">
              <a:xfrm>
                <a:off x="26687"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2" name="Rectangle 2156"/>
              <p:cNvSpPr>
                <a:spLocks noChangeArrowheads="1"/>
              </p:cNvSpPr>
              <p:nvPr/>
            </p:nvSpPr>
            <p:spPr bwMode="auto">
              <a:xfrm>
                <a:off x="26687"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3" name="Rectangle 2157"/>
              <p:cNvSpPr>
                <a:spLocks noChangeArrowheads="1"/>
              </p:cNvSpPr>
              <p:nvPr/>
            </p:nvSpPr>
            <p:spPr bwMode="auto">
              <a:xfrm>
                <a:off x="26878"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4" name="Rectangle 2158"/>
              <p:cNvSpPr>
                <a:spLocks noChangeArrowheads="1"/>
              </p:cNvSpPr>
              <p:nvPr/>
            </p:nvSpPr>
            <p:spPr bwMode="auto">
              <a:xfrm>
                <a:off x="26878"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5" name="Rectangle 2159"/>
              <p:cNvSpPr>
                <a:spLocks noChangeArrowheads="1"/>
              </p:cNvSpPr>
              <p:nvPr/>
            </p:nvSpPr>
            <p:spPr bwMode="auto">
              <a:xfrm>
                <a:off x="26878"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6" name="Rectangle 2160"/>
              <p:cNvSpPr>
                <a:spLocks noChangeArrowheads="1"/>
              </p:cNvSpPr>
              <p:nvPr/>
            </p:nvSpPr>
            <p:spPr bwMode="auto">
              <a:xfrm>
                <a:off x="26878"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7" name="Rectangle 2161"/>
              <p:cNvSpPr>
                <a:spLocks noChangeArrowheads="1"/>
              </p:cNvSpPr>
              <p:nvPr/>
            </p:nvSpPr>
            <p:spPr bwMode="auto">
              <a:xfrm>
                <a:off x="26878"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8" name="Rectangle 2162"/>
              <p:cNvSpPr>
                <a:spLocks noChangeArrowheads="1"/>
              </p:cNvSpPr>
              <p:nvPr/>
            </p:nvSpPr>
            <p:spPr bwMode="auto">
              <a:xfrm>
                <a:off x="27069" y="1323"/>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9" name="Rectangle 2163"/>
              <p:cNvSpPr>
                <a:spLocks noChangeArrowheads="1"/>
              </p:cNvSpPr>
              <p:nvPr/>
            </p:nvSpPr>
            <p:spPr bwMode="auto">
              <a:xfrm>
                <a:off x="27069"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0" name="Rectangle 2164"/>
              <p:cNvSpPr>
                <a:spLocks noChangeArrowheads="1"/>
              </p:cNvSpPr>
              <p:nvPr/>
            </p:nvSpPr>
            <p:spPr bwMode="auto">
              <a:xfrm>
                <a:off x="27069"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1" name="Rectangle 2165"/>
              <p:cNvSpPr>
                <a:spLocks noChangeArrowheads="1"/>
              </p:cNvSpPr>
              <p:nvPr/>
            </p:nvSpPr>
            <p:spPr bwMode="auto">
              <a:xfrm>
                <a:off x="27069"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2" name="Rectangle 2166"/>
              <p:cNvSpPr>
                <a:spLocks noChangeArrowheads="1"/>
              </p:cNvSpPr>
              <p:nvPr/>
            </p:nvSpPr>
            <p:spPr bwMode="auto">
              <a:xfrm>
                <a:off x="27069"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3" name="Rectangle 2167"/>
              <p:cNvSpPr>
                <a:spLocks noChangeArrowheads="1"/>
              </p:cNvSpPr>
              <p:nvPr/>
            </p:nvSpPr>
            <p:spPr bwMode="auto">
              <a:xfrm>
                <a:off x="27261" y="113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4" name="Rectangle 2168"/>
              <p:cNvSpPr>
                <a:spLocks noChangeArrowheads="1"/>
              </p:cNvSpPr>
              <p:nvPr/>
            </p:nvSpPr>
            <p:spPr bwMode="auto">
              <a:xfrm>
                <a:off x="27261" y="940"/>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5" name="Rectangle 2169"/>
              <p:cNvSpPr>
                <a:spLocks noChangeArrowheads="1"/>
              </p:cNvSpPr>
              <p:nvPr/>
            </p:nvSpPr>
            <p:spPr bwMode="auto">
              <a:xfrm>
                <a:off x="27261" y="74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6" name="Rectangle 2170"/>
              <p:cNvSpPr>
                <a:spLocks noChangeArrowheads="1"/>
              </p:cNvSpPr>
              <p:nvPr/>
            </p:nvSpPr>
            <p:spPr bwMode="auto">
              <a:xfrm>
                <a:off x="27261" y="55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7" name="Rectangle 2171"/>
              <p:cNvSpPr>
                <a:spLocks noChangeArrowheads="1"/>
              </p:cNvSpPr>
              <p:nvPr/>
            </p:nvSpPr>
            <p:spPr bwMode="auto">
              <a:xfrm>
                <a:off x="27452" y="1132"/>
                <a:ext cx="104"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8" name="Rectangle 2172"/>
              <p:cNvSpPr>
                <a:spLocks noChangeArrowheads="1"/>
              </p:cNvSpPr>
              <p:nvPr/>
            </p:nvSpPr>
            <p:spPr bwMode="auto">
              <a:xfrm>
                <a:off x="27452" y="940"/>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9" name="Rectangle 2173"/>
              <p:cNvSpPr>
                <a:spLocks noChangeArrowheads="1"/>
              </p:cNvSpPr>
              <p:nvPr/>
            </p:nvSpPr>
            <p:spPr bwMode="auto">
              <a:xfrm>
                <a:off x="27452" y="749"/>
                <a:ext cx="104"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0" name="Rectangle 2174"/>
              <p:cNvSpPr>
                <a:spLocks noChangeArrowheads="1"/>
              </p:cNvSpPr>
              <p:nvPr/>
            </p:nvSpPr>
            <p:spPr bwMode="auto">
              <a:xfrm>
                <a:off x="27452" y="552"/>
                <a:ext cx="104"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1" name="Rectangle 2175"/>
              <p:cNvSpPr>
                <a:spLocks noChangeArrowheads="1"/>
              </p:cNvSpPr>
              <p:nvPr/>
            </p:nvSpPr>
            <p:spPr bwMode="auto">
              <a:xfrm>
                <a:off x="27643"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2" name="Rectangle 2176"/>
              <p:cNvSpPr>
                <a:spLocks noChangeArrowheads="1"/>
              </p:cNvSpPr>
              <p:nvPr/>
            </p:nvSpPr>
            <p:spPr bwMode="auto">
              <a:xfrm>
                <a:off x="27643"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3" name="Rectangle 2177"/>
              <p:cNvSpPr>
                <a:spLocks noChangeArrowheads="1"/>
              </p:cNvSpPr>
              <p:nvPr/>
            </p:nvSpPr>
            <p:spPr bwMode="auto">
              <a:xfrm>
                <a:off x="27643"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4" name="Rectangle 2178"/>
              <p:cNvSpPr>
                <a:spLocks noChangeArrowheads="1"/>
              </p:cNvSpPr>
              <p:nvPr/>
            </p:nvSpPr>
            <p:spPr bwMode="auto">
              <a:xfrm>
                <a:off x="27643" y="552"/>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5" name="Rectangle 2179"/>
              <p:cNvSpPr>
                <a:spLocks noChangeArrowheads="1"/>
              </p:cNvSpPr>
              <p:nvPr/>
            </p:nvSpPr>
            <p:spPr bwMode="auto">
              <a:xfrm>
                <a:off x="27834" y="361"/>
                <a:ext cx="105"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6" name="Rectangle 2180"/>
              <p:cNvSpPr>
                <a:spLocks noChangeArrowheads="1"/>
              </p:cNvSpPr>
              <p:nvPr/>
            </p:nvSpPr>
            <p:spPr bwMode="auto">
              <a:xfrm>
                <a:off x="27834"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7" name="Rectangle 2181"/>
              <p:cNvSpPr>
                <a:spLocks noChangeArrowheads="1"/>
              </p:cNvSpPr>
              <p:nvPr/>
            </p:nvSpPr>
            <p:spPr bwMode="auto">
              <a:xfrm>
                <a:off x="27834"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8" name="Rectangle 2182"/>
              <p:cNvSpPr>
                <a:spLocks noChangeArrowheads="1"/>
              </p:cNvSpPr>
              <p:nvPr/>
            </p:nvSpPr>
            <p:spPr bwMode="auto">
              <a:xfrm>
                <a:off x="28025"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9" name="Rectangle 2183"/>
              <p:cNvSpPr>
                <a:spLocks noChangeArrowheads="1"/>
              </p:cNvSpPr>
              <p:nvPr/>
            </p:nvSpPr>
            <p:spPr bwMode="auto">
              <a:xfrm>
                <a:off x="28025"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0" name="Rectangle 2184"/>
              <p:cNvSpPr>
                <a:spLocks noChangeArrowheads="1"/>
              </p:cNvSpPr>
              <p:nvPr/>
            </p:nvSpPr>
            <p:spPr bwMode="auto">
              <a:xfrm>
                <a:off x="28216" y="1132"/>
                <a:ext cx="105"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1" name="Rectangle 2185"/>
              <p:cNvSpPr>
                <a:spLocks noChangeArrowheads="1"/>
              </p:cNvSpPr>
              <p:nvPr/>
            </p:nvSpPr>
            <p:spPr bwMode="auto">
              <a:xfrm>
                <a:off x="28216"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2" name="Rectangle 2186"/>
              <p:cNvSpPr>
                <a:spLocks noChangeArrowheads="1"/>
              </p:cNvSpPr>
              <p:nvPr/>
            </p:nvSpPr>
            <p:spPr bwMode="auto">
              <a:xfrm>
                <a:off x="28407" y="940"/>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3" name="Rectangle 2187"/>
              <p:cNvSpPr>
                <a:spLocks noChangeArrowheads="1"/>
              </p:cNvSpPr>
              <p:nvPr/>
            </p:nvSpPr>
            <p:spPr bwMode="auto">
              <a:xfrm>
                <a:off x="28216" y="749"/>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4" name="Rectangle 2188"/>
              <p:cNvSpPr>
                <a:spLocks noChangeArrowheads="1"/>
              </p:cNvSpPr>
              <p:nvPr/>
            </p:nvSpPr>
            <p:spPr bwMode="auto">
              <a:xfrm>
                <a:off x="10262" y="533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5" name="Rectangle 2189"/>
              <p:cNvSpPr>
                <a:spLocks noChangeArrowheads="1"/>
              </p:cNvSpPr>
              <p:nvPr/>
            </p:nvSpPr>
            <p:spPr bwMode="auto">
              <a:xfrm>
                <a:off x="10262"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6" name="Rectangle 2190"/>
              <p:cNvSpPr>
                <a:spLocks noChangeArrowheads="1"/>
              </p:cNvSpPr>
              <p:nvPr/>
            </p:nvSpPr>
            <p:spPr bwMode="auto">
              <a:xfrm>
                <a:off x="10262"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7" name="Rectangle 2191"/>
              <p:cNvSpPr>
                <a:spLocks noChangeArrowheads="1"/>
              </p:cNvSpPr>
              <p:nvPr/>
            </p:nvSpPr>
            <p:spPr bwMode="auto">
              <a:xfrm>
                <a:off x="10262"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8" name="Rectangle 2192"/>
              <p:cNvSpPr>
                <a:spLocks noChangeArrowheads="1"/>
              </p:cNvSpPr>
              <p:nvPr/>
            </p:nvSpPr>
            <p:spPr bwMode="auto">
              <a:xfrm>
                <a:off x="10262"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9" name="Rectangle 2193"/>
              <p:cNvSpPr>
                <a:spLocks noChangeArrowheads="1"/>
              </p:cNvSpPr>
              <p:nvPr/>
            </p:nvSpPr>
            <p:spPr bwMode="auto">
              <a:xfrm>
                <a:off x="10262"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0" name="Rectangle 2194"/>
              <p:cNvSpPr>
                <a:spLocks noChangeArrowheads="1"/>
              </p:cNvSpPr>
              <p:nvPr/>
            </p:nvSpPr>
            <p:spPr bwMode="auto">
              <a:xfrm>
                <a:off x="10262"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1" name="Rectangle 2195"/>
              <p:cNvSpPr>
                <a:spLocks noChangeArrowheads="1"/>
              </p:cNvSpPr>
              <p:nvPr/>
            </p:nvSpPr>
            <p:spPr bwMode="auto">
              <a:xfrm>
                <a:off x="10262"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2" name="Rectangle 2196"/>
              <p:cNvSpPr>
                <a:spLocks noChangeArrowheads="1"/>
              </p:cNvSpPr>
              <p:nvPr/>
            </p:nvSpPr>
            <p:spPr bwMode="auto">
              <a:xfrm>
                <a:off x="10262"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3" name="Rectangle 2197"/>
              <p:cNvSpPr>
                <a:spLocks noChangeArrowheads="1"/>
              </p:cNvSpPr>
              <p:nvPr/>
            </p:nvSpPr>
            <p:spPr bwMode="auto">
              <a:xfrm>
                <a:off x="10262"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4" name="Rectangle 2198"/>
              <p:cNvSpPr>
                <a:spLocks noChangeArrowheads="1"/>
              </p:cNvSpPr>
              <p:nvPr/>
            </p:nvSpPr>
            <p:spPr bwMode="auto">
              <a:xfrm>
                <a:off x="10262"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5" name="Rectangle 2199"/>
              <p:cNvSpPr>
                <a:spLocks noChangeArrowheads="1"/>
              </p:cNvSpPr>
              <p:nvPr/>
            </p:nvSpPr>
            <p:spPr bwMode="auto">
              <a:xfrm>
                <a:off x="10262"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6" name="Rectangle 2200"/>
              <p:cNvSpPr>
                <a:spLocks noChangeArrowheads="1"/>
              </p:cNvSpPr>
              <p:nvPr/>
            </p:nvSpPr>
            <p:spPr bwMode="auto">
              <a:xfrm>
                <a:off x="10262"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7" name="Rectangle 2201"/>
              <p:cNvSpPr>
                <a:spLocks noChangeArrowheads="1"/>
              </p:cNvSpPr>
              <p:nvPr/>
            </p:nvSpPr>
            <p:spPr bwMode="auto">
              <a:xfrm>
                <a:off x="10262"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8" name="Rectangle 2202"/>
              <p:cNvSpPr>
                <a:spLocks noChangeArrowheads="1"/>
              </p:cNvSpPr>
              <p:nvPr/>
            </p:nvSpPr>
            <p:spPr bwMode="auto">
              <a:xfrm>
                <a:off x="10262"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9" name="Rectangle 2203"/>
              <p:cNvSpPr>
                <a:spLocks noChangeArrowheads="1"/>
              </p:cNvSpPr>
              <p:nvPr/>
            </p:nvSpPr>
            <p:spPr bwMode="auto">
              <a:xfrm>
                <a:off x="10262"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0" name="Rectangle 2204"/>
              <p:cNvSpPr>
                <a:spLocks noChangeArrowheads="1"/>
              </p:cNvSpPr>
              <p:nvPr/>
            </p:nvSpPr>
            <p:spPr bwMode="auto">
              <a:xfrm>
                <a:off x="10262"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1" name="Rectangle 2205"/>
              <p:cNvSpPr>
                <a:spLocks noChangeArrowheads="1"/>
              </p:cNvSpPr>
              <p:nvPr/>
            </p:nvSpPr>
            <p:spPr bwMode="auto">
              <a:xfrm>
                <a:off x="10262"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2" name="Rectangle 2206"/>
              <p:cNvSpPr>
                <a:spLocks noChangeArrowheads="1"/>
              </p:cNvSpPr>
              <p:nvPr/>
            </p:nvSpPr>
            <p:spPr bwMode="auto">
              <a:xfrm>
                <a:off x="10262"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3" name="Rectangle 2207"/>
              <p:cNvSpPr>
                <a:spLocks noChangeArrowheads="1"/>
              </p:cNvSpPr>
              <p:nvPr/>
            </p:nvSpPr>
            <p:spPr bwMode="auto">
              <a:xfrm>
                <a:off x="10262"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4" name="Rectangle 2208"/>
              <p:cNvSpPr>
                <a:spLocks noChangeArrowheads="1"/>
              </p:cNvSpPr>
              <p:nvPr/>
            </p:nvSpPr>
            <p:spPr bwMode="auto">
              <a:xfrm>
                <a:off x="10262"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5" name="Rectangle 2209"/>
              <p:cNvSpPr>
                <a:spLocks noChangeArrowheads="1"/>
              </p:cNvSpPr>
              <p:nvPr/>
            </p:nvSpPr>
            <p:spPr bwMode="auto">
              <a:xfrm>
                <a:off x="10262"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6" name="Rectangle 2210"/>
              <p:cNvSpPr>
                <a:spLocks noChangeArrowheads="1"/>
              </p:cNvSpPr>
              <p:nvPr/>
            </p:nvSpPr>
            <p:spPr bwMode="auto">
              <a:xfrm>
                <a:off x="10262"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7" name="Rectangle 2211"/>
              <p:cNvSpPr>
                <a:spLocks noChangeArrowheads="1"/>
              </p:cNvSpPr>
              <p:nvPr/>
            </p:nvSpPr>
            <p:spPr bwMode="auto">
              <a:xfrm>
                <a:off x="10262"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8" name="Rectangle 2212"/>
              <p:cNvSpPr>
                <a:spLocks noChangeArrowheads="1"/>
              </p:cNvSpPr>
              <p:nvPr/>
            </p:nvSpPr>
            <p:spPr bwMode="auto">
              <a:xfrm>
                <a:off x="10262"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9" name="Rectangle 2213"/>
              <p:cNvSpPr>
                <a:spLocks noChangeArrowheads="1"/>
              </p:cNvSpPr>
              <p:nvPr/>
            </p:nvSpPr>
            <p:spPr bwMode="auto">
              <a:xfrm>
                <a:off x="10262" y="-786"/>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0" name="Rectangle 2214"/>
              <p:cNvSpPr>
                <a:spLocks noChangeArrowheads="1"/>
              </p:cNvSpPr>
              <p:nvPr/>
            </p:nvSpPr>
            <p:spPr bwMode="auto">
              <a:xfrm>
                <a:off x="10071" y="5145"/>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1" name="Rectangle 2215"/>
              <p:cNvSpPr>
                <a:spLocks noChangeArrowheads="1"/>
              </p:cNvSpPr>
              <p:nvPr/>
            </p:nvSpPr>
            <p:spPr bwMode="auto">
              <a:xfrm>
                <a:off x="10071" y="4954"/>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15" name="Group 2417"/>
            <p:cNvGrpSpPr>
              <a:grpSpLocks/>
            </p:cNvGrpSpPr>
            <p:nvPr/>
          </p:nvGrpSpPr>
          <p:grpSpPr bwMode="auto">
            <a:xfrm>
              <a:off x="13549313" y="-1247775"/>
              <a:ext cx="2613025" cy="9582150"/>
              <a:chOff x="8535" y="-786"/>
              <a:chExt cx="1646" cy="6036"/>
            </a:xfrm>
            <a:grpFill/>
          </p:grpSpPr>
          <p:sp>
            <p:nvSpPr>
              <p:cNvPr id="202" name="Rectangle 2217"/>
              <p:cNvSpPr>
                <a:spLocks noChangeArrowheads="1"/>
              </p:cNvSpPr>
              <p:nvPr/>
            </p:nvSpPr>
            <p:spPr bwMode="auto">
              <a:xfrm>
                <a:off x="10071" y="4189"/>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3" name="Rectangle 2218"/>
              <p:cNvSpPr>
                <a:spLocks noChangeArrowheads="1"/>
              </p:cNvSpPr>
              <p:nvPr/>
            </p:nvSpPr>
            <p:spPr bwMode="auto">
              <a:xfrm>
                <a:off x="10071" y="3998"/>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4" name="Rectangle 2219"/>
              <p:cNvSpPr>
                <a:spLocks noChangeArrowheads="1"/>
              </p:cNvSpPr>
              <p:nvPr/>
            </p:nvSpPr>
            <p:spPr bwMode="auto">
              <a:xfrm>
                <a:off x="10071" y="3807"/>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5" name="Rectangle 2220"/>
              <p:cNvSpPr>
                <a:spLocks noChangeArrowheads="1"/>
              </p:cNvSpPr>
              <p:nvPr/>
            </p:nvSpPr>
            <p:spPr bwMode="auto">
              <a:xfrm>
                <a:off x="10071" y="3616"/>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6" name="Rectangle 2221"/>
              <p:cNvSpPr>
                <a:spLocks noChangeArrowheads="1"/>
              </p:cNvSpPr>
              <p:nvPr/>
            </p:nvSpPr>
            <p:spPr bwMode="auto">
              <a:xfrm>
                <a:off x="10071" y="3425"/>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7" name="Rectangle 2222"/>
              <p:cNvSpPr>
                <a:spLocks noChangeArrowheads="1"/>
              </p:cNvSpPr>
              <p:nvPr/>
            </p:nvSpPr>
            <p:spPr bwMode="auto">
              <a:xfrm>
                <a:off x="10071" y="3234"/>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8" name="Rectangle 2223"/>
              <p:cNvSpPr>
                <a:spLocks noChangeArrowheads="1"/>
              </p:cNvSpPr>
              <p:nvPr/>
            </p:nvSpPr>
            <p:spPr bwMode="auto">
              <a:xfrm>
                <a:off x="10071" y="3043"/>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9" name="Rectangle 2224"/>
              <p:cNvSpPr>
                <a:spLocks noChangeArrowheads="1"/>
              </p:cNvSpPr>
              <p:nvPr/>
            </p:nvSpPr>
            <p:spPr bwMode="auto">
              <a:xfrm>
                <a:off x="10071" y="2852"/>
                <a:ext cx="110"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0" name="Rectangle 2225"/>
              <p:cNvSpPr>
                <a:spLocks noChangeArrowheads="1"/>
              </p:cNvSpPr>
              <p:nvPr/>
            </p:nvSpPr>
            <p:spPr bwMode="auto">
              <a:xfrm>
                <a:off x="10071" y="2661"/>
                <a:ext cx="110"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1" name="Rectangle 2226"/>
              <p:cNvSpPr>
                <a:spLocks noChangeArrowheads="1"/>
              </p:cNvSpPr>
              <p:nvPr/>
            </p:nvSpPr>
            <p:spPr bwMode="auto">
              <a:xfrm>
                <a:off x="10071" y="2469"/>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2" name="Rectangle 2227"/>
              <p:cNvSpPr>
                <a:spLocks noChangeArrowheads="1"/>
              </p:cNvSpPr>
              <p:nvPr/>
            </p:nvSpPr>
            <p:spPr bwMode="auto">
              <a:xfrm>
                <a:off x="10071" y="2278"/>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3" name="Rectangle 2228"/>
              <p:cNvSpPr>
                <a:spLocks noChangeArrowheads="1"/>
              </p:cNvSpPr>
              <p:nvPr/>
            </p:nvSpPr>
            <p:spPr bwMode="auto">
              <a:xfrm>
                <a:off x="10071" y="2087"/>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4" name="Rectangle 2229"/>
              <p:cNvSpPr>
                <a:spLocks noChangeArrowheads="1"/>
              </p:cNvSpPr>
              <p:nvPr/>
            </p:nvSpPr>
            <p:spPr bwMode="auto">
              <a:xfrm>
                <a:off x="10071" y="1896"/>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 name="Rectangle 2230"/>
              <p:cNvSpPr>
                <a:spLocks noChangeArrowheads="1"/>
              </p:cNvSpPr>
              <p:nvPr/>
            </p:nvSpPr>
            <p:spPr bwMode="auto">
              <a:xfrm>
                <a:off x="10071" y="1514"/>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6" name="Rectangle 2231"/>
              <p:cNvSpPr>
                <a:spLocks noChangeArrowheads="1"/>
              </p:cNvSpPr>
              <p:nvPr/>
            </p:nvSpPr>
            <p:spPr bwMode="auto">
              <a:xfrm>
                <a:off x="10071" y="1323"/>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7" name="Rectangle 2232"/>
              <p:cNvSpPr>
                <a:spLocks noChangeArrowheads="1"/>
              </p:cNvSpPr>
              <p:nvPr/>
            </p:nvSpPr>
            <p:spPr bwMode="auto">
              <a:xfrm>
                <a:off x="10071" y="1132"/>
                <a:ext cx="110"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8" name="Rectangle 2233"/>
              <p:cNvSpPr>
                <a:spLocks noChangeArrowheads="1"/>
              </p:cNvSpPr>
              <p:nvPr/>
            </p:nvSpPr>
            <p:spPr bwMode="auto">
              <a:xfrm>
                <a:off x="10071" y="940"/>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9" name="Rectangle 2234"/>
              <p:cNvSpPr>
                <a:spLocks noChangeArrowheads="1"/>
              </p:cNvSpPr>
              <p:nvPr/>
            </p:nvSpPr>
            <p:spPr bwMode="auto">
              <a:xfrm>
                <a:off x="10071" y="749"/>
                <a:ext cx="110"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0" name="Rectangle 2235"/>
              <p:cNvSpPr>
                <a:spLocks noChangeArrowheads="1"/>
              </p:cNvSpPr>
              <p:nvPr/>
            </p:nvSpPr>
            <p:spPr bwMode="auto">
              <a:xfrm>
                <a:off x="10071" y="361"/>
                <a:ext cx="110"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1" name="Rectangle 2236"/>
              <p:cNvSpPr>
                <a:spLocks noChangeArrowheads="1"/>
              </p:cNvSpPr>
              <p:nvPr/>
            </p:nvSpPr>
            <p:spPr bwMode="auto">
              <a:xfrm>
                <a:off x="10071" y="-21"/>
                <a:ext cx="110"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2" name="Rectangle 2237"/>
              <p:cNvSpPr>
                <a:spLocks noChangeArrowheads="1"/>
              </p:cNvSpPr>
              <p:nvPr/>
            </p:nvSpPr>
            <p:spPr bwMode="auto">
              <a:xfrm>
                <a:off x="10071" y="-403"/>
                <a:ext cx="110"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3" name="Rectangle 2238"/>
              <p:cNvSpPr>
                <a:spLocks noChangeArrowheads="1"/>
              </p:cNvSpPr>
              <p:nvPr/>
            </p:nvSpPr>
            <p:spPr bwMode="auto">
              <a:xfrm>
                <a:off x="10071" y="-595"/>
                <a:ext cx="110"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4" name="Rectangle 2239"/>
              <p:cNvSpPr>
                <a:spLocks noChangeArrowheads="1"/>
              </p:cNvSpPr>
              <p:nvPr/>
            </p:nvSpPr>
            <p:spPr bwMode="auto">
              <a:xfrm>
                <a:off x="10071" y="-786"/>
                <a:ext cx="110"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5" name="Rectangle 2240"/>
              <p:cNvSpPr>
                <a:spLocks noChangeArrowheads="1"/>
              </p:cNvSpPr>
              <p:nvPr/>
            </p:nvSpPr>
            <p:spPr bwMode="auto">
              <a:xfrm>
                <a:off x="9879"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6" name="Rectangle 2241"/>
              <p:cNvSpPr>
                <a:spLocks noChangeArrowheads="1"/>
              </p:cNvSpPr>
              <p:nvPr/>
            </p:nvSpPr>
            <p:spPr bwMode="auto">
              <a:xfrm>
                <a:off x="9879"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7" name="Rectangle 2242"/>
              <p:cNvSpPr>
                <a:spLocks noChangeArrowheads="1"/>
              </p:cNvSpPr>
              <p:nvPr/>
            </p:nvSpPr>
            <p:spPr bwMode="auto">
              <a:xfrm>
                <a:off x="9879"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8" name="Rectangle 2243"/>
              <p:cNvSpPr>
                <a:spLocks noChangeArrowheads="1"/>
              </p:cNvSpPr>
              <p:nvPr/>
            </p:nvSpPr>
            <p:spPr bwMode="auto">
              <a:xfrm>
                <a:off x="9879"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 name="Rectangle 2244"/>
              <p:cNvSpPr>
                <a:spLocks noChangeArrowheads="1"/>
              </p:cNvSpPr>
              <p:nvPr/>
            </p:nvSpPr>
            <p:spPr bwMode="auto">
              <a:xfrm>
                <a:off x="9879"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0" name="Rectangle 2245"/>
              <p:cNvSpPr>
                <a:spLocks noChangeArrowheads="1"/>
              </p:cNvSpPr>
              <p:nvPr/>
            </p:nvSpPr>
            <p:spPr bwMode="auto">
              <a:xfrm>
                <a:off x="9879"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1" name="Rectangle 2246"/>
              <p:cNvSpPr>
                <a:spLocks noChangeArrowheads="1"/>
              </p:cNvSpPr>
              <p:nvPr/>
            </p:nvSpPr>
            <p:spPr bwMode="auto">
              <a:xfrm>
                <a:off x="9879"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 name="Rectangle 2247"/>
              <p:cNvSpPr>
                <a:spLocks noChangeArrowheads="1"/>
              </p:cNvSpPr>
              <p:nvPr/>
            </p:nvSpPr>
            <p:spPr bwMode="auto">
              <a:xfrm>
                <a:off x="9879"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3" name="Rectangle 2248"/>
              <p:cNvSpPr>
                <a:spLocks noChangeArrowheads="1"/>
              </p:cNvSpPr>
              <p:nvPr/>
            </p:nvSpPr>
            <p:spPr bwMode="auto">
              <a:xfrm>
                <a:off x="9879"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4" name="Rectangle 2249"/>
              <p:cNvSpPr>
                <a:spLocks noChangeArrowheads="1"/>
              </p:cNvSpPr>
              <p:nvPr/>
            </p:nvSpPr>
            <p:spPr bwMode="auto">
              <a:xfrm>
                <a:off x="9879"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 name="Rectangle 2250"/>
              <p:cNvSpPr>
                <a:spLocks noChangeArrowheads="1"/>
              </p:cNvSpPr>
              <p:nvPr/>
            </p:nvSpPr>
            <p:spPr bwMode="auto">
              <a:xfrm>
                <a:off x="9879"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6" name="Rectangle 2251"/>
              <p:cNvSpPr>
                <a:spLocks noChangeArrowheads="1"/>
              </p:cNvSpPr>
              <p:nvPr/>
            </p:nvSpPr>
            <p:spPr bwMode="auto">
              <a:xfrm>
                <a:off x="9879"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7" name="Rectangle 2252"/>
              <p:cNvSpPr>
                <a:spLocks noChangeArrowheads="1"/>
              </p:cNvSpPr>
              <p:nvPr/>
            </p:nvSpPr>
            <p:spPr bwMode="auto">
              <a:xfrm>
                <a:off x="9879"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8" name="Rectangle 2253"/>
              <p:cNvSpPr>
                <a:spLocks noChangeArrowheads="1"/>
              </p:cNvSpPr>
              <p:nvPr/>
            </p:nvSpPr>
            <p:spPr bwMode="auto">
              <a:xfrm>
                <a:off x="9879"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9" name="Rectangle 2254"/>
              <p:cNvSpPr>
                <a:spLocks noChangeArrowheads="1"/>
              </p:cNvSpPr>
              <p:nvPr/>
            </p:nvSpPr>
            <p:spPr bwMode="auto">
              <a:xfrm>
                <a:off x="9879"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0" name="Rectangle 2255"/>
              <p:cNvSpPr>
                <a:spLocks noChangeArrowheads="1"/>
              </p:cNvSpPr>
              <p:nvPr/>
            </p:nvSpPr>
            <p:spPr bwMode="auto">
              <a:xfrm>
                <a:off x="9879"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1" name="Rectangle 2256"/>
              <p:cNvSpPr>
                <a:spLocks noChangeArrowheads="1"/>
              </p:cNvSpPr>
              <p:nvPr/>
            </p:nvSpPr>
            <p:spPr bwMode="auto">
              <a:xfrm>
                <a:off x="9879"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2" name="Rectangle 2257"/>
              <p:cNvSpPr>
                <a:spLocks noChangeArrowheads="1"/>
              </p:cNvSpPr>
              <p:nvPr/>
            </p:nvSpPr>
            <p:spPr bwMode="auto">
              <a:xfrm>
                <a:off x="9879"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3" name="Rectangle 2258"/>
              <p:cNvSpPr>
                <a:spLocks noChangeArrowheads="1"/>
              </p:cNvSpPr>
              <p:nvPr/>
            </p:nvSpPr>
            <p:spPr bwMode="auto">
              <a:xfrm>
                <a:off x="9879"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4" name="Rectangle 2259"/>
              <p:cNvSpPr>
                <a:spLocks noChangeArrowheads="1"/>
              </p:cNvSpPr>
              <p:nvPr/>
            </p:nvSpPr>
            <p:spPr bwMode="auto">
              <a:xfrm>
                <a:off x="9879"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5" name="Rectangle 2260"/>
              <p:cNvSpPr>
                <a:spLocks noChangeArrowheads="1"/>
              </p:cNvSpPr>
              <p:nvPr/>
            </p:nvSpPr>
            <p:spPr bwMode="auto">
              <a:xfrm>
                <a:off x="9879"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6" name="Rectangle 2261"/>
              <p:cNvSpPr>
                <a:spLocks noChangeArrowheads="1"/>
              </p:cNvSpPr>
              <p:nvPr/>
            </p:nvSpPr>
            <p:spPr bwMode="auto">
              <a:xfrm>
                <a:off x="9879"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7" name="Rectangle 2262"/>
              <p:cNvSpPr>
                <a:spLocks noChangeArrowheads="1"/>
              </p:cNvSpPr>
              <p:nvPr/>
            </p:nvSpPr>
            <p:spPr bwMode="auto">
              <a:xfrm>
                <a:off x="9879"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8" name="Rectangle 2263"/>
              <p:cNvSpPr>
                <a:spLocks noChangeArrowheads="1"/>
              </p:cNvSpPr>
              <p:nvPr/>
            </p:nvSpPr>
            <p:spPr bwMode="auto">
              <a:xfrm>
                <a:off x="9879"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9" name="Rectangle 2264"/>
              <p:cNvSpPr>
                <a:spLocks noChangeArrowheads="1"/>
              </p:cNvSpPr>
              <p:nvPr/>
            </p:nvSpPr>
            <p:spPr bwMode="auto">
              <a:xfrm>
                <a:off x="9879"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0" name="Rectangle 2265"/>
              <p:cNvSpPr>
                <a:spLocks noChangeArrowheads="1"/>
              </p:cNvSpPr>
              <p:nvPr/>
            </p:nvSpPr>
            <p:spPr bwMode="auto">
              <a:xfrm>
                <a:off x="9688" y="514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1" name="Rectangle 2266"/>
              <p:cNvSpPr>
                <a:spLocks noChangeArrowheads="1"/>
              </p:cNvSpPr>
              <p:nvPr/>
            </p:nvSpPr>
            <p:spPr bwMode="auto">
              <a:xfrm>
                <a:off x="9688"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2" name="Rectangle 2267"/>
              <p:cNvSpPr>
                <a:spLocks noChangeArrowheads="1"/>
              </p:cNvSpPr>
              <p:nvPr/>
            </p:nvSpPr>
            <p:spPr bwMode="auto">
              <a:xfrm>
                <a:off x="9688"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3" name="Rectangle 2268"/>
              <p:cNvSpPr>
                <a:spLocks noChangeArrowheads="1"/>
              </p:cNvSpPr>
              <p:nvPr/>
            </p:nvSpPr>
            <p:spPr bwMode="auto">
              <a:xfrm>
                <a:off x="9688"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4" name="Rectangle 2269"/>
              <p:cNvSpPr>
                <a:spLocks noChangeArrowheads="1"/>
              </p:cNvSpPr>
              <p:nvPr/>
            </p:nvSpPr>
            <p:spPr bwMode="auto">
              <a:xfrm>
                <a:off x="9688"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5" name="Rectangle 2270"/>
              <p:cNvSpPr>
                <a:spLocks noChangeArrowheads="1"/>
              </p:cNvSpPr>
              <p:nvPr/>
            </p:nvSpPr>
            <p:spPr bwMode="auto">
              <a:xfrm>
                <a:off x="9688"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6" name="Rectangle 2271"/>
              <p:cNvSpPr>
                <a:spLocks noChangeArrowheads="1"/>
              </p:cNvSpPr>
              <p:nvPr/>
            </p:nvSpPr>
            <p:spPr bwMode="auto">
              <a:xfrm>
                <a:off x="9688"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7" name="Rectangle 2272"/>
              <p:cNvSpPr>
                <a:spLocks noChangeArrowheads="1"/>
              </p:cNvSpPr>
              <p:nvPr/>
            </p:nvSpPr>
            <p:spPr bwMode="auto">
              <a:xfrm>
                <a:off x="9688"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8" name="Rectangle 2273"/>
              <p:cNvSpPr>
                <a:spLocks noChangeArrowheads="1"/>
              </p:cNvSpPr>
              <p:nvPr/>
            </p:nvSpPr>
            <p:spPr bwMode="auto">
              <a:xfrm>
                <a:off x="9688"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9" name="Rectangle 2274"/>
              <p:cNvSpPr>
                <a:spLocks noChangeArrowheads="1"/>
              </p:cNvSpPr>
              <p:nvPr/>
            </p:nvSpPr>
            <p:spPr bwMode="auto">
              <a:xfrm>
                <a:off x="9688"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0" name="Rectangle 2275"/>
              <p:cNvSpPr>
                <a:spLocks noChangeArrowheads="1"/>
              </p:cNvSpPr>
              <p:nvPr/>
            </p:nvSpPr>
            <p:spPr bwMode="auto">
              <a:xfrm>
                <a:off x="9688"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1" name="Rectangle 2276"/>
              <p:cNvSpPr>
                <a:spLocks noChangeArrowheads="1"/>
              </p:cNvSpPr>
              <p:nvPr/>
            </p:nvSpPr>
            <p:spPr bwMode="auto">
              <a:xfrm>
                <a:off x="9688"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2" name="Rectangle 2277"/>
              <p:cNvSpPr>
                <a:spLocks noChangeArrowheads="1"/>
              </p:cNvSpPr>
              <p:nvPr/>
            </p:nvSpPr>
            <p:spPr bwMode="auto">
              <a:xfrm>
                <a:off x="9688"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3" name="Rectangle 2278"/>
              <p:cNvSpPr>
                <a:spLocks noChangeArrowheads="1"/>
              </p:cNvSpPr>
              <p:nvPr/>
            </p:nvSpPr>
            <p:spPr bwMode="auto">
              <a:xfrm>
                <a:off x="9688"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4" name="Rectangle 2279"/>
              <p:cNvSpPr>
                <a:spLocks noChangeArrowheads="1"/>
              </p:cNvSpPr>
              <p:nvPr/>
            </p:nvSpPr>
            <p:spPr bwMode="auto">
              <a:xfrm>
                <a:off x="9688"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5" name="Rectangle 2280"/>
              <p:cNvSpPr>
                <a:spLocks noChangeArrowheads="1"/>
              </p:cNvSpPr>
              <p:nvPr/>
            </p:nvSpPr>
            <p:spPr bwMode="auto">
              <a:xfrm>
                <a:off x="9688"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6" name="Rectangle 2281"/>
              <p:cNvSpPr>
                <a:spLocks noChangeArrowheads="1"/>
              </p:cNvSpPr>
              <p:nvPr/>
            </p:nvSpPr>
            <p:spPr bwMode="auto">
              <a:xfrm>
                <a:off x="9688"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7" name="Rectangle 2282"/>
              <p:cNvSpPr>
                <a:spLocks noChangeArrowheads="1"/>
              </p:cNvSpPr>
              <p:nvPr/>
            </p:nvSpPr>
            <p:spPr bwMode="auto">
              <a:xfrm>
                <a:off x="9688"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8" name="Rectangle 2283"/>
              <p:cNvSpPr>
                <a:spLocks noChangeArrowheads="1"/>
              </p:cNvSpPr>
              <p:nvPr/>
            </p:nvSpPr>
            <p:spPr bwMode="auto">
              <a:xfrm>
                <a:off x="9688"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9" name="Rectangle 2284"/>
              <p:cNvSpPr>
                <a:spLocks noChangeArrowheads="1"/>
              </p:cNvSpPr>
              <p:nvPr/>
            </p:nvSpPr>
            <p:spPr bwMode="auto">
              <a:xfrm>
                <a:off x="9688"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0" name="Rectangle 2285"/>
              <p:cNvSpPr>
                <a:spLocks noChangeArrowheads="1"/>
              </p:cNvSpPr>
              <p:nvPr/>
            </p:nvSpPr>
            <p:spPr bwMode="auto">
              <a:xfrm>
                <a:off x="9688"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1" name="Rectangle 2286"/>
              <p:cNvSpPr>
                <a:spLocks noChangeArrowheads="1"/>
              </p:cNvSpPr>
              <p:nvPr/>
            </p:nvSpPr>
            <p:spPr bwMode="auto">
              <a:xfrm>
                <a:off x="9688"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2" name="Rectangle 2287"/>
              <p:cNvSpPr>
                <a:spLocks noChangeArrowheads="1"/>
              </p:cNvSpPr>
              <p:nvPr/>
            </p:nvSpPr>
            <p:spPr bwMode="auto">
              <a:xfrm>
                <a:off x="9688"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3" name="Rectangle 2288"/>
              <p:cNvSpPr>
                <a:spLocks noChangeArrowheads="1"/>
              </p:cNvSpPr>
              <p:nvPr/>
            </p:nvSpPr>
            <p:spPr bwMode="auto">
              <a:xfrm>
                <a:off x="9688"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4" name="Rectangle 2289"/>
              <p:cNvSpPr>
                <a:spLocks noChangeArrowheads="1"/>
              </p:cNvSpPr>
              <p:nvPr/>
            </p:nvSpPr>
            <p:spPr bwMode="auto">
              <a:xfrm>
                <a:off x="9688"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5" name="Rectangle 2290"/>
              <p:cNvSpPr>
                <a:spLocks noChangeArrowheads="1"/>
              </p:cNvSpPr>
              <p:nvPr/>
            </p:nvSpPr>
            <p:spPr bwMode="auto">
              <a:xfrm>
                <a:off x="9688"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6" name="Rectangle 2291"/>
              <p:cNvSpPr>
                <a:spLocks noChangeArrowheads="1"/>
              </p:cNvSpPr>
              <p:nvPr/>
            </p:nvSpPr>
            <p:spPr bwMode="auto">
              <a:xfrm>
                <a:off x="9688"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7" name="Rectangle 2292"/>
              <p:cNvSpPr>
                <a:spLocks noChangeArrowheads="1"/>
              </p:cNvSpPr>
              <p:nvPr/>
            </p:nvSpPr>
            <p:spPr bwMode="auto">
              <a:xfrm>
                <a:off x="9688"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8" name="Rectangle 2293"/>
              <p:cNvSpPr>
                <a:spLocks noChangeArrowheads="1"/>
              </p:cNvSpPr>
              <p:nvPr/>
            </p:nvSpPr>
            <p:spPr bwMode="auto">
              <a:xfrm>
                <a:off x="9497"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9" name="Rectangle 2294"/>
              <p:cNvSpPr>
                <a:spLocks noChangeArrowheads="1"/>
              </p:cNvSpPr>
              <p:nvPr/>
            </p:nvSpPr>
            <p:spPr bwMode="auto">
              <a:xfrm>
                <a:off x="9497"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0" name="Rectangle 2295"/>
              <p:cNvSpPr>
                <a:spLocks noChangeArrowheads="1"/>
              </p:cNvSpPr>
              <p:nvPr/>
            </p:nvSpPr>
            <p:spPr bwMode="auto">
              <a:xfrm>
                <a:off x="9497"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1" name="Rectangle 2296"/>
              <p:cNvSpPr>
                <a:spLocks noChangeArrowheads="1"/>
              </p:cNvSpPr>
              <p:nvPr/>
            </p:nvSpPr>
            <p:spPr bwMode="auto">
              <a:xfrm>
                <a:off x="9497"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2" name="Rectangle 2297"/>
              <p:cNvSpPr>
                <a:spLocks noChangeArrowheads="1"/>
              </p:cNvSpPr>
              <p:nvPr/>
            </p:nvSpPr>
            <p:spPr bwMode="auto">
              <a:xfrm>
                <a:off x="9497"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3" name="Rectangle 2298"/>
              <p:cNvSpPr>
                <a:spLocks noChangeArrowheads="1"/>
              </p:cNvSpPr>
              <p:nvPr/>
            </p:nvSpPr>
            <p:spPr bwMode="auto">
              <a:xfrm>
                <a:off x="9497"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4" name="Rectangle 2299"/>
              <p:cNvSpPr>
                <a:spLocks noChangeArrowheads="1"/>
              </p:cNvSpPr>
              <p:nvPr/>
            </p:nvSpPr>
            <p:spPr bwMode="auto">
              <a:xfrm>
                <a:off x="9497"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5" name="Rectangle 2300"/>
              <p:cNvSpPr>
                <a:spLocks noChangeArrowheads="1"/>
              </p:cNvSpPr>
              <p:nvPr/>
            </p:nvSpPr>
            <p:spPr bwMode="auto">
              <a:xfrm>
                <a:off x="9497"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6" name="Rectangle 2301"/>
              <p:cNvSpPr>
                <a:spLocks noChangeArrowheads="1"/>
              </p:cNvSpPr>
              <p:nvPr/>
            </p:nvSpPr>
            <p:spPr bwMode="auto">
              <a:xfrm>
                <a:off x="9497"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7" name="Rectangle 2302"/>
              <p:cNvSpPr>
                <a:spLocks noChangeArrowheads="1"/>
              </p:cNvSpPr>
              <p:nvPr/>
            </p:nvSpPr>
            <p:spPr bwMode="auto">
              <a:xfrm>
                <a:off x="9497"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8" name="Rectangle 2303"/>
              <p:cNvSpPr>
                <a:spLocks noChangeArrowheads="1"/>
              </p:cNvSpPr>
              <p:nvPr/>
            </p:nvSpPr>
            <p:spPr bwMode="auto">
              <a:xfrm>
                <a:off x="9497"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9" name="Rectangle 2304"/>
              <p:cNvSpPr>
                <a:spLocks noChangeArrowheads="1"/>
              </p:cNvSpPr>
              <p:nvPr/>
            </p:nvSpPr>
            <p:spPr bwMode="auto">
              <a:xfrm>
                <a:off x="9497"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0" name="Rectangle 2305"/>
              <p:cNvSpPr>
                <a:spLocks noChangeArrowheads="1"/>
              </p:cNvSpPr>
              <p:nvPr/>
            </p:nvSpPr>
            <p:spPr bwMode="auto">
              <a:xfrm>
                <a:off x="9497"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1" name="Rectangle 2306"/>
              <p:cNvSpPr>
                <a:spLocks noChangeArrowheads="1"/>
              </p:cNvSpPr>
              <p:nvPr/>
            </p:nvSpPr>
            <p:spPr bwMode="auto">
              <a:xfrm>
                <a:off x="9497"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2" name="Rectangle 2307"/>
              <p:cNvSpPr>
                <a:spLocks noChangeArrowheads="1"/>
              </p:cNvSpPr>
              <p:nvPr/>
            </p:nvSpPr>
            <p:spPr bwMode="auto">
              <a:xfrm>
                <a:off x="9497"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3" name="Rectangle 2308"/>
              <p:cNvSpPr>
                <a:spLocks noChangeArrowheads="1"/>
              </p:cNvSpPr>
              <p:nvPr/>
            </p:nvSpPr>
            <p:spPr bwMode="auto">
              <a:xfrm>
                <a:off x="9497"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4" name="Rectangle 2309"/>
              <p:cNvSpPr>
                <a:spLocks noChangeArrowheads="1"/>
              </p:cNvSpPr>
              <p:nvPr/>
            </p:nvSpPr>
            <p:spPr bwMode="auto">
              <a:xfrm>
                <a:off x="9497"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5" name="Rectangle 2310"/>
              <p:cNvSpPr>
                <a:spLocks noChangeArrowheads="1"/>
              </p:cNvSpPr>
              <p:nvPr/>
            </p:nvSpPr>
            <p:spPr bwMode="auto">
              <a:xfrm>
                <a:off x="9497"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6" name="Rectangle 2311"/>
              <p:cNvSpPr>
                <a:spLocks noChangeArrowheads="1"/>
              </p:cNvSpPr>
              <p:nvPr/>
            </p:nvSpPr>
            <p:spPr bwMode="auto">
              <a:xfrm>
                <a:off x="9497"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7" name="Rectangle 2312"/>
              <p:cNvSpPr>
                <a:spLocks noChangeArrowheads="1"/>
              </p:cNvSpPr>
              <p:nvPr/>
            </p:nvSpPr>
            <p:spPr bwMode="auto">
              <a:xfrm>
                <a:off x="9497"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8" name="Rectangle 2313"/>
              <p:cNvSpPr>
                <a:spLocks noChangeArrowheads="1"/>
              </p:cNvSpPr>
              <p:nvPr/>
            </p:nvSpPr>
            <p:spPr bwMode="auto">
              <a:xfrm>
                <a:off x="9497"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9" name="Rectangle 2314"/>
              <p:cNvSpPr>
                <a:spLocks noChangeArrowheads="1"/>
              </p:cNvSpPr>
              <p:nvPr/>
            </p:nvSpPr>
            <p:spPr bwMode="auto">
              <a:xfrm>
                <a:off x="9497"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0" name="Rectangle 2315"/>
              <p:cNvSpPr>
                <a:spLocks noChangeArrowheads="1"/>
              </p:cNvSpPr>
              <p:nvPr/>
            </p:nvSpPr>
            <p:spPr bwMode="auto">
              <a:xfrm>
                <a:off x="9497"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1" name="Rectangle 2316"/>
              <p:cNvSpPr>
                <a:spLocks noChangeArrowheads="1"/>
              </p:cNvSpPr>
              <p:nvPr/>
            </p:nvSpPr>
            <p:spPr bwMode="auto">
              <a:xfrm>
                <a:off x="9497"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2" name="Rectangle 2317"/>
              <p:cNvSpPr>
                <a:spLocks noChangeArrowheads="1"/>
              </p:cNvSpPr>
              <p:nvPr/>
            </p:nvSpPr>
            <p:spPr bwMode="auto">
              <a:xfrm>
                <a:off x="9497"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3" name="Rectangle 2318"/>
              <p:cNvSpPr>
                <a:spLocks noChangeArrowheads="1"/>
              </p:cNvSpPr>
              <p:nvPr/>
            </p:nvSpPr>
            <p:spPr bwMode="auto">
              <a:xfrm>
                <a:off x="9497"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4" name="Rectangle 2319"/>
              <p:cNvSpPr>
                <a:spLocks noChangeArrowheads="1"/>
              </p:cNvSpPr>
              <p:nvPr/>
            </p:nvSpPr>
            <p:spPr bwMode="auto">
              <a:xfrm>
                <a:off x="9497" y="-595"/>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5" name="Rectangle 2320"/>
              <p:cNvSpPr>
                <a:spLocks noChangeArrowheads="1"/>
              </p:cNvSpPr>
              <p:nvPr/>
            </p:nvSpPr>
            <p:spPr bwMode="auto">
              <a:xfrm>
                <a:off x="9306" y="495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6" name="Rectangle 2321"/>
              <p:cNvSpPr>
                <a:spLocks noChangeArrowheads="1"/>
              </p:cNvSpPr>
              <p:nvPr/>
            </p:nvSpPr>
            <p:spPr bwMode="auto">
              <a:xfrm>
                <a:off x="9306" y="476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7" name="Rectangle 2322"/>
              <p:cNvSpPr>
                <a:spLocks noChangeArrowheads="1"/>
              </p:cNvSpPr>
              <p:nvPr/>
            </p:nvSpPr>
            <p:spPr bwMode="auto">
              <a:xfrm>
                <a:off x="9306" y="4572"/>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8" name="Rectangle 2323"/>
              <p:cNvSpPr>
                <a:spLocks noChangeArrowheads="1"/>
              </p:cNvSpPr>
              <p:nvPr/>
            </p:nvSpPr>
            <p:spPr bwMode="auto">
              <a:xfrm>
                <a:off x="9306" y="438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9" name="Rectangle 2324"/>
              <p:cNvSpPr>
                <a:spLocks noChangeArrowheads="1"/>
              </p:cNvSpPr>
              <p:nvPr/>
            </p:nvSpPr>
            <p:spPr bwMode="auto">
              <a:xfrm>
                <a:off x="9306"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0" name="Rectangle 2325"/>
              <p:cNvSpPr>
                <a:spLocks noChangeArrowheads="1"/>
              </p:cNvSpPr>
              <p:nvPr/>
            </p:nvSpPr>
            <p:spPr bwMode="auto">
              <a:xfrm>
                <a:off x="9306"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1" name="Rectangle 2326"/>
              <p:cNvSpPr>
                <a:spLocks noChangeArrowheads="1"/>
              </p:cNvSpPr>
              <p:nvPr/>
            </p:nvSpPr>
            <p:spPr bwMode="auto">
              <a:xfrm>
                <a:off x="9306"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2" name="Rectangle 2327"/>
              <p:cNvSpPr>
                <a:spLocks noChangeArrowheads="1"/>
              </p:cNvSpPr>
              <p:nvPr/>
            </p:nvSpPr>
            <p:spPr bwMode="auto">
              <a:xfrm>
                <a:off x="9306"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3" name="Rectangle 2328"/>
              <p:cNvSpPr>
                <a:spLocks noChangeArrowheads="1"/>
              </p:cNvSpPr>
              <p:nvPr/>
            </p:nvSpPr>
            <p:spPr bwMode="auto">
              <a:xfrm>
                <a:off x="9306"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4" name="Rectangle 2329"/>
              <p:cNvSpPr>
                <a:spLocks noChangeArrowheads="1"/>
              </p:cNvSpPr>
              <p:nvPr/>
            </p:nvSpPr>
            <p:spPr bwMode="auto">
              <a:xfrm>
                <a:off x="9306"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5" name="Rectangle 2330"/>
              <p:cNvSpPr>
                <a:spLocks noChangeArrowheads="1"/>
              </p:cNvSpPr>
              <p:nvPr/>
            </p:nvSpPr>
            <p:spPr bwMode="auto">
              <a:xfrm>
                <a:off x="9306"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6" name="Rectangle 2331"/>
              <p:cNvSpPr>
                <a:spLocks noChangeArrowheads="1"/>
              </p:cNvSpPr>
              <p:nvPr/>
            </p:nvSpPr>
            <p:spPr bwMode="auto">
              <a:xfrm>
                <a:off x="9306"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7" name="Rectangle 2332"/>
              <p:cNvSpPr>
                <a:spLocks noChangeArrowheads="1"/>
              </p:cNvSpPr>
              <p:nvPr/>
            </p:nvSpPr>
            <p:spPr bwMode="auto">
              <a:xfrm>
                <a:off x="9306"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8" name="Rectangle 2333"/>
              <p:cNvSpPr>
                <a:spLocks noChangeArrowheads="1"/>
              </p:cNvSpPr>
              <p:nvPr/>
            </p:nvSpPr>
            <p:spPr bwMode="auto">
              <a:xfrm>
                <a:off x="9306"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9" name="Rectangle 2334"/>
              <p:cNvSpPr>
                <a:spLocks noChangeArrowheads="1"/>
              </p:cNvSpPr>
              <p:nvPr/>
            </p:nvSpPr>
            <p:spPr bwMode="auto">
              <a:xfrm>
                <a:off x="9306"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0" name="Rectangle 2335"/>
              <p:cNvSpPr>
                <a:spLocks noChangeArrowheads="1"/>
              </p:cNvSpPr>
              <p:nvPr/>
            </p:nvSpPr>
            <p:spPr bwMode="auto">
              <a:xfrm>
                <a:off x="9306"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1" name="Rectangle 2336"/>
              <p:cNvSpPr>
                <a:spLocks noChangeArrowheads="1"/>
              </p:cNvSpPr>
              <p:nvPr/>
            </p:nvSpPr>
            <p:spPr bwMode="auto">
              <a:xfrm>
                <a:off x="9306"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2" name="Rectangle 2337"/>
              <p:cNvSpPr>
                <a:spLocks noChangeArrowheads="1"/>
              </p:cNvSpPr>
              <p:nvPr/>
            </p:nvSpPr>
            <p:spPr bwMode="auto">
              <a:xfrm>
                <a:off x="9306"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3" name="Rectangle 2338"/>
              <p:cNvSpPr>
                <a:spLocks noChangeArrowheads="1"/>
              </p:cNvSpPr>
              <p:nvPr/>
            </p:nvSpPr>
            <p:spPr bwMode="auto">
              <a:xfrm>
                <a:off x="9306"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4" name="Rectangle 2339"/>
              <p:cNvSpPr>
                <a:spLocks noChangeArrowheads="1"/>
              </p:cNvSpPr>
              <p:nvPr/>
            </p:nvSpPr>
            <p:spPr bwMode="auto">
              <a:xfrm>
                <a:off x="9306"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5" name="Rectangle 2340"/>
              <p:cNvSpPr>
                <a:spLocks noChangeArrowheads="1"/>
              </p:cNvSpPr>
              <p:nvPr/>
            </p:nvSpPr>
            <p:spPr bwMode="auto">
              <a:xfrm>
                <a:off x="9306"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6" name="Rectangle 2341"/>
              <p:cNvSpPr>
                <a:spLocks noChangeArrowheads="1"/>
              </p:cNvSpPr>
              <p:nvPr/>
            </p:nvSpPr>
            <p:spPr bwMode="auto">
              <a:xfrm>
                <a:off x="9306"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7" name="Rectangle 2342"/>
              <p:cNvSpPr>
                <a:spLocks noChangeArrowheads="1"/>
              </p:cNvSpPr>
              <p:nvPr/>
            </p:nvSpPr>
            <p:spPr bwMode="auto">
              <a:xfrm>
                <a:off x="9306"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8" name="Rectangle 2343"/>
              <p:cNvSpPr>
                <a:spLocks noChangeArrowheads="1"/>
              </p:cNvSpPr>
              <p:nvPr/>
            </p:nvSpPr>
            <p:spPr bwMode="auto">
              <a:xfrm>
                <a:off x="9306"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9" name="Rectangle 2344"/>
              <p:cNvSpPr>
                <a:spLocks noChangeArrowheads="1"/>
              </p:cNvSpPr>
              <p:nvPr/>
            </p:nvSpPr>
            <p:spPr bwMode="auto">
              <a:xfrm>
                <a:off x="9306"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0" name="Rectangle 2345"/>
              <p:cNvSpPr>
                <a:spLocks noChangeArrowheads="1"/>
              </p:cNvSpPr>
              <p:nvPr/>
            </p:nvSpPr>
            <p:spPr bwMode="auto">
              <a:xfrm>
                <a:off x="9306"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1" name="Rectangle 2346"/>
              <p:cNvSpPr>
                <a:spLocks noChangeArrowheads="1"/>
              </p:cNvSpPr>
              <p:nvPr/>
            </p:nvSpPr>
            <p:spPr bwMode="auto">
              <a:xfrm>
                <a:off x="9306"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2" name="Rectangle 2347"/>
              <p:cNvSpPr>
                <a:spLocks noChangeArrowheads="1"/>
              </p:cNvSpPr>
              <p:nvPr/>
            </p:nvSpPr>
            <p:spPr bwMode="auto">
              <a:xfrm>
                <a:off x="9306"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3" name="Rectangle 2348"/>
              <p:cNvSpPr>
                <a:spLocks noChangeArrowheads="1"/>
              </p:cNvSpPr>
              <p:nvPr/>
            </p:nvSpPr>
            <p:spPr bwMode="auto">
              <a:xfrm>
                <a:off x="9115" y="418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4" name="Rectangle 2349"/>
              <p:cNvSpPr>
                <a:spLocks noChangeArrowheads="1"/>
              </p:cNvSpPr>
              <p:nvPr/>
            </p:nvSpPr>
            <p:spPr bwMode="auto">
              <a:xfrm>
                <a:off x="9115"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5" name="Rectangle 2350"/>
              <p:cNvSpPr>
                <a:spLocks noChangeArrowheads="1"/>
              </p:cNvSpPr>
              <p:nvPr/>
            </p:nvSpPr>
            <p:spPr bwMode="auto">
              <a:xfrm>
                <a:off x="9115"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6" name="Rectangle 2351"/>
              <p:cNvSpPr>
                <a:spLocks noChangeArrowheads="1"/>
              </p:cNvSpPr>
              <p:nvPr/>
            </p:nvSpPr>
            <p:spPr bwMode="auto">
              <a:xfrm>
                <a:off x="9115"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7" name="Rectangle 2352"/>
              <p:cNvSpPr>
                <a:spLocks noChangeArrowheads="1"/>
              </p:cNvSpPr>
              <p:nvPr/>
            </p:nvSpPr>
            <p:spPr bwMode="auto">
              <a:xfrm>
                <a:off x="9115"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8" name="Rectangle 2353"/>
              <p:cNvSpPr>
                <a:spLocks noChangeArrowheads="1"/>
              </p:cNvSpPr>
              <p:nvPr/>
            </p:nvSpPr>
            <p:spPr bwMode="auto">
              <a:xfrm>
                <a:off x="9115"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9" name="Rectangle 2354"/>
              <p:cNvSpPr>
                <a:spLocks noChangeArrowheads="1"/>
              </p:cNvSpPr>
              <p:nvPr/>
            </p:nvSpPr>
            <p:spPr bwMode="auto">
              <a:xfrm>
                <a:off x="9115"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0" name="Rectangle 2355"/>
              <p:cNvSpPr>
                <a:spLocks noChangeArrowheads="1"/>
              </p:cNvSpPr>
              <p:nvPr/>
            </p:nvSpPr>
            <p:spPr bwMode="auto">
              <a:xfrm>
                <a:off x="9115"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1" name="Rectangle 2356"/>
              <p:cNvSpPr>
                <a:spLocks noChangeArrowheads="1"/>
              </p:cNvSpPr>
              <p:nvPr/>
            </p:nvSpPr>
            <p:spPr bwMode="auto">
              <a:xfrm>
                <a:off x="9115"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2" name="Rectangle 2357"/>
              <p:cNvSpPr>
                <a:spLocks noChangeArrowheads="1"/>
              </p:cNvSpPr>
              <p:nvPr/>
            </p:nvSpPr>
            <p:spPr bwMode="auto">
              <a:xfrm>
                <a:off x="9115"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3" name="Rectangle 2358"/>
              <p:cNvSpPr>
                <a:spLocks noChangeArrowheads="1"/>
              </p:cNvSpPr>
              <p:nvPr/>
            </p:nvSpPr>
            <p:spPr bwMode="auto">
              <a:xfrm>
                <a:off x="9115"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4" name="Rectangle 2359"/>
              <p:cNvSpPr>
                <a:spLocks noChangeArrowheads="1"/>
              </p:cNvSpPr>
              <p:nvPr/>
            </p:nvSpPr>
            <p:spPr bwMode="auto">
              <a:xfrm>
                <a:off x="9115"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5" name="Rectangle 2360"/>
              <p:cNvSpPr>
                <a:spLocks noChangeArrowheads="1"/>
              </p:cNvSpPr>
              <p:nvPr/>
            </p:nvSpPr>
            <p:spPr bwMode="auto">
              <a:xfrm>
                <a:off x="9115"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6" name="Rectangle 2361"/>
              <p:cNvSpPr>
                <a:spLocks noChangeArrowheads="1"/>
              </p:cNvSpPr>
              <p:nvPr/>
            </p:nvSpPr>
            <p:spPr bwMode="auto">
              <a:xfrm>
                <a:off x="9115"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7" name="Rectangle 2362"/>
              <p:cNvSpPr>
                <a:spLocks noChangeArrowheads="1"/>
              </p:cNvSpPr>
              <p:nvPr/>
            </p:nvSpPr>
            <p:spPr bwMode="auto">
              <a:xfrm>
                <a:off x="9115"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8" name="Rectangle 2363"/>
              <p:cNvSpPr>
                <a:spLocks noChangeArrowheads="1"/>
              </p:cNvSpPr>
              <p:nvPr/>
            </p:nvSpPr>
            <p:spPr bwMode="auto">
              <a:xfrm>
                <a:off x="9115"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9" name="Rectangle 2364"/>
              <p:cNvSpPr>
                <a:spLocks noChangeArrowheads="1"/>
              </p:cNvSpPr>
              <p:nvPr/>
            </p:nvSpPr>
            <p:spPr bwMode="auto">
              <a:xfrm>
                <a:off x="9115"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0" name="Rectangle 2365"/>
              <p:cNvSpPr>
                <a:spLocks noChangeArrowheads="1"/>
              </p:cNvSpPr>
              <p:nvPr/>
            </p:nvSpPr>
            <p:spPr bwMode="auto">
              <a:xfrm>
                <a:off x="9115"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1" name="Rectangle 2366"/>
              <p:cNvSpPr>
                <a:spLocks noChangeArrowheads="1"/>
              </p:cNvSpPr>
              <p:nvPr/>
            </p:nvSpPr>
            <p:spPr bwMode="auto">
              <a:xfrm>
                <a:off x="9115"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2" name="Rectangle 2367"/>
              <p:cNvSpPr>
                <a:spLocks noChangeArrowheads="1"/>
              </p:cNvSpPr>
              <p:nvPr/>
            </p:nvSpPr>
            <p:spPr bwMode="auto">
              <a:xfrm>
                <a:off x="9115"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3" name="Rectangle 2368"/>
              <p:cNvSpPr>
                <a:spLocks noChangeArrowheads="1"/>
              </p:cNvSpPr>
              <p:nvPr/>
            </p:nvSpPr>
            <p:spPr bwMode="auto">
              <a:xfrm>
                <a:off x="9115" y="36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4" name="Rectangle 2369"/>
              <p:cNvSpPr>
                <a:spLocks noChangeArrowheads="1"/>
              </p:cNvSpPr>
              <p:nvPr/>
            </p:nvSpPr>
            <p:spPr bwMode="auto">
              <a:xfrm>
                <a:off x="9115"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5" name="Rectangle 2370"/>
              <p:cNvSpPr>
                <a:spLocks noChangeArrowheads="1"/>
              </p:cNvSpPr>
              <p:nvPr/>
            </p:nvSpPr>
            <p:spPr bwMode="auto">
              <a:xfrm>
                <a:off x="8924"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6" name="Rectangle 2371"/>
              <p:cNvSpPr>
                <a:spLocks noChangeArrowheads="1"/>
              </p:cNvSpPr>
              <p:nvPr/>
            </p:nvSpPr>
            <p:spPr bwMode="auto">
              <a:xfrm>
                <a:off x="8924"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7" name="Rectangle 2372"/>
              <p:cNvSpPr>
                <a:spLocks noChangeArrowheads="1"/>
              </p:cNvSpPr>
              <p:nvPr/>
            </p:nvSpPr>
            <p:spPr bwMode="auto">
              <a:xfrm>
                <a:off x="8924"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8" name="Rectangle 2373"/>
              <p:cNvSpPr>
                <a:spLocks noChangeArrowheads="1"/>
              </p:cNvSpPr>
              <p:nvPr/>
            </p:nvSpPr>
            <p:spPr bwMode="auto">
              <a:xfrm>
                <a:off x="8924"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9" name="Rectangle 2374"/>
              <p:cNvSpPr>
                <a:spLocks noChangeArrowheads="1"/>
              </p:cNvSpPr>
              <p:nvPr/>
            </p:nvSpPr>
            <p:spPr bwMode="auto">
              <a:xfrm>
                <a:off x="8924"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0" name="Rectangle 2375"/>
              <p:cNvSpPr>
                <a:spLocks noChangeArrowheads="1"/>
              </p:cNvSpPr>
              <p:nvPr/>
            </p:nvSpPr>
            <p:spPr bwMode="auto">
              <a:xfrm>
                <a:off x="8924"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1" name="Rectangle 2376"/>
              <p:cNvSpPr>
                <a:spLocks noChangeArrowheads="1"/>
              </p:cNvSpPr>
              <p:nvPr/>
            </p:nvSpPr>
            <p:spPr bwMode="auto">
              <a:xfrm>
                <a:off x="8924"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2" name="Rectangle 2377"/>
              <p:cNvSpPr>
                <a:spLocks noChangeArrowheads="1"/>
              </p:cNvSpPr>
              <p:nvPr/>
            </p:nvSpPr>
            <p:spPr bwMode="auto">
              <a:xfrm>
                <a:off x="8924"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3" name="Rectangle 2378"/>
              <p:cNvSpPr>
                <a:spLocks noChangeArrowheads="1"/>
              </p:cNvSpPr>
              <p:nvPr/>
            </p:nvSpPr>
            <p:spPr bwMode="auto">
              <a:xfrm>
                <a:off x="8924"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4" name="Rectangle 2379"/>
              <p:cNvSpPr>
                <a:spLocks noChangeArrowheads="1"/>
              </p:cNvSpPr>
              <p:nvPr/>
            </p:nvSpPr>
            <p:spPr bwMode="auto">
              <a:xfrm>
                <a:off x="8924"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5" name="Rectangle 2380"/>
              <p:cNvSpPr>
                <a:spLocks noChangeArrowheads="1"/>
              </p:cNvSpPr>
              <p:nvPr/>
            </p:nvSpPr>
            <p:spPr bwMode="auto">
              <a:xfrm>
                <a:off x="8924"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6" name="Rectangle 2381"/>
              <p:cNvSpPr>
                <a:spLocks noChangeArrowheads="1"/>
              </p:cNvSpPr>
              <p:nvPr/>
            </p:nvSpPr>
            <p:spPr bwMode="auto">
              <a:xfrm>
                <a:off x="8924"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7" name="Rectangle 2382"/>
              <p:cNvSpPr>
                <a:spLocks noChangeArrowheads="1"/>
              </p:cNvSpPr>
              <p:nvPr/>
            </p:nvSpPr>
            <p:spPr bwMode="auto">
              <a:xfrm>
                <a:off x="8924"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8" name="Rectangle 2383"/>
              <p:cNvSpPr>
                <a:spLocks noChangeArrowheads="1"/>
              </p:cNvSpPr>
              <p:nvPr/>
            </p:nvSpPr>
            <p:spPr bwMode="auto">
              <a:xfrm>
                <a:off x="8924"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9" name="Rectangle 2384"/>
              <p:cNvSpPr>
                <a:spLocks noChangeArrowheads="1"/>
              </p:cNvSpPr>
              <p:nvPr/>
            </p:nvSpPr>
            <p:spPr bwMode="auto">
              <a:xfrm>
                <a:off x="8924"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0" name="Rectangle 2385"/>
              <p:cNvSpPr>
                <a:spLocks noChangeArrowheads="1"/>
              </p:cNvSpPr>
              <p:nvPr/>
            </p:nvSpPr>
            <p:spPr bwMode="auto">
              <a:xfrm>
                <a:off x="8924"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1" name="Rectangle 2386"/>
              <p:cNvSpPr>
                <a:spLocks noChangeArrowheads="1"/>
              </p:cNvSpPr>
              <p:nvPr/>
            </p:nvSpPr>
            <p:spPr bwMode="auto">
              <a:xfrm>
                <a:off x="8924"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2" name="Rectangle 2387"/>
              <p:cNvSpPr>
                <a:spLocks noChangeArrowheads="1"/>
              </p:cNvSpPr>
              <p:nvPr/>
            </p:nvSpPr>
            <p:spPr bwMode="auto">
              <a:xfrm>
                <a:off x="8924"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3" name="Rectangle 2388"/>
              <p:cNvSpPr>
                <a:spLocks noChangeArrowheads="1"/>
              </p:cNvSpPr>
              <p:nvPr/>
            </p:nvSpPr>
            <p:spPr bwMode="auto">
              <a:xfrm>
                <a:off x="8924"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4" name="Rectangle 2389"/>
              <p:cNvSpPr>
                <a:spLocks noChangeArrowheads="1"/>
              </p:cNvSpPr>
              <p:nvPr/>
            </p:nvSpPr>
            <p:spPr bwMode="auto">
              <a:xfrm>
                <a:off x="8924"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5" name="Rectangle 2390"/>
              <p:cNvSpPr>
                <a:spLocks noChangeArrowheads="1"/>
              </p:cNvSpPr>
              <p:nvPr/>
            </p:nvSpPr>
            <p:spPr bwMode="auto">
              <a:xfrm>
                <a:off x="8924" y="-403"/>
                <a:ext cx="111" cy="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6" name="Rectangle 2391"/>
              <p:cNvSpPr>
                <a:spLocks noChangeArrowheads="1"/>
              </p:cNvSpPr>
              <p:nvPr/>
            </p:nvSpPr>
            <p:spPr bwMode="auto">
              <a:xfrm>
                <a:off x="8733" y="399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7" name="Rectangle 2392"/>
              <p:cNvSpPr>
                <a:spLocks noChangeArrowheads="1"/>
              </p:cNvSpPr>
              <p:nvPr/>
            </p:nvSpPr>
            <p:spPr bwMode="auto">
              <a:xfrm>
                <a:off x="8733" y="380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8" name="Rectangle 2393"/>
              <p:cNvSpPr>
                <a:spLocks noChangeArrowheads="1"/>
              </p:cNvSpPr>
              <p:nvPr/>
            </p:nvSpPr>
            <p:spPr bwMode="auto">
              <a:xfrm>
                <a:off x="8733" y="361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9" name="Rectangle 2394"/>
              <p:cNvSpPr>
                <a:spLocks noChangeArrowheads="1"/>
              </p:cNvSpPr>
              <p:nvPr/>
            </p:nvSpPr>
            <p:spPr bwMode="auto">
              <a:xfrm>
                <a:off x="8733" y="342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0" name="Rectangle 2395"/>
              <p:cNvSpPr>
                <a:spLocks noChangeArrowheads="1"/>
              </p:cNvSpPr>
              <p:nvPr/>
            </p:nvSpPr>
            <p:spPr bwMode="auto">
              <a:xfrm>
                <a:off x="8733" y="323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1" name="Rectangle 2396"/>
              <p:cNvSpPr>
                <a:spLocks noChangeArrowheads="1"/>
              </p:cNvSpPr>
              <p:nvPr/>
            </p:nvSpPr>
            <p:spPr bwMode="auto">
              <a:xfrm>
                <a:off x="8733" y="304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2" name="Rectangle 2397"/>
              <p:cNvSpPr>
                <a:spLocks noChangeArrowheads="1"/>
              </p:cNvSpPr>
              <p:nvPr/>
            </p:nvSpPr>
            <p:spPr bwMode="auto">
              <a:xfrm>
                <a:off x="8733" y="285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3" name="Rectangle 2398"/>
              <p:cNvSpPr>
                <a:spLocks noChangeArrowheads="1"/>
              </p:cNvSpPr>
              <p:nvPr/>
            </p:nvSpPr>
            <p:spPr bwMode="auto">
              <a:xfrm>
                <a:off x="8733" y="2661"/>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4" name="Rectangle 2399"/>
              <p:cNvSpPr>
                <a:spLocks noChangeArrowheads="1"/>
              </p:cNvSpPr>
              <p:nvPr/>
            </p:nvSpPr>
            <p:spPr bwMode="auto">
              <a:xfrm>
                <a:off x="8733" y="246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5" name="Rectangle 2400"/>
              <p:cNvSpPr>
                <a:spLocks noChangeArrowheads="1"/>
              </p:cNvSpPr>
              <p:nvPr/>
            </p:nvSpPr>
            <p:spPr bwMode="auto">
              <a:xfrm>
                <a:off x="8733" y="2278"/>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6" name="Rectangle 2401"/>
              <p:cNvSpPr>
                <a:spLocks noChangeArrowheads="1"/>
              </p:cNvSpPr>
              <p:nvPr/>
            </p:nvSpPr>
            <p:spPr bwMode="auto">
              <a:xfrm>
                <a:off x="8733" y="2087"/>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7" name="Rectangle 2402"/>
              <p:cNvSpPr>
                <a:spLocks noChangeArrowheads="1"/>
              </p:cNvSpPr>
              <p:nvPr/>
            </p:nvSpPr>
            <p:spPr bwMode="auto">
              <a:xfrm>
                <a:off x="8733" y="1896"/>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8" name="Rectangle 2403"/>
              <p:cNvSpPr>
                <a:spLocks noChangeArrowheads="1"/>
              </p:cNvSpPr>
              <p:nvPr/>
            </p:nvSpPr>
            <p:spPr bwMode="auto">
              <a:xfrm>
                <a:off x="8733" y="1705"/>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9" name="Rectangle 2404"/>
              <p:cNvSpPr>
                <a:spLocks noChangeArrowheads="1"/>
              </p:cNvSpPr>
              <p:nvPr/>
            </p:nvSpPr>
            <p:spPr bwMode="auto">
              <a:xfrm>
                <a:off x="8733" y="1514"/>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0" name="Rectangle 2405"/>
              <p:cNvSpPr>
                <a:spLocks noChangeArrowheads="1"/>
              </p:cNvSpPr>
              <p:nvPr/>
            </p:nvSpPr>
            <p:spPr bwMode="auto">
              <a:xfrm>
                <a:off x="8733" y="1323"/>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1" name="Rectangle 2406"/>
              <p:cNvSpPr>
                <a:spLocks noChangeArrowheads="1"/>
              </p:cNvSpPr>
              <p:nvPr/>
            </p:nvSpPr>
            <p:spPr bwMode="auto">
              <a:xfrm>
                <a:off x="8733" y="1132"/>
                <a:ext cx="111" cy="1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2" name="Rectangle 2407"/>
              <p:cNvSpPr>
                <a:spLocks noChangeArrowheads="1"/>
              </p:cNvSpPr>
              <p:nvPr/>
            </p:nvSpPr>
            <p:spPr bwMode="auto">
              <a:xfrm>
                <a:off x="8924"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3" name="Rectangle 2408"/>
              <p:cNvSpPr>
                <a:spLocks noChangeArrowheads="1"/>
              </p:cNvSpPr>
              <p:nvPr/>
            </p:nvSpPr>
            <p:spPr bwMode="auto">
              <a:xfrm>
                <a:off x="8733" y="940"/>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4" name="Rectangle 2409"/>
              <p:cNvSpPr>
                <a:spLocks noChangeArrowheads="1"/>
              </p:cNvSpPr>
              <p:nvPr/>
            </p:nvSpPr>
            <p:spPr bwMode="auto">
              <a:xfrm>
                <a:off x="8733" y="749"/>
                <a:ext cx="111"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5" name="Rectangle 2410"/>
              <p:cNvSpPr>
                <a:spLocks noChangeArrowheads="1"/>
              </p:cNvSpPr>
              <p:nvPr/>
            </p:nvSpPr>
            <p:spPr bwMode="auto">
              <a:xfrm>
                <a:off x="8733" y="55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6" name="Rectangle 2411"/>
              <p:cNvSpPr>
                <a:spLocks noChangeArrowheads="1"/>
              </p:cNvSpPr>
              <p:nvPr/>
            </p:nvSpPr>
            <p:spPr bwMode="auto">
              <a:xfrm>
                <a:off x="8733" y="170"/>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7" name="Rectangle 2412"/>
              <p:cNvSpPr>
                <a:spLocks noChangeArrowheads="1"/>
              </p:cNvSpPr>
              <p:nvPr/>
            </p:nvSpPr>
            <p:spPr bwMode="auto">
              <a:xfrm>
                <a:off x="8733" y="-21"/>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8" name="Rectangle 2413"/>
              <p:cNvSpPr>
                <a:spLocks noChangeArrowheads="1"/>
              </p:cNvSpPr>
              <p:nvPr/>
            </p:nvSpPr>
            <p:spPr bwMode="auto">
              <a:xfrm>
                <a:off x="8733" y="-212"/>
                <a:ext cx="111" cy="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9" name="Rectangle 2414"/>
              <p:cNvSpPr>
                <a:spLocks noChangeArrowheads="1"/>
              </p:cNvSpPr>
              <p:nvPr/>
            </p:nvSpPr>
            <p:spPr bwMode="auto">
              <a:xfrm>
                <a:off x="8535" y="3616"/>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0" name="Rectangle 2415"/>
              <p:cNvSpPr>
                <a:spLocks noChangeArrowheads="1"/>
              </p:cNvSpPr>
              <p:nvPr/>
            </p:nvSpPr>
            <p:spPr bwMode="auto">
              <a:xfrm>
                <a:off x="8535" y="3425"/>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1" name="Rectangle 2416"/>
              <p:cNvSpPr>
                <a:spLocks noChangeArrowheads="1"/>
              </p:cNvSpPr>
              <p:nvPr/>
            </p:nvSpPr>
            <p:spPr bwMode="auto">
              <a:xfrm>
                <a:off x="8535" y="3234"/>
                <a:ext cx="105" cy="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6" name="Rectangle 2418"/>
            <p:cNvSpPr>
              <a:spLocks noChangeArrowheads="1"/>
            </p:cNvSpPr>
            <p:nvPr/>
          </p:nvSpPr>
          <p:spPr bwMode="auto">
            <a:xfrm>
              <a:off x="13549313" y="48307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2419"/>
            <p:cNvSpPr>
              <a:spLocks noChangeArrowheads="1"/>
            </p:cNvSpPr>
            <p:nvPr/>
          </p:nvSpPr>
          <p:spPr bwMode="auto">
            <a:xfrm>
              <a:off x="13549313" y="45275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 name="Rectangle 2420"/>
            <p:cNvSpPr>
              <a:spLocks noChangeArrowheads="1"/>
            </p:cNvSpPr>
            <p:nvPr/>
          </p:nvSpPr>
          <p:spPr bwMode="auto">
            <a:xfrm>
              <a:off x="13549313" y="4224338"/>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 name="Rectangle 2421"/>
            <p:cNvSpPr>
              <a:spLocks noChangeArrowheads="1"/>
            </p:cNvSpPr>
            <p:nvPr/>
          </p:nvSpPr>
          <p:spPr bwMode="auto">
            <a:xfrm>
              <a:off x="13549313" y="39195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 name="Rectangle 2422"/>
            <p:cNvSpPr>
              <a:spLocks noChangeArrowheads="1"/>
            </p:cNvSpPr>
            <p:nvPr/>
          </p:nvSpPr>
          <p:spPr bwMode="auto">
            <a:xfrm>
              <a:off x="13549313" y="361632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 name="Rectangle 2423"/>
            <p:cNvSpPr>
              <a:spLocks noChangeArrowheads="1"/>
            </p:cNvSpPr>
            <p:nvPr/>
          </p:nvSpPr>
          <p:spPr bwMode="auto">
            <a:xfrm>
              <a:off x="13549313" y="331311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 name="Rectangle 2424"/>
            <p:cNvSpPr>
              <a:spLocks noChangeArrowheads="1"/>
            </p:cNvSpPr>
            <p:nvPr/>
          </p:nvSpPr>
          <p:spPr bwMode="auto">
            <a:xfrm>
              <a:off x="13549313" y="300990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 name="Rectangle 2425"/>
            <p:cNvSpPr>
              <a:spLocks noChangeArrowheads="1"/>
            </p:cNvSpPr>
            <p:nvPr/>
          </p:nvSpPr>
          <p:spPr bwMode="auto">
            <a:xfrm>
              <a:off x="13549313" y="270668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 name="Rectangle 2426"/>
            <p:cNvSpPr>
              <a:spLocks noChangeArrowheads="1"/>
            </p:cNvSpPr>
            <p:nvPr/>
          </p:nvSpPr>
          <p:spPr bwMode="auto">
            <a:xfrm>
              <a:off x="13549313" y="240347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Rectangle 2427"/>
            <p:cNvSpPr>
              <a:spLocks noChangeArrowheads="1"/>
            </p:cNvSpPr>
            <p:nvPr/>
          </p:nvSpPr>
          <p:spPr bwMode="auto">
            <a:xfrm>
              <a:off x="13549313" y="21002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Rectangle 2428"/>
            <p:cNvSpPr>
              <a:spLocks noChangeArrowheads="1"/>
            </p:cNvSpPr>
            <p:nvPr/>
          </p:nvSpPr>
          <p:spPr bwMode="auto">
            <a:xfrm>
              <a:off x="13549313"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Rectangle 2429"/>
            <p:cNvSpPr>
              <a:spLocks noChangeArrowheads="1"/>
            </p:cNvSpPr>
            <p:nvPr/>
          </p:nvSpPr>
          <p:spPr bwMode="auto">
            <a:xfrm>
              <a:off x="13549313"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Rectangle 2430"/>
            <p:cNvSpPr>
              <a:spLocks noChangeArrowheads="1"/>
            </p:cNvSpPr>
            <p:nvPr/>
          </p:nvSpPr>
          <p:spPr bwMode="auto">
            <a:xfrm>
              <a:off x="13549313"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9" name="Rectangle 2431"/>
            <p:cNvSpPr>
              <a:spLocks noChangeArrowheads="1"/>
            </p:cNvSpPr>
            <p:nvPr/>
          </p:nvSpPr>
          <p:spPr bwMode="auto">
            <a:xfrm>
              <a:off x="13549313"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0" name="Rectangle 2432"/>
            <p:cNvSpPr>
              <a:spLocks noChangeArrowheads="1"/>
            </p:cNvSpPr>
            <p:nvPr/>
          </p:nvSpPr>
          <p:spPr bwMode="auto">
            <a:xfrm>
              <a:off x="13549313"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 name="Rectangle 2433"/>
            <p:cNvSpPr>
              <a:spLocks noChangeArrowheads="1"/>
            </p:cNvSpPr>
            <p:nvPr/>
          </p:nvSpPr>
          <p:spPr bwMode="auto">
            <a:xfrm>
              <a:off x="13549313" y="-33337"/>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2" name="Rectangle 2434"/>
            <p:cNvSpPr>
              <a:spLocks noChangeArrowheads="1"/>
            </p:cNvSpPr>
            <p:nvPr/>
          </p:nvSpPr>
          <p:spPr bwMode="auto">
            <a:xfrm>
              <a:off x="13549313" y="-639762"/>
              <a:ext cx="166688" cy="174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3" name="Rectangle 2435"/>
            <p:cNvSpPr>
              <a:spLocks noChangeArrowheads="1"/>
            </p:cNvSpPr>
            <p:nvPr/>
          </p:nvSpPr>
          <p:spPr bwMode="auto">
            <a:xfrm>
              <a:off x="13246100" y="513397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 name="Rectangle 2436"/>
            <p:cNvSpPr>
              <a:spLocks noChangeArrowheads="1"/>
            </p:cNvSpPr>
            <p:nvPr/>
          </p:nvSpPr>
          <p:spPr bwMode="auto">
            <a:xfrm>
              <a:off x="13246100" y="48307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 name="Rectangle 2437"/>
            <p:cNvSpPr>
              <a:spLocks noChangeArrowheads="1"/>
            </p:cNvSpPr>
            <p:nvPr/>
          </p:nvSpPr>
          <p:spPr bwMode="auto">
            <a:xfrm>
              <a:off x="13246100" y="45275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 name="Rectangle 2438"/>
            <p:cNvSpPr>
              <a:spLocks noChangeArrowheads="1"/>
            </p:cNvSpPr>
            <p:nvPr/>
          </p:nvSpPr>
          <p:spPr bwMode="auto">
            <a:xfrm>
              <a:off x="13246100" y="4224338"/>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 name="Rectangle 2439"/>
            <p:cNvSpPr>
              <a:spLocks noChangeArrowheads="1"/>
            </p:cNvSpPr>
            <p:nvPr/>
          </p:nvSpPr>
          <p:spPr bwMode="auto">
            <a:xfrm>
              <a:off x="13246100" y="39195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 name="Rectangle 2440"/>
            <p:cNvSpPr>
              <a:spLocks noChangeArrowheads="1"/>
            </p:cNvSpPr>
            <p:nvPr/>
          </p:nvSpPr>
          <p:spPr bwMode="auto">
            <a:xfrm>
              <a:off x="13246100" y="361632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 name="Rectangle 2441"/>
            <p:cNvSpPr>
              <a:spLocks noChangeArrowheads="1"/>
            </p:cNvSpPr>
            <p:nvPr/>
          </p:nvSpPr>
          <p:spPr bwMode="auto">
            <a:xfrm>
              <a:off x="13246100" y="331311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 name="Rectangle 2442"/>
            <p:cNvSpPr>
              <a:spLocks noChangeArrowheads="1"/>
            </p:cNvSpPr>
            <p:nvPr/>
          </p:nvSpPr>
          <p:spPr bwMode="auto">
            <a:xfrm>
              <a:off x="13246100" y="300990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 name="Rectangle 2443"/>
            <p:cNvSpPr>
              <a:spLocks noChangeArrowheads="1"/>
            </p:cNvSpPr>
            <p:nvPr/>
          </p:nvSpPr>
          <p:spPr bwMode="auto">
            <a:xfrm>
              <a:off x="13246100" y="270668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2" name="Rectangle 2444"/>
            <p:cNvSpPr>
              <a:spLocks noChangeArrowheads="1"/>
            </p:cNvSpPr>
            <p:nvPr/>
          </p:nvSpPr>
          <p:spPr bwMode="auto">
            <a:xfrm>
              <a:off x="13246100" y="240347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3" name="Rectangle 2445"/>
            <p:cNvSpPr>
              <a:spLocks noChangeArrowheads="1"/>
            </p:cNvSpPr>
            <p:nvPr/>
          </p:nvSpPr>
          <p:spPr bwMode="auto">
            <a:xfrm>
              <a:off x="13246100" y="21002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4" name="Rectangle 2446"/>
            <p:cNvSpPr>
              <a:spLocks noChangeArrowheads="1"/>
            </p:cNvSpPr>
            <p:nvPr/>
          </p:nvSpPr>
          <p:spPr bwMode="auto">
            <a:xfrm>
              <a:off x="13246100"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 name="Rectangle 2447"/>
            <p:cNvSpPr>
              <a:spLocks noChangeArrowheads="1"/>
            </p:cNvSpPr>
            <p:nvPr/>
          </p:nvSpPr>
          <p:spPr bwMode="auto">
            <a:xfrm>
              <a:off x="13246100"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6" name="Rectangle 2448"/>
            <p:cNvSpPr>
              <a:spLocks noChangeArrowheads="1"/>
            </p:cNvSpPr>
            <p:nvPr/>
          </p:nvSpPr>
          <p:spPr bwMode="auto">
            <a:xfrm>
              <a:off x="13246100"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7" name="Rectangle 2449"/>
            <p:cNvSpPr>
              <a:spLocks noChangeArrowheads="1"/>
            </p:cNvSpPr>
            <p:nvPr/>
          </p:nvSpPr>
          <p:spPr bwMode="auto">
            <a:xfrm>
              <a:off x="13246100"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8" name="Rectangle 2450"/>
            <p:cNvSpPr>
              <a:spLocks noChangeArrowheads="1"/>
            </p:cNvSpPr>
            <p:nvPr/>
          </p:nvSpPr>
          <p:spPr bwMode="auto">
            <a:xfrm>
              <a:off x="13246100" y="-33337"/>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9" name="Rectangle 2451"/>
            <p:cNvSpPr>
              <a:spLocks noChangeArrowheads="1"/>
            </p:cNvSpPr>
            <p:nvPr/>
          </p:nvSpPr>
          <p:spPr bwMode="auto">
            <a:xfrm>
              <a:off x="13246100" y="-639762"/>
              <a:ext cx="166688" cy="174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0" name="Rectangle 2452"/>
            <p:cNvSpPr>
              <a:spLocks noChangeArrowheads="1"/>
            </p:cNvSpPr>
            <p:nvPr/>
          </p:nvSpPr>
          <p:spPr bwMode="auto">
            <a:xfrm>
              <a:off x="13246100" y="-944562"/>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1" name="Rectangle 2453"/>
            <p:cNvSpPr>
              <a:spLocks noChangeArrowheads="1"/>
            </p:cNvSpPr>
            <p:nvPr/>
          </p:nvSpPr>
          <p:spPr bwMode="auto">
            <a:xfrm>
              <a:off x="12942888" y="48307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 name="Rectangle 2454"/>
            <p:cNvSpPr>
              <a:spLocks noChangeArrowheads="1"/>
            </p:cNvSpPr>
            <p:nvPr/>
          </p:nvSpPr>
          <p:spPr bwMode="auto">
            <a:xfrm>
              <a:off x="12942888" y="45275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 name="Rectangle 2455"/>
            <p:cNvSpPr>
              <a:spLocks noChangeArrowheads="1"/>
            </p:cNvSpPr>
            <p:nvPr/>
          </p:nvSpPr>
          <p:spPr bwMode="auto">
            <a:xfrm>
              <a:off x="12942888" y="4224338"/>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 name="Rectangle 2456"/>
            <p:cNvSpPr>
              <a:spLocks noChangeArrowheads="1"/>
            </p:cNvSpPr>
            <p:nvPr/>
          </p:nvSpPr>
          <p:spPr bwMode="auto">
            <a:xfrm>
              <a:off x="12942888" y="39195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5" name="Rectangle 2457"/>
            <p:cNvSpPr>
              <a:spLocks noChangeArrowheads="1"/>
            </p:cNvSpPr>
            <p:nvPr/>
          </p:nvSpPr>
          <p:spPr bwMode="auto">
            <a:xfrm>
              <a:off x="12942888" y="361632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6" name="Rectangle 2458"/>
            <p:cNvSpPr>
              <a:spLocks noChangeArrowheads="1"/>
            </p:cNvSpPr>
            <p:nvPr/>
          </p:nvSpPr>
          <p:spPr bwMode="auto">
            <a:xfrm>
              <a:off x="12942888" y="331311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7" name="Rectangle 2459"/>
            <p:cNvSpPr>
              <a:spLocks noChangeArrowheads="1"/>
            </p:cNvSpPr>
            <p:nvPr/>
          </p:nvSpPr>
          <p:spPr bwMode="auto">
            <a:xfrm>
              <a:off x="12942888" y="300990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8" name="Rectangle 2460"/>
            <p:cNvSpPr>
              <a:spLocks noChangeArrowheads="1"/>
            </p:cNvSpPr>
            <p:nvPr/>
          </p:nvSpPr>
          <p:spPr bwMode="auto">
            <a:xfrm>
              <a:off x="12942888" y="270668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9" name="Rectangle 2461"/>
            <p:cNvSpPr>
              <a:spLocks noChangeArrowheads="1"/>
            </p:cNvSpPr>
            <p:nvPr/>
          </p:nvSpPr>
          <p:spPr bwMode="auto">
            <a:xfrm>
              <a:off x="12942888" y="240347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0" name="Rectangle 2462"/>
            <p:cNvSpPr>
              <a:spLocks noChangeArrowheads="1"/>
            </p:cNvSpPr>
            <p:nvPr/>
          </p:nvSpPr>
          <p:spPr bwMode="auto">
            <a:xfrm>
              <a:off x="12942888" y="21002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1" name="Rectangle 2463"/>
            <p:cNvSpPr>
              <a:spLocks noChangeArrowheads="1"/>
            </p:cNvSpPr>
            <p:nvPr/>
          </p:nvSpPr>
          <p:spPr bwMode="auto">
            <a:xfrm>
              <a:off x="12942888"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2" name="Rectangle 2464"/>
            <p:cNvSpPr>
              <a:spLocks noChangeArrowheads="1"/>
            </p:cNvSpPr>
            <p:nvPr/>
          </p:nvSpPr>
          <p:spPr bwMode="auto">
            <a:xfrm>
              <a:off x="12942888"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3" name="Rectangle 2465"/>
            <p:cNvSpPr>
              <a:spLocks noChangeArrowheads="1"/>
            </p:cNvSpPr>
            <p:nvPr/>
          </p:nvSpPr>
          <p:spPr bwMode="auto">
            <a:xfrm>
              <a:off x="12942888"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4" name="Rectangle 2466"/>
            <p:cNvSpPr>
              <a:spLocks noChangeArrowheads="1"/>
            </p:cNvSpPr>
            <p:nvPr/>
          </p:nvSpPr>
          <p:spPr bwMode="auto">
            <a:xfrm>
              <a:off x="12942888"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5" name="Rectangle 2467"/>
            <p:cNvSpPr>
              <a:spLocks noChangeArrowheads="1"/>
            </p:cNvSpPr>
            <p:nvPr/>
          </p:nvSpPr>
          <p:spPr bwMode="auto">
            <a:xfrm>
              <a:off x="13246100"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6" name="Rectangle 2468"/>
            <p:cNvSpPr>
              <a:spLocks noChangeArrowheads="1"/>
            </p:cNvSpPr>
            <p:nvPr/>
          </p:nvSpPr>
          <p:spPr bwMode="auto">
            <a:xfrm>
              <a:off x="12942888"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7" name="Rectangle 2469"/>
            <p:cNvSpPr>
              <a:spLocks noChangeArrowheads="1"/>
            </p:cNvSpPr>
            <p:nvPr/>
          </p:nvSpPr>
          <p:spPr bwMode="auto">
            <a:xfrm>
              <a:off x="12942888" y="-33337"/>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8" name="Rectangle 2470"/>
            <p:cNvSpPr>
              <a:spLocks noChangeArrowheads="1"/>
            </p:cNvSpPr>
            <p:nvPr/>
          </p:nvSpPr>
          <p:spPr bwMode="auto">
            <a:xfrm>
              <a:off x="12942888" y="-33655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69" name="Rectangle 2471"/>
            <p:cNvSpPr>
              <a:spLocks noChangeArrowheads="1"/>
            </p:cNvSpPr>
            <p:nvPr/>
          </p:nvSpPr>
          <p:spPr bwMode="auto">
            <a:xfrm>
              <a:off x="12942888" y="-639762"/>
              <a:ext cx="166688" cy="174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0" name="Rectangle 2472"/>
            <p:cNvSpPr>
              <a:spLocks noChangeArrowheads="1"/>
            </p:cNvSpPr>
            <p:nvPr/>
          </p:nvSpPr>
          <p:spPr bwMode="auto">
            <a:xfrm>
              <a:off x="12639675" y="45275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 name="Rectangle 2473"/>
            <p:cNvSpPr>
              <a:spLocks noChangeArrowheads="1"/>
            </p:cNvSpPr>
            <p:nvPr/>
          </p:nvSpPr>
          <p:spPr bwMode="auto">
            <a:xfrm>
              <a:off x="12639675" y="4224338"/>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2" name="Rectangle 2474"/>
            <p:cNvSpPr>
              <a:spLocks noChangeArrowheads="1"/>
            </p:cNvSpPr>
            <p:nvPr/>
          </p:nvSpPr>
          <p:spPr bwMode="auto">
            <a:xfrm>
              <a:off x="12639675" y="39195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3" name="Rectangle 2475"/>
            <p:cNvSpPr>
              <a:spLocks noChangeArrowheads="1"/>
            </p:cNvSpPr>
            <p:nvPr/>
          </p:nvSpPr>
          <p:spPr bwMode="auto">
            <a:xfrm>
              <a:off x="12639675" y="361632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4" name="Rectangle 2476"/>
            <p:cNvSpPr>
              <a:spLocks noChangeArrowheads="1"/>
            </p:cNvSpPr>
            <p:nvPr/>
          </p:nvSpPr>
          <p:spPr bwMode="auto">
            <a:xfrm>
              <a:off x="12639675" y="331311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5" name="Rectangle 2477"/>
            <p:cNvSpPr>
              <a:spLocks noChangeArrowheads="1"/>
            </p:cNvSpPr>
            <p:nvPr/>
          </p:nvSpPr>
          <p:spPr bwMode="auto">
            <a:xfrm>
              <a:off x="12639675" y="300990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6" name="Rectangle 2478"/>
            <p:cNvSpPr>
              <a:spLocks noChangeArrowheads="1"/>
            </p:cNvSpPr>
            <p:nvPr/>
          </p:nvSpPr>
          <p:spPr bwMode="auto">
            <a:xfrm>
              <a:off x="12639675" y="270668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7" name="Rectangle 2479"/>
            <p:cNvSpPr>
              <a:spLocks noChangeArrowheads="1"/>
            </p:cNvSpPr>
            <p:nvPr/>
          </p:nvSpPr>
          <p:spPr bwMode="auto">
            <a:xfrm>
              <a:off x="12639675" y="240347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8" name="Rectangle 2480"/>
            <p:cNvSpPr>
              <a:spLocks noChangeArrowheads="1"/>
            </p:cNvSpPr>
            <p:nvPr/>
          </p:nvSpPr>
          <p:spPr bwMode="auto">
            <a:xfrm>
              <a:off x="12639675" y="21002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9" name="Rectangle 2481"/>
            <p:cNvSpPr>
              <a:spLocks noChangeArrowheads="1"/>
            </p:cNvSpPr>
            <p:nvPr/>
          </p:nvSpPr>
          <p:spPr bwMode="auto">
            <a:xfrm>
              <a:off x="12639675"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 name="Rectangle 2482"/>
            <p:cNvSpPr>
              <a:spLocks noChangeArrowheads="1"/>
            </p:cNvSpPr>
            <p:nvPr/>
          </p:nvSpPr>
          <p:spPr bwMode="auto">
            <a:xfrm>
              <a:off x="12639675"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 name="Rectangle 2483"/>
            <p:cNvSpPr>
              <a:spLocks noChangeArrowheads="1"/>
            </p:cNvSpPr>
            <p:nvPr/>
          </p:nvSpPr>
          <p:spPr bwMode="auto">
            <a:xfrm>
              <a:off x="12639675"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 name="Rectangle 2484"/>
            <p:cNvSpPr>
              <a:spLocks noChangeArrowheads="1"/>
            </p:cNvSpPr>
            <p:nvPr/>
          </p:nvSpPr>
          <p:spPr bwMode="auto">
            <a:xfrm>
              <a:off x="12639675"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 name="Rectangle 2485"/>
            <p:cNvSpPr>
              <a:spLocks noChangeArrowheads="1"/>
            </p:cNvSpPr>
            <p:nvPr/>
          </p:nvSpPr>
          <p:spPr bwMode="auto">
            <a:xfrm>
              <a:off x="12639675"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4" name="Rectangle 2486"/>
            <p:cNvSpPr>
              <a:spLocks noChangeArrowheads="1"/>
            </p:cNvSpPr>
            <p:nvPr/>
          </p:nvSpPr>
          <p:spPr bwMode="auto">
            <a:xfrm>
              <a:off x="12639675" y="-33337"/>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5" name="Rectangle 2487"/>
            <p:cNvSpPr>
              <a:spLocks noChangeArrowheads="1"/>
            </p:cNvSpPr>
            <p:nvPr/>
          </p:nvSpPr>
          <p:spPr bwMode="auto">
            <a:xfrm>
              <a:off x="12336463" y="300990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6" name="Rectangle 2488"/>
            <p:cNvSpPr>
              <a:spLocks noChangeArrowheads="1"/>
            </p:cNvSpPr>
            <p:nvPr/>
          </p:nvSpPr>
          <p:spPr bwMode="auto">
            <a:xfrm>
              <a:off x="12336463" y="270668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7" name="Rectangle 2489"/>
            <p:cNvSpPr>
              <a:spLocks noChangeArrowheads="1"/>
            </p:cNvSpPr>
            <p:nvPr/>
          </p:nvSpPr>
          <p:spPr bwMode="auto">
            <a:xfrm>
              <a:off x="12336463" y="240347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8" name="Rectangle 2490"/>
            <p:cNvSpPr>
              <a:spLocks noChangeArrowheads="1"/>
            </p:cNvSpPr>
            <p:nvPr/>
          </p:nvSpPr>
          <p:spPr bwMode="auto">
            <a:xfrm>
              <a:off x="12336463" y="21002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9" name="Rectangle 2491"/>
            <p:cNvSpPr>
              <a:spLocks noChangeArrowheads="1"/>
            </p:cNvSpPr>
            <p:nvPr/>
          </p:nvSpPr>
          <p:spPr bwMode="auto">
            <a:xfrm>
              <a:off x="12336463"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0" name="Rectangle 2492"/>
            <p:cNvSpPr>
              <a:spLocks noChangeArrowheads="1"/>
            </p:cNvSpPr>
            <p:nvPr/>
          </p:nvSpPr>
          <p:spPr bwMode="auto">
            <a:xfrm>
              <a:off x="12336463"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1" name="Rectangle 2493"/>
            <p:cNvSpPr>
              <a:spLocks noChangeArrowheads="1"/>
            </p:cNvSpPr>
            <p:nvPr/>
          </p:nvSpPr>
          <p:spPr bwMode="auto">
            <a:xfrm>
              <a:off x="12336463"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2" name="Rectangle 2494"/>
            <p:cNvSpPr>
              <a:spLocks noChangeArrowheads="1"/>
            </p:cNvSpPr>
            <p:nvPr/>
          </p:nvSpPr>
          <p:spPr bwMode="auto">
            <a:xfrm>
              <a:off x="12336463" y="-33337"/>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3" name="Rectangle 2495"/>
            <p:cNvSpPr>
              <a:spLocks noChangeArrowheads="1"/>
            </p:cNvSpPr>
            <p:nvPr/>
          </p:nvSpPr>
          <p:spPr bwMode="auto">
            <a:xfrm>
              <a:off x="12336463" y="-33655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 name="Rectangle 2496"/>
            <p:cNvSpPr>
              <a:spLocks noChangeArrowheads="1"/>
            </p:cNvSpPr>
            <p:nvPr/>
          </p:nvSpPr>
          <p:spPr bwMode="auto">
            <a:xfrm>
              <a:off x="12336463" y="-639762"/>
              <a:ext cx="166688" cy="174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5" name="Rectangle 2497"/>
            <p:cNvSpPr>
              <a:spLocks noChangeArrowheads="1"/>
            </p:cNvSpPr>
            <p:nvPr/>
          </p:nvSpPr>
          <p:spPr bwMode="auto">
            <a:xfrm>
              <a:off x="10191750" y="1492250"/>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6" name="Rectangle 2498"/>
            <p:cNvSpPr>
              <a:spLocks noChangeArrowheads="1"/>
            </p:cNvSpPr>
            <p:nvPr/>
          </p:nvSpPr>
          <p:spPr bwMode="auto">
            <a:xfrm>
              <a:off x="10191750" y="1189038"/>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7" name="Rectangle 2499"/>
            <p:cNvSpPr>
              <a:spLocks noChangeArrowheads="1"/>
            </p:cNvSpPr>
            <p:nvPr/>
          </p:nvSpPr>
          <p:spPr bwMode="auto">
            <a:xfrm>
              <a:off x="10191750" y="876300"/>
              <a:ext cx="176213"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8" name="Rectangle 2500"/>
            <p:cNvSpPr>
              <a:spLocks noChangeArrowheads="1"/>
            </p:cNvSpPr>
            <p:nvPr/>
          </p:nvSpPr>
          <p:spPr bwMode="auto">
            <a:xfrm>
              <a:off x="10191750" y="573088"/>
              <a:ext cx="176213"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9" name="Rectangle 2501"/>
            <p:cNvSpPr>
              <a:spLocks noChangeArrowheads="1"/>
            </p:cNvSpPr>
            <p:nvPr/>
          </p:nvSpPr>
          <p:spPr bwMode="auto">
            <a:xfrm>
              <a:off x="12022138" y="2706688"/>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0" name="Rectangle 2502"/>
            <p:cNvSpPr>
              <a:spLocks noChangeArrowheads="1"/>
            </p:cNvSpPr>
            <p:nvPr/>
          </p:nvSpPr>
          <p:spPr bwMode="auto">
            <a:xfrm>
              <a:off x="12022138" y="2403475"/>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1" name="Rectangle 2503"/>
            <p:cNvSpPr>
              <a:spLocks noChangeArrowheads="1"/>
            </p:cNvSpPr>
            <p:nvPr/>
          </p:nvSpPr>
          <p:spPr bwMode="auto">
            <a:xfrm>
              <a:off x="12022138" y="2100263"/>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2" name="Rectangle 2504"/>
            <p:cNvSpPr>
              <a:spLocks noChangeArrowheads="1"/>
            </p:cNvSpPr>
            <p:nvPr/>
          </p:nvSpPr>
          <p:spPr bwMode="auto">
            <a:xfrm>
              <a:off x="12022138" y="1797050"/>
              <a:ext cx="176213"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3" name="Rectangle 2505"/>
            <p:cNvSpPr>
              <a:spLocks noChangeArrowheads="1"/>
            </p:cNvSpPr>
            <p:nvPr/>
          </p:nvSpPr>
          <p:spPr bwMode="auto">
            <a:xfrm>
              <a:off x="12022138" y="1189038"/>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4" name="Rectangle 2506"/>
            <p:cNvSpPr>
              <a:spLocks noChangeArrowheads="1"/>
            </p:cNvSpPr>
            <p:nvPr/>
          </p:nvSpPr>
          <p:spPr bwMode="auto">
            <a:xfrm>
              <a:off x="12022138" y="876300"/>
              <a:ext cx="176213"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5" name="Rectangle 2507"/>
            <p:cNvSpPr>
              <a:spLocks noChangeArrowheads="1"/>
            </p:cNvSpPr>
            <p:nvPr/>
          </p:nvSpPr>
          <p:spPr bwMode="auto">
            <a:xfrm>
              <a:off x="12336463"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6" name="Rectangle 2508"/>
            <p:cNvSpPr>
              <a:spLocks noChangeArrowheads="1"/>
            </p:cNvSpPr>
            <p:nvPr/>
          </p:nvSpPr>
          <p:spPr bwMode="auto">
            <a:xfrm>
              <a:off x="12022138" y="573088"/>
              <a:ext cx="176213"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7" name="Rectangle 2509"/>
            <p:cNvSpPr>
              <a:spLocks noChangeArrowheads="1"/>
            </p:cNvSpPr>
            <p:nvPr/>
          </p:nvSpPr>
          <p:spPr bwMode="auto">
            <a:xfrm>
              <a:off x="12022138" y="269875"/>
              <a:ext cx="176213"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8" name="Rectangle 2510"/>
            <p:cNvSpPr>
              <a:spLocks noChangeArrowheads="1"/>
            </p:cNvSpPr>
            <p:nvPr/>
          </p:nvSpPr>
          <p:spPr bwMode="auto">
            <a:xfrm>
              <a:off x="9888538"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9" name="Rectangle 2511"/>
            <p:cNvSpPr>
              <a:spLocks noChangeArrowheads="1"/>
            </p:cNvSpPr>
            <p:nvPr/>
          </p:nvSpPr>
          <p:spPr bwMode="auto">
            <a:xfrm>
              <a:off x="9888538"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0" name="Rectangle 2512"/>
            <p:cNvSpPr>
              <a:spLocks noChangeArrowheads="1"/>
            </p:cNvSpPr>
            <p:nvPr/>
          </p:nvSpPr>
          <p:spPr bwMode="auto">
            <a:xfrm>
              <a:off x="9888538"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1" name="Rectangle 2513"/>
            <p:cNvSpPr>
              <a:spLocks noChangeArrowheads="1"/>
            </p:cNvSpPr>
            <p:nvPr/>
          </p:nvSpPr>
          <p:spPr bwMode="auto">
            <a:xfrm>
              <a:off x="9888538"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2" name="Rectangle 2514"/>
            <p:cNvSpPr>
              <a:spLocks noChangeArrowheads="1"/>
            </p:cNvSpPr>
            <p:nvPr/>
          </p:nvSpPr>
          <p:spPr bwMode="auto">
            <a:xfrm>
              <a:off x="9888538"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3" name="Rectangle 2515"/>
            <p:cNvSpPr>
              <a:spLocks noChangeArrowheads="1"/>
            </p:cNvSpPr>
            <p:nvPr/>
          </p:nvSpPr>
          <p:spPr bwMode="auto">
            <a:xfrm>
              <a:off x="9888538" y="269875"/>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4" name="Rectangle 2516"/>
            <p:cNvSpPr>
              <a:spLocks noChangeArrowheads="1"/>
            </p:cNvSpPr>
            <p:nvPr/>
          </p:nvSpPr>
          <p:spPr bwMode="auto">
            <a:xfrm>
              <a:off x="11718925" y="240347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5" name="Rectangle 2517"/>
            <p:cNvSpPr>
              <a:spLocks noChangeArrowheads="1"/>
            </p:cNvSpPr>
            <p:nvPr/>
          </p:nvSpPr>
          <p:spPr bwMode="auto">
            <a:xfrm>
              <a:off x="11718925" y="21002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6" name="Rectangle 2518"/>
            <p:cNvSpPr>
              <a:spLocks noChangeArrowheads="1"/>
            </p:cNvSpPr>
            <p:nvPr/>
          </p:nvSpPr>
          <p:spPr bwMode="auto">
            <a:xfrm>
              <a:off x="11718925"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7" name="Rectangle 2519"/>
            <p:cNvSpPr>
              <a:spLocks noChangeArrowheads="1"/>
            </p:cNvSpPr>
            <p:nvPr/>
          </p:nvSpPr>
          <p:spPr bwMode="auto">
            <a:xfrm>
              <a:off x="11718925"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8" name="Rectangle 2520"/>
            <p:cNvSpPr>
              <a:spLocks noChangeArrowheads="1"/>
            </p:cNvSpPr>
            <p:nvPr/>
          </p:nvSpPr>
          <p:spPr bwMode="auto">
            <a:xfrm>
              <a:off x="11718925"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9" name="Rectangle 2521"/>
            <p:cNvSpPr>
              <a:spLocks noChangeArrowheads="1"/>
            </p:cNvSpPr>
            <p:nvPr/>
          </p:nvSpPr>
          <p:spPr bwMode="auto">
            <a:xfrm>
              <a:off x="11718925"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0" name="Rectangle 2522"/>
            <p:cNvSpPr>
              <a:spLocks noChangeArrowheads="1"/>
            </p:cNvSpPr>
            <p:nvPr/>
          </p:nvSpPr>
          <p:spPr bwMode="auto">
            <a:xfrm>
              <a:off x="11415713"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1" name="Rectangle 2523"/>
            <p:cNvSpPr>
              <a:spLocks noChangeArrowheads="1"/>
            </p:cNvSpPr>
            <p:nvPr/>
          </p:nvSpPr>
          <p:spPr bwMode="auto">
            <a:xfrm>
              <a:off x="11718925"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2" name="Rectangle 2524"/>
            <p:cNvSpPr>
              <a:spLocks noChangeArrowheads="1"/>
            </p:cNvSpPr>
            <p:nvPr/>
          </p:nvSpPr>
          <p:spPr bwMode="auto">
            <a:xfrm>
              <a:off x="9585325"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3" name="Rectangle 2525"/>
            <p:cNvSpPr>
              <a:spLocks noChangeArrowheads="1"/>
            </p:cNvSpPr>
            <p:nvPr/>
          </p:nvSpPr>
          <p:spPr bwMode="auto">
            <a:xfrm>
              <a:off x="9585325"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4" name="Rectangle 2526"/>
            <p:cNvSpPr>
              <a:spLocks noChangeArrowheads="1"/>
            </p:cNvSpPr>
            <p:nvPr/>
          </p:nvSpPr>
          <p:spPr bwMode="auto">
            <a:xfrm>
              <a:off x="9585325"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5" name="Rectangle 2527"/>
            <p:cNvSpPr>
              <a:spLocks noChangeArrowheads="1"/>
            </p:cNvSpPr>
            <p:nvPr/>
          </p:nvSpPr>
          <p:spPr bwMode="auto">
            <a:xfrm>
              <a:off x="9585325"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6" name="Rectangle 2528"/>
            <p:cNvSpPr>
              <a:spLocks noChangeArrowheads="1"/>
            </p:cNvSpPr>
            <p:nvPr/>
          </p:nvSpPr>
          <p:spPr bwMode="auto">
            <a:xfrm>
              <a:off x="9585325"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7" name="Rectangle 2529"/>
            <p:cNvSpPr>
              <a:spLocks noChangeArrowheads="1"/>
            </p:cNvSpPr>
            <p:nvPr/>
          </p:nvSpPr>
          <p:spPr bwMode="auto">
            <a:xfrm>
              <a:off x="9585325" y="269875"/>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8" name="Rectangle 2530"/>
            <p:cNvSpPr>
              <a:spLocks noChangeArrowheads="1"/>
            </p:cNvSpPr>
            <p:nvPr/>
          </p:nvSpPr>
          <p:spPr bwMode="auto">
            <a:xfrm>
              <a:off x="11415713" y="21002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9" name="Rectangle 2531"/>
            <p:cNvSpPr>
              <a:spLocks noChangeArrowheads="1"/>
            </p:cNvSpPr>
            <p:nvPr/>
          </p:nvSpPr>
          <p:spPr bwMode="auto">
            <a:xfrm>
              <a:off x="11415713"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0" name="Rectangle 2532"/>
            <p:cNvSpPr>
              <a:spLocks noChangeArrowheads="1"/>
            </p:cNvSpPr>
            <p:nvPr/>
          </p:nvSpPr>
          <p:spPr bwMode="auto">
            <a:xfrm>
              <a:off x="11415713"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1" name="Rectangle 2533"/>
            <p:cNvSpPr>
              <a:spLocks noChangeArrowheads="1"/>
            </p:cNvSpPr>
            <p:nvPr/>
          </p:nvSpPr>
          <p:spPr bwMode="auto">
            <a:xfrm>
              <a:off x="12336463"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2" name="Rectangle 2534"/>
            <p:cNvSpPr>
              <a:spLocks noChangeArrowheads="1"/>
            </p:cNvSpPr>
            <p:nvPr/>
          </p:nvSpPr>
          <p:spPr bwMode="auto">
            <a:xfrm>
              <a:off x="12022138" y="1492250"/>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3" name="Rectangle 2535"/>
            <p:cNvSpPr>
              <a:spLocks noChangeArrowheads="1"/>
            </p:cNvSpPr>
            <p:nvPr/>
          </p:nvSpPr>
          <p:spPr bwMode="auto">
            <a:xfrm>
              <a:off x="11415713"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4" name="Rectangle 2536"/>
            <p:cNvSpPr>
              <a:spLocks noChangeArrowheads="1"/>
            </p:cNvSpPr>
            <p:nvPr/>
          </p:nvSpPr>
          <p:spPr bwMode="auto">
            <a:xfrm>
              <a:off x="11415713"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5" name="Rectangle 2537"/>
            <p:cNvSpPr>
              <a:spLocks noChangeArrowheads="1"/>
            </p:cNvSpPr>
            <p:nvPr/>
          </p:nvSpPr>
          <p:spPr bwMode="auto">
            <a:xfrm>
              <a:off x="9282113"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6" name="Rectangle 2538"/>
            <p:cNvSpPr>
              <a:spLocks noChangeArrowheads="1"/>
            </p:cNvSpPr>
            <p:nvPr/>
          </p:nvSpPr>
          <p:spPr bwMode="auto">
            <a:xfrm>
              <a:off x="9282113"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7" name="Rectangle 2539"/>
            <p:cNvSpPr>
              <a:spLocks noChangeArrowheads="1"/>
            </p:cNvSpPr>
            <p:nvPr/>
          </p:nvSpPr>
          <p:spPr bwMode="auto">
            <a:xfrm>
              <a:off x="9282113"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8" name="Rectangle 2540"/>
            <p:cNvSpPr>
              <a:spLocks noChangeArrowheads="1"/>
            </p:cNvSpPr>
            <p:nvPr/>
          </p:nvSpPr>
          <p:spPr bwMode="auto">
            <a:xfrm>
              <a:off x="9282113"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9" name="Rectangle 2541"/>
            <p:cNvSpPr>
              <a:spLocks noChangeArrowheads="1"/>
            </p:cNvSpPr>
            <p:nvPr/>
          </p:nvSpPr>
          <p:spPr bwMode="auto">
            <a:xfrm>
              <a:off x="9282113"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0" name="Rectangle 2542"/>
            <p:cNvSpPr>
              <a:spLocks noChangeArrowheads="1"/>
            </p:cNvSpPr>
            <p:nvPr/>
          </p:nvSpPr>
          <p:spPr bwMode="auto">
            <a:xfrm>
              <a:off x="9282113" y="269875"/>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1" name="Rectangle 2543"/>
            <p:cNvSpPr>
              <a:spLocks noChangeArrowheads="1"/>
            </p:cNvSpPr>
            <p:nvPr/>
          </p:nvSpPr>
          <p:spPr bwMode="auto">
            <a:xfrm>
              <a:off x="11112500"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2" name="Rectangle 2544"/>
            <p:cNvSpPr>
              <a:spLocks noChangeArrowheads="1"/>
            </p:cNvSpPr>
            <p:nvPr/>
          </p:nvSpPr>
          <p:spPr bwMode="auto">
            <a:xfrm>
              <a:off x="11112500"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3" name="Rectangle 2545"/>
            <p:cNvSpPr>
              <a:spLocks noChangeArrowheads="1"/>
            </p:cNvSpPr>
            <p:nvPr/>
          </p:nvSpPr>
          <p:spPr bwMode="auto">
            <a:xfrm>
              <a:off x="11112500"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4" name="Rectangle 2546"/>
            <p:cNvSpPr>
              <a:spLocks noChangeArrowheads="1"/>
            </p:cNvSpPr>
            <p:nvPr/>
          </p:nvSpPr>
          <p:spPr bwMode="auto">
            <a:xfrm>
              <a:off x="11112500"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5" name="Rectangle 2547"/>
            <p:cNvSpPr>
              <a:spLocks noChangeArrowheads="1"/>
            </p:cNvSpPr>
            <p:nvPr/>
          </p:nvSpPr>
          <p:spPr bwMode="auto">
            <a:xfrm>
              <a:off x="11112500"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6" name="Rectangle 2548"/>
            <p:cNvSpPr>
              <a:spLocks noChangeArrowheads="1"/>
            </p:cNvSpPr>
            <p:nvPr/>
          </p:nvSpPr>
          <p:spPr bwMode="auto">
            <a:xfrm>
              <a:off x="8978900"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7" name="Rectangle 2549"/>
            <p:cNvSpPr>
              <a:spLocks noChangeArrowheads="1"/>
            </p:cNvSpPr>
            <p:nvPr/>
          </p:nvSpPr>
          <p:spPr bwMode="auto">
            <a:xfrm>
              <a:off x="8978900"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8" name="Rectangle 2550"/>
            <p:cNvSpPr>
              <a:spLocks noChangeArrowheads="1"/>
            </p:cNvSpPr>
            <p:nvPr/>
          </p:nvSpPr>
          <p:spPr bwMode="auto">
            <a:xfrm>
              <a:off x="8978900"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9" name="Rectangle 2551"/>
            <p:cNvSpPr>
              <a:spLocks noChangeArrowheads="1"/>
            </p:cNvSpPr>
            <p:nvPr/>
          </p:nvSpPr>
          <p:spPr bwMode="auto">
            <a:xfrm>
              <a:off x="8978900"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0" name="Rectangle 2552"/>
            <p:cNvSpPr>
              <a:spLocks noChangeArrowheads="1"/>
            </p:cNvSpPr>
            <p:nvPr/>
          </p:nvSpPr>
          <p:spPr bwMode="auto">
            <a:xfrm>
              <a:off x="8978900"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1" name="Rectangle 2553"/>
            <p:cNvSpPr>
              <a:spLocks noChangeArrowheads="1"/>
            </p:cNvSpPr>
            <p:nvPr/>
          </p:nvSpPr>
          <p:spPr bwMode="auto">
            <a:xfrm>
              <a:off x="8978900" y="269875"/>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2" name="Rectangle 2554"/>
            <p:cNvSpPr>
              <a:spLocks noChangeArrowheads="1"/>
            </p:cNvSpPr>
            <p:nvPr/>
          </p:nvSpPr>
          <p:spPr bwMode="auto">
            <a:xfrm>
              <a:off x="10809288"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3" name="Rectangle 2555"/>
            <p:cNvSpPr>
              <a:spLocks noChangeArrowheads="1"/>
            </p:cNvSpPr>
            <p:nvPr/>
          </p:nvSpPr>
          <p:spPr bwMode="auto">
            <a:xfrm>
              <a:off x="10809288"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4" name="Rectangle 2556"/>
            <p:cNvSpPr>
              <a:spLocks noChangeArrowheads="1"/>
            </p:cNvSpPr>
            <p:nvPr/>
          </p:nvSpPr>
          <p:spPr bwMode="auto">
            <a:xfrm>
              <a:off x="10809288"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5" name="Rectangle 2557"/>
            <p:cNvSpPr>
              <a:spLocks noChangeArrowheads="1"/>
            </p:cNvSpPr>
            <p:nvPr/>
          </p:nvSpPr>
          <p:spPr bwMode="auto">
            <a:xfrm>
              <a:off x="10809288"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6" name="Rectangle 2558"/>
            <p:cNvSpPr>
              <a:spLocks noChangeArrowheads="1"/>
            </p:cNvSpPr>
            <p:nvPr/>
          </p:nvSpPr>
          <p:spPr bwMode="auto">
            <a:xfrm>
              <a:off x="10506075"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7" name="Rectangle 2559"/>
            <p:cNvSpPr>
              <a:spLocks noChangeArrowheads="1"/>
            </p:cNvSpPr>
            <p:nvPr/>
          </p:nvSpPr>
          <p:spPr bwMode="auto">
            <a:xfrm>
              <a:off x="8675688" y="1797050"/>
              <a:ext cx="166688"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8" name="Rectangle 2560"/>
            <p:cNvSpPr>
              <a:spLocks noChangeArrowheads="1"/>
            </p:cNvSpPr>
            <p:nvPr/>
          </p:nvSpPr>
          <p:spPr bwMode="auto">
            <a:xfrm>
              <a:off x="8675688"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9" name="Rectangle 2561"/>
            <p:cNvSpPr>
              <a:spLocks noChangeArrowheads="1"/>
            </p:cNvSpPr>
            <p:nvPr/>
          </p:nvSpPr>
          <p:spPr bwMode="auto">
            <a:xfrm>
              <a:off x="8675688"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 name="Rectangle 2562"/>
            <p:cNvSpPr>
              <a:spLocks noChangeArrowheads="1"/>
            </p:cNvSpPr>
            <p:nvPr/>
          </p:nvSpPr>
          <p:spPr bwMode="auto">
            <a:xfrm>
              <a:off x="8675688"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 name="Rectangle 2563"/>
            <p:cNvSpPr>
              <a:spLocks noChangeArrowheads="1"/>
            </p:cNvSpPr>
            <p:nvPr/>
          </p:nvSpPr>
          <p:spPr bwMode="auto">
            <a:xfrm>
              <a:off x="8675688" y="573088"/>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 name="Rectangle 2564"/>
            <p:cNvSpPr>
              <a:spLocks noChangeArrowheads="1"/>
            </p:cNvSpPr>
            <p:nvPr/>
          </p:nvSpPr>
          <p:spPr bwMode="auto">
            <a:xfrm>
              <a:off x="10506075" y="1492250"/>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 name="Rectangle 2565"/>
            <p:cNvSpPr>
              <a:spLocks noChangeArrowheads="1"/>
            </p:cNvSpPr>
            <p:nvPr/>
          </p:nvSpPr>
          <p:spPr bwMode="auto">
            <a:xfrm>
              <a:off x="10506075" y="1189038"/>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4" name="Rectangle 2566"/>
            <p:cNvSpPr>
              <a:spLocks noChangeArrowheads="1"/>
            </p:cNvSpPr>
            <p:nvPr/>
          </p:nvSpPr>
          <p:spPr bwMode="auto">
            <a:xfrm>
              <a:off x="10506075" y="876300"/>
              <a:ext cx="166688"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 name="Rectangle 2567"/>
            <p:cNvSpPr>
              <a:spLocks noChangeArrowheads="1"/>
            </p:cNvSpPr>
            <p:nvPr/>
          </p:nvSpPr>
          <p:spPr bwMode="auto">
            <a:xfrm>
              <a:off x="8372475" y="1492250"/>
              <a:ext cx="165100"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 name="Rectangle 2568"/>
            <p:cNvSpPr>
              <a:spLocks noChangeArrowheads="1"/>
            </p:cNvSpPr>
            <p:nvPr/>
          </p:nvSpPr>
          <p:spPr bwMode="auto">
            <a:xfrm>
              <a:off x="8372475" y="1189038"/>
              <a:ext cx="165100"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7" name="Rectangle 2569"/>
            <p:cNvSpPr>
              <a:spLocks noChangeArrowheads="1"/>
            </p:cNvSpPr>
            <p:nvPr/>
          </p:nvSpPr>
          <p:spPr bwMode="auto">
            <a:xfrm>
              <a:off x="8372475" y="876300"/>
              <a:ext cx="165100"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 name="Rectangle 2570"/>
            <p:cNvSpPr>
              <a:spLocks noChangeArrowheads="1"/>
            </p:cNvSpPr>
            <p:nvPr/>
          </p:nvSpPr>
          <p:spPr bwMode="auto">
            <a:xfrm>
              <a:off x="8372475" y="573088"/>
              <a:ext cx="165100"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 name="Rectangle 2571"/>
            <p:cNvSpPr>
              <a:spLocks noChangeArrowheads="1"/>
            </p:cNvSpPr>
            <p:nvPr/>
          </p:nvSpPr>
          <p:spPr bwMode="auto">
            <a:xfrm>
              <a:off x="8666163" y="2403475"/>
              <a:ext cx="165100"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0" name="Rectangle 2572"/>
            <p:cNvSpPr>
              <a:spLocks noChangeArrowheads="1"/>
            </p:cNvSpPr>
            <p:nvPr/>
          </p:nvSpPr>
          <p:spPr bwMode="auto">
            <a:xfrm>
              <a:off x="8666163" y="2100263"/>
              <a:ext cx="165100"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 name="Rectangle 2573"/>
            <p:cNvSpPr>
              <a:spLocks noChangeArrowheads="1"/>
            </p:cNvSpPr>
            <p:nvPr/>
          </p:nvSpPr>
          <p:spPr bwMode="auto">
            <a:xfrm>
              <a:off x="8361363" y="240347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2" name="Rectangle 2574"/>
            <p:cNvSpPr>
              <a:spLocks noChangeArrowheads="1"/>
            </p:cNvSpPr>
            <p:nvPr/>
          </p:nvSpPr>
          <p:spPr bwMode="auto">
            <a:xfrm>
              <a:off x="8058150" y="2403475"/>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3" name="Rectangle 2575"/>
            <p:cNvSpPr>
              <a:spLocks noChangeArrowheads="1"/>
            </p:cNvSpPr>
            <p:nvPr/>
          </p:nvSpPr>
          <p:spPr bwMode="auto">
            <a:xfrm>
              <a:off x="9282113" y="21002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4" name="Rectangle 2576"/>
            <p:cNvSpPr>
              <a:spLocks noChangeArrowheads="1"/>
            </p:cNvSpPr>
            <p:nvPr/>
          </p:nvSpPr>
          <p:spPr bwMode="auto">
            <a:xfrm>
              <a:off x="8978900" y="2100263"/>
              <a:ext cx="1666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 name="Rectangle 2577"/>
            <p:cNvSpPr>
              <a:spLocks noChangeArrowheads="1"/>
            </p:cNvSpPr>
            <p:nvPr/>
          </p:nvSpPr>
          <p:spPr bwMode="auto">
            <a:xfrm>
              <a:off x="18110200" y="8470900"/>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6" name="Rectangle 2578"/>
            <p:cNvSpPr>
              <a:spLocks noChangeArrowheads="1"/>
            </p:cNvSpPr>
            <p:nvPr/>
          </p:nvSpPr>
          <p:spPr bwMode="auto">
            <a:xfrm>
              <a:off x="18415000" y="7864475"/>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7" name="Rectangle 2579"/>
            <p:cNvSpPr>
              <a:spLocks noChangeArrowheads="1"/>
            </p:cNvSpPr>
            <p:nvPr/>
          </p:nvSpPr>
          <p:spPr bwMode="auto">
            <a:xfrm>
              <a:off x="18718213" y="7864475"/>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 name="Rectangle 2580"/>
            <p:cNvSpPr>
              <a:spLocks noChangeArrowheads="1"/>
            </p:cNvSpPr>
            <p:nvPr/>
          </p:nvSpPr>
          <p:spPr bwMode="auto">
            <a:xfrm>
              <a:off x="18110200" y="7864475"/>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 name="Rectangle 2581"/>
            <p:cNvSpPr>
              <a:spLocks noChangeArrowheads="1"/>
            </p:cNvSpPr>
            <p:nvPr/>
          </p:nvSpPr>
          <p:spPr bwMode="auto">
            <a:xfrm>
              <a:off x="17806988" y="7864475"/>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 name="Rectangle 2582"/>
            <p:cNvSpPr>
              <a:spLocks noChangeArrowheads="1"/>
            </p:cNvSpPr>
            <p:nvPr/>
          </p:nvSpPr>
          <p:spPr bwMode="auto">
            <a:xfrm>
              <a:off x="17503775" y="7864475"/>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 name="Rectangle 2583"/>
            <p:cNvSpPr>
              <a:spLocks noChangeArrowheads="1"/>
            </p:cNvSpPr>
            <p:nvPr/>
          </p:nvSpPr>
          <p:spPr bwMode="auto">
            <a:xfrm>
              <a:off x="18110200" y="7561263"/>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 name="Rectangle 2584"/>
            <p:cNvSpPr>
              <a:spLocks noChangeArrowheads="1"/>
            </p:cNvSpPr>
            <p:nvPr/>
          </p:nvSpPr>
          <p:spPr bwMode="auto">
            <a:xfrm>
              <a:off x="17806988" y="7561263"/>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 name="Rectangle 2585"/>
            <p:cNvSpPr>
              <a:spLocks noChangeArrowheads="1"/>
            </p:cNvSpPr>
            <p:nvPr/>
          </p:nvSpPr>
          <p:spPr bwMode="auto">
            <a:xfrm>
              <a:off x="17503775" y="7561263"/>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 name="Rectangle 2586"/>
            <p:cNvSpPr>
              <a:spLocks noChangeArrowheads="1"/>
            </p:cNvSpPr>
            <p:nvPr/>
          </p:nvSpPr>
          <p:spPr bwMode="auto">
            <a:xfrm>
              <a:off x="17200563" y="7561263"/>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 name="Rectangle 2587"/>
            <p:cNvSpPr>
              <a:spLocks noChangeArrowheads="1"/>
            </p:cNvSpPr>
            <p:nvPr/>
          </p:nvSpPr>
          <p:spPr bwMode="auto">
            <a:xfrm>
              <a:off x="18415000" y="4830763"/>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6" name="Rectangle 2588"/>
            <p:cNvSpPr>
              <a:spLocks noChangeArrowheads="1"/>
            </p:cNvSpPr>
            <p:nvPr/>
          </p:nvSpPr>
          <p:spPr bwMode="auto">
            <a:xfrm>
              <a:off x="18415000" y="4527550"/>
              <a:ext cx="176213"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7" name="Rectangle 2589"/>
            <p:cNvSpPr>
              <a:spLocks noChangeArrowheads="1"/>
            </p:cNvSpPr>
            <p:nvPr/>
          </p:nvSpPr>
          <p:spPr bwMode="auto">
            <a:xfrm>
              <a:off x="18415000" y="4224338"/>
              <a:ext cx="176213"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8" name="Rectangle 2590"/>
            <p:cNvSpPr>
              <a:spLocks noChangeArrowheads="1"/>
            </p:cNvSpPr>
            <p:nvPr/>
          </p:nvSpPr>
          <p:spPr bwMode="auto">
            <a:xfrm>
              <a:off x="18415000" y="3919538"/>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9" name="Rectangle 2591"/>
            <p:cNvSpPr>
              <a:spLocks noChangeArrowheads="1"/>
            </p:cNvSpPr>
            <p:nvPr/>
          </p:nvSpPr>
          <p:spPr bwMode="auto">
            <a:xfrm>
              <a:off x="18415000" y="3616325"/>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0" name="Rectangle 2592"/>
            <p:cNvSpPr>
              <a:spLocks noChangeArrowheads="1"/>
            </p:cNvSpPr>
            <p:nvPr/>
          </p:nvSpPr>
          <p:spPr bwMode="auto">
            <a:xfrm>
              <a:off x="18415000" y="3313113"/>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1" name="Rectangle 2593"/>
            <p:cNvSpPr>
              <a:spLocks noChangeArrowheads="1"/>
            </p:cNvSpPr>
            <p:nvPr/>
          </p:nvSpPr>
          <p:spPr bwMode="auto">
            <a:xfrm>
              <a:off x="18415000" y="3009900"/>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2" name="Rectangle 2594"/>
            <p:cNvSpPr>
              <a:spLocks noChangeArrowheads="1"/>
            </p:cNvSpPr>
            <p:nvPr/>
          </p:nvSpPr>
          <p:spPr bwMode="auto">
            <a:xfrm>
              <a:off x="18415000" y="2403475"/>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 name="Rectangle 2595"/>
            <p:cNvSpPr>
              <a:spLocks noChangeArrowheads="1"/>
            </p:cNvSpPr>
            <p:nvPr/>
          </p:nvSpPr>
          <p:spPr bwMode="auto">
            <a:xfrm>
              <a:off x="18415000" y="2100263"/>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 name="Rectangle 2596"/>
            <p:cNvSpPr>
              <a:spLocks noChangeArrowheads="1"/>
            </p:cNvSpPr>
            <p:nvPr/>
          </p:nvSpPr>
          <p:spPr bwMode="auto">
            <a:xfrm>
              <a:off x="18415000" y="1797050"/>
              <a:ext cx="176213"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 name="Rectangle 2597"/>
            <p:cNvSpPr>
              <a:spLocks noChangeArrowheads="1"/>
            </p:cNvSpPr>
            <p:nvPr/>
          </p:nvSpPr>
          <p:spPr bwMode="auto">
            <a:xfrm>
              <a:off x="18415000" y="1492250"/>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 name="Rectangle 2598"/>
            <p:cNvSpPr>
              <a:spLocks noChangeArrowheads="1"/>
            </p:cNvSpPr>
            <p:nvPr/>
          </p:nvSpPr>
          <p:spPr bwMode="auto">
            <a:xfrm>
              <a:off x="18415000" y="1189038"/>
              <a:ext cx="176213"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 name="Rectangle 2599"/>
            <p:cNvSpPr>
              <a:spLocks noChangeArrowheads="1"/>
            </p:cNvSpPr>
            <p:nvPr/>
          </p:nvSpPr>
          <p:spPr bwMode="auto">
            <a:xfrm>
              <a:off x="18415000" y="-33337"/>
              <a:ext cx="176213"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 name="Rectangle 2600"/>
            <p:cNvSpPr>
              <a:spLocks noChangeArrowheads="1"/>
            </p:cNvSpPr>
            <p:nvPr/>
          </p:nvSpPr>
          <p:spPr bwMode="auto">
            <a:xfrm>
              <a:off x="18415000" y="-336550"/>
              <a:ext cx="176213"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 name="Rectangle 2601"/>
            <p:cNvSpPr>
              <a:spLocks noChangeArrowheads="1"/>
            </p:cNvSpPr>
            <p:nvPr/>
          </p:nvSpPr>
          <p:spPr bwMode="auto">
            <a:xfrm>
              <a:off x="18415000" y="-639762"/>
              <a:ext cx="176213" cy="174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 name="Rectangle 2602"/>
            <p:cNvSpPr>
              <a:spLocks noChangeArrowheads="1"/>
            </p:cNvSpPr>
            <p:nvPr/>
          </p:nvSpPr>
          <p:spPr bwMode="auto">
            <a:xfrm>
              <a:off x="18415000" y="-1247775"/>
              <a:ext cx="176213"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1" name="Rectangle 2603"/>
            <p:cNvSpPr>
              <a:spLocks noChangeArrowheads="1"/>
            </p:cNvSpPr>
            <p:nvPr/>
          </p:nvSpPr>
          <p:spPr bwMode="auto">
            <a:xfrm>
              <a:off x="18415000" y="-1550987"/>
              <a:ext cx="176213" cy="176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2" name="Slide Number Placeholder 1"/>
          <p:cNvSpPr>
            <a:spLocks noGrp="1"/>
          </p:cNvSpPr>
          <p:nvPr>
            <p:ph type="sldNum" sz="quarter" idx="10"/>
          </p:nvPr>
        </p:nvSpPr>
        <p:spPr/>
        <p:txBody>
          <a:bodyPr/>
          <a:lstStyle/>
          <a:p>
            <a:pPr>
              <a:defRPr/>
            </a:pPr>
            <a:fld id="{162E4A84-A8F2-424A-AAF2-679D4EB18637}" type="slidenum">
              <a:rPr lang="en-US" smtClean="0"/>
              <a:pPr>
                <a:defRPr/>
              </a:pPr>
              <a:t>‹#›</a:t>
            </a:fld>
            <a:endParaRPr lang="en-US" dirty="0"/>
          </a:p>
        </p:txBody>
      </p:sp>
    </p:spTree>
    <p:extLst>
      <p:ext uri="{BB962C8B-B14F-4D97-AF65-F5344CB8AC3E}">
        <p14:creationId xmlns:p14="http://schemas.microsoft.com/office/powerpoint/2010/main" val="29016161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slide">
    <p:spTree>
      <p:nvGrpSpPr>
        <p:cNvPr id="1" name=""/>
        <p:cNvGrpSpPr/>
        <p:nvPr/>
      </p:nvGrpSpPr>
      <p:grpSpPr>
        <a:xfrm>
          <a:off x="0" y="0"/>
          <a:ext cx="0" cy="0"/>
          <a:chOff x="0" y="0"/>
          <a:chExt cx="0" cy="0"/>
        </a:xfrm>
      </p:grpSpPr>
      <p:sp>
        <p:nvSpPr>
          <p:cNvPr id="4" name="Slide Number Placeholder 6"/>
          <p:cNvSpPr>
            <a:spLocks noGrp="1"/>
          </p:cNvSpPr>
          <p:nvPr>
            <p:ph type="sldNum" sz="quarter" idx="10"/>
          </p:nvPr>
        </p:nvSpPr>
        <p:spPr/>
        <p:txBody>
          <a:bodyPr/>
          <a:lstStyle>
            <a:lvl1pPr>
              <a:defRPr/>
            </a:lvl1pPr>
          </a:lstStyle>
          <a:p>
            <a:pPr>
              <a:defRPr/>
            </a:pPr>
            <a:fld id="{9DB0966F-258A-4E8A-8CAB-708CF757257F}" type="slidenum">
              <a:rPr lang="en-US"/>
              <a:pPr>
                <a:defRPr/>
              </a:pPr>
              <a:t>‹#›</a:t>
            </a:fld>
            <a:endParaRPr lang="en-US"/>
          </a:p>
        </p:txBody>
      </p:sp>
      <p:sp>
        <p:nvSpPr>
          <p:cNvPr id="5" name="Title 8"/>
          <p:cNvSpPr>
            <a:spLocks noGrp="1"/>
          </p:cNvSpPr>
          <p:nvPr>
            <p:ph type="title" hasCustomPrompt="1"/>
          </p:nvPr>
        </p:nvSpPr>
        <p:spPr>
          <a:xfrm>
            <a:off x="899810" y="1354712"/>
            <a:ext cx="8582120" cy="7033496"/>
          </a:xfrm>
          <a:prstGeom prst="rect">
            <a:avLst/>
          </a:prstGeom>
          <a:noFill/>
          <a:ln w="9525">
            <a:noFill/>
            <a:miter lim="800000"/>
            <a:headEnd/>
            <a:tailEnd/>
          </a:ln>
        </p:spPr>
        <p:txBody>
          <a:bodyPr vert="horz" wrap="square" lIns="720360" tIns="720360" rIns="720360" bIns="720360" numCol="1" rtlCol="0" anchor="ctr" anchorCtr="1" compatLnSpc="1">
            <a:prstTxWarp prst="textNoShape">
              <a:avLst/>
            </a:prstTxWarp>
            <a:noAutofit/>
          </a:bodyPr>
          <a:lstStyle>
            <a:lvl1pPr marL="0" marR="0" indent="0" algn="l" defTabSz="1829714" rtl="0" eaLnBrk="0" fontAlgn="base" latinLnBrk="0" hangingPunct="0">
              <a:lnSpc>
                <a:spcPts val="7300"/>
              </a:lnSpc>
              <a:spcBef>
                <a:spcPts val="0"/>
              </a:spcBef>
              <a:spcAft>
                <a:spcPct val="0"/>
              </a:spcAft>
              <a:buNone/>
              <a:tabLst/>
              <a:defRPr lang="en-US" sz="7200" b="0" kern="1200" cap="none" spc="0" baseline="0" dirty="0" smtClean="0">
                <a:solidFill>
                  <a:schemeClr val="bg1"/>
                </a:solidFill>
                <a:latin typeface="Arial" panose="020B0604020202020204" pitchFamily="34" charset="0"/>
                <a:ea typeface="+mn-ea"/>
                <a:cs typeface="Arial" panose="020B0604020202020204" pitchFamily="34" charset="0"/>
              </a:defRPr>
            </a:lvl1pPr>
          </a:lstStyle>
          <a:p>
            <a:pPr marL="0" marR="0" lvl="0" indent="0" defTabSz="1829714" rtl="0" eaLnBrk="0" fontAlgn="base" latinLnBrk="0" hangingPunct="0">
              <a:lnSpc>
                <a:spcPct val="75000"/>
              </a:lnSpc>
              <a:spcBef>
                <a:spcPts val="0"/>
              </a:spcBef>
              <a:spcAft>
                <a:spcPct val="0"/>
              </a:spcAft>
              <a:tabLst/>
              <a:defRPr/>
            </a:pPr>
            <a:r>
              <a:rPr lang="en-US" dirty="0"/>
              <a:t>Click to edit text of divider or messaging slides</a:t>
            </a:r>
          </a:p>
        </p:txBody>
      </p:sp>
    </p:spTree>
    <p:extLst>
      <p:ext uri="{BB962C8B-B14F-4D97-AF65-F5344CB8AC3E}">
        <p14:creationId xmlns:p14="http://schemas.microsoft.com/office/powerpoint/2010/main" val="8330128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4" name="Rectangle 3"/>
          <p:cNvSpPr/>
          <p:nvPr userDrawn="1"/>
        </p:nvSpPr>
        <p:spPr>
          <a:xfrm>
            <a:off x="16529538" y="9120554"/>
            <a:ext cx="1761637" cy="1177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utoShape 3"/>
          <p:cNvSpPr>
            <a:spLocks noChangeAspect="1" noChangeArrowheads="1" noTextEdit="1"/>
          </p:cNvSpPr>
          <p:nvPr userDrawn="1"/>
        </p:nvSpPr>
        <p:spPr bwMode="auto">
          <a:xfrm>
            <a:off x="55107" y="0"/>
            <a:ext cx="18236068" cy="1027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
          <p:cNvSpPr>
            <a:spLocks/>
          </p:cNvSpPr>
          <p:nvPr userDrawn="1"/>
        </p:nvSpPr>
        <p:spPr bwMode="auto">
          <a:xfrm>
            <a:off x="2031544" y="0"/>
            <a:ext cx="15557500" cy="10275887"/>
          </a:xfrm>
          <a:custGeom>
            <a:avLst/>
            <a:gdLst>
              <a:gd name="T0" fmla="*/ 3079 w 4904"/>
              <a:gd name="T1" fmla="*/ 0 h 3238"/>
              <a:gd name="T2" fmla="*/ 0 w 4904"/>
              <a:gd name="T3" fmla="*/ 0 h 3238"/>
              <a:gd name="T4" fmla="*/ 0 w 4904"/>
              <a:gd name="T5" fmla="*/ 377 h 3238"/>
              <a:gd name="T6" fmla="*/ 0 w 4904"/>
              <a:gd name="T7" fmla="*/ 377 h 3238"/>
              <a:gd name="T8" fmla="*/ 0 w 4904"/>
              <a:gd name="T9" fmla="*/ 377 h 3238"/>
              <a:gd name="T10" fmla="*/ 0 w 4904"/>
              <a:gd name="T11" fmla="*/ 377 h 3238"/>
              <a:gd name="T12" fmla="*/ 2717 w 4904"/>
              <a:gd name="T13" fmla="*/ 3238 h 3238"/>
              <a:gd name="T14" fmla="*/ 2717 w 4904"/>
              <a:gd name="T15" fmla="*/ 3238 h 3238"/>
              <a:gd name="T16" fmla="*/ 2717 w 4904"/>
              <a:gd name="T17" fmla="*/ 3238 h 3238"/>
              <a:gd name="T18" fmla="*/ 2717 w 4904"/>
              <a:gd name="T19" fmla="*/ 3238 h 3238"/>
              <a:gd name="T20" fmla="*/ 4904 w 4904"/>
              <a:gd name="T21" fmla="*/ 3238 h 3238"/>
              <a:gd name="T22" fmla="*/ 3079 w 4904"/>
              <a:gd name="T23" fmla="*/ 0 h 3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04" h="3238">
                <a:moveTo>
                  <a:pt x="3079" y="0"/>
                </a:moveTo>
                <a:cubicBezTo>
                  <a:pt x="0" y="0"/>
                  <a:pt x="0" y="0"/>
                  <a:pt x="0" y="0"/>
                </a:cubicBezTo>
                <a:cubicBezTo>
                  <a:pt x="0" y="377"/>
                  <a:pt x="0" y="377"/>
                  <a:pt x="0" y="377"/>
                </a:cubicBezTo>
                <a:cubicBezTo>
                  <a:pt x="0" y="377"/>
                  <a:pt x="0" y="377"/>
                  <a:pt x="0" y="377"/>
                </a:cubicBezTo>
                <a:cubicBezTo>
                  <a:pt x="0" y="377"/>
                  <a:pt x="0" y="377"/>
                  <a:pt x="0" y="377"/>
                </a:cubicBezTo>
                <a:cubicBezTo>
                  <a:pt x="0" y="377"/>
                  <a:pt x="0" y="377"/>
                  <a:pt x="0" y="377"/>
                </a:cubicBezTo>
                <a:cubicBezTo>
                  <a:pt x="1266" y="906"/>
                  <a:pt x="2325" y="1873"/>
                  <a:pt x="2717" y="3238"/>
                </a:cubicBezTo>
                <a:cubicBezTo>
                  <a:pt x="2717" y="3238"/>
                  <a:pt x="2717" y="3238"/>
                  <a:pt x="2717" y="3238"/>
                </a:cubicBezTo>
                <a:cubicBezTo>
                  <a:pt x="2717" y="3238"/>
                  <a:pt x="2717" y="3238"/>
                  <a:pt x="2717" y="3238"/>
                </a:cubicBezTo>
                <a:cubicBezTo>
                  <a:pt x="2717" y="3238"/>
                  <a:pt x="2717" y="3238"/>
                  <a:pt x="2717" y="3238"/>
                </a:cubicBezTo>
                <a:cubicBezTo>
                  <a:pt x="4904" y="3238"/>
                  <a:pt x="4904" y="3238"/>
                  <a:pt x="4904" y="3238"/>
                </a:cubicBezTo>
                <a:cubicBezTo>
                  <a:pt x="3079" y="0"/>
                  <a:pt x="3079" y="0"/>
                  <a:pt x="3079" y="0"/>
                </a:cubicBezTo>
              </a:path>
            </a:pathLst>
          </a:custGeom>
          <a:solidFill>
            <a:srgbClr val="141516">
              <a:alpha val="58039"/>
            </a:srgb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6"/>
          <p:cNvSpPr>
            <a:spLocks/>
          </p:cNvSpPr>
          <p:nvPr userDrawn="1"/>
        </p:nvSpPr>
        <p:spPr bwMode="auto">
          <a:xfrm>
            <a:off x="58282" y="498475"/>
            <a:ext cx="1973263" cy="9777412"/>
          </a:xfrm>
          <a:custGeom>
            <a:avLst/>
            <a:gdLst>
              <a:gd name="T0" fmla="*/ 0 w 622"/>
              <a:gd name="T1" fmla="*/ 0 h 3081"/>
              <a:gd name="T2" fmla="*/ 0 w 622"/>
              <a:gd name="T3" fmla="*/ 2969 h 3081"/>
              <a:gd name="T4" fmla="*/ 96 w 622"/>
              <a:gd name="T5" fmla="*/ 3081 h 3081"/>
              <a:gd name="T6" fmla="*/ 622 w 622"/>
              <a:gd name="T7" fmla="*/ 3081 h 3081"/>
              <a:gd name="T8" fmla="*/ 622 w 622"/>
              <a:gd name="T9" fmla="*/ 220 h 3081"/>
              <a:gd name="T10" fmla="*/ 622 w 622"/>
              <a:gd name="T11" fmla="*/ 220 h 3081"/>
              <a:gd name="T12" fmla="*/ 0 w 622"/>
              <a:gd name="T13" fmla="*/ 0 h 3081"/>
            </a:gdLst>
            <a:ahLst/>
            <a:cxnLst>
              <a:cxn ang="0">
                <a:pos x="T0" y="T1"/>
              </a:cxn>
              <a:cxn ang="0">
                <a:pos x="T2" y="T3"/>
              </a:cxn>
              <a:cxn ang="0">
                <a:pos x="T4" y="T5"/>
              </a:cxn>
              <a:cxn ang="0">
                <a:pos x="T6" y="T7"/>
              </a:cxn>
              <a:cxn ang="0">
                <a:pos x="T8" y="T9"/>
              </a:cxn>
              <a:cxn ang="0">
                <a:pos x="T10" y="T11"/>
              </a:cxn>
              <a:cxn ang="0">
                <a:pos x="T12" y="T13"/>
              </a:cxn>
            </a:cxnLst>
            <a:rect l="0" t="0" r="r" b="b"/>
            <a:pathLst>
              <a:path w="622" h="3081">
                <a:moveTo>
                  <a:pt x="0" y="0"/>
                </a:moveTo>
                <a:cubicBezTo>
                  <a:pt x="0" y="2969"/>
                  <a:pt x="0" y="2969"/>
                  <a:pt x="0" y="2969"/>
                </a:cubicBezTo>
                <a:cubicBezTo>
                  <a:pt x="33" y="3005"/>
                  <a:pt x="66" y="3042"/>
                  <a:pt x="96" y="3081"/>
                </a:cubicBezTo>
                <a:cubicBezTo>
                  <a:pt x="622" y="3081"/>
                  <a:pt x="622" y="3081"/>
                  <a:pt x="622" y="3081"/>
                </a:cubicBezTo>
                <a:cubicBezTo>
                  <a:pt x="622" y="220"/>
                  <a:pt x="622" y="220"/>
                  <a:pt x="622" y="220"/>
                </a:cubicBezTo>
                <a:cubicBezTo>
                  <a:pt x="622" y="220"/>
                  <a:pt x="622" y="220"/>
                  <a:pt x="622" y="220"/>
                </a:cubicBezTo>
                <a:cubicBezTo>
                  <a:pt x="419" y="135"/>
                  <a:pt x="211" y="62"/>
                  <a:pt x="0" y="0"/>
                </a:cubicBezTo>
              </a:path>
            </a:pathLst>
          </a:custGeom>
          <a:solidFill>
            <a:srgbClr val="141516">
              <a:alpha val="58039"/>
            </a:srgb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7"/>
          <p:cNvSpPr>
            <a:spLocks/>
          </p:cNvSpPr>
          <p:nvPr userDrawn="1"/>
        </p:nvSpPr>
        <p:spPr bwMode="auto">
          <a:xfrm>
            <a:off x="2031544" y="1196975"/>
            <a:ext cx="8618538" cy="9078912"/>
          </a:xfrm>
          <a:custGeom>
            <a:avLst/>
            <a:gdLst>
              <a:gd name="T0" fmla="*/ 0 w 2717"/>
              <a:gd name="T1" fmla="*/ 0 h 2861"/>
              <a:gd name="T2" fmla="*/ 0 w 2717"/>
              <a:gd name="T3" fmla="*/ 2861 h 2861"/>
              <a:gd name="T4" fmla="*/ 2717 w 2717"/>
              <a:gd name="T5" fmla="*/ 2861 h 2861"/>
              <a:gd name="T6" fmla="*/ 0 w 2717"/>
              <a:gd name="T7" fmla="*/ 0 h 2861"/>
            </a:gdLst>
            <a:ahLst/>
            <a:cxnLst>
              <a:cxn ang="0">
                <a:pos x="T0" y="T1"/>
              </a:cxn>
              <a:cxn ang="0">
                <a:pos x="T2" y="T3"/>
              </a:cxn>
              <a:cxn ang="0">
                <a:pos x="T4" y="T5"/>
              </a:cxn>
              <a:cxn ang="0">
                <a:pos x="T6" y="T7"/>
              </a:cxn>
            </a:cxnLst>
            <a:rect l="0" t="0" r="r" b="b"/>
            <a:pathLst>
              <a:path w="2717" h="2861">
                <a:moveTo>
                  <a:pt x="0" y="0"/>
                </a:moveTo>
                <a:cubicBezTo>
                  <a:pt x="0" y="2861"/>
                  <a:pt x="0" y="2861"/>
                  <a:pt x="0" y="2861"/>
                </a:cubicBezTo>
                <a:cubicBezTo>
                  <a:pt x="2717" y="2861"/>
                  <a:pt x="2717" y="2861"/>
                  <a:pt x="2717" y="2861"/>
                </a:cubicBezTo>
                <a:cubicBezTo>
                  <a:pt x="2325" y="1496"/>
                  <a:pt x="1266" y="529"/>
                  <a:pt x="0" y="0"/>
                </a:cubicBezTo>
              </a:path>
            </a:pathLst>
          </a:custGeom>
          <a:solidFill>
            <a:srgbClr val="060606">
              <a:alpha val="92157"/>
            </a:srgb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Text Placeholder 14"/>
          <p:cNvSpPr>
            <a:spLocks noGrp="1"/>
          </p:cNvSpPr>
          <p:nvPr>
            <p:ph type="body" sz="quarter" idx="70" hasCustomPrompt="1"/>
          </p:nvPr>
        </p:nvSpPr>
        <p:spPr>
          <a:xfrm>
            <a:off x="3175" y="0"/>
            <a:ext cx="18291175" cy="10298113"/>
          </a:xfrm>
          <a:solidFill>
            <a:srgbClr val="069EDB">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buNone/>
              <a:defRPr lang="en-US" dirty="0"/>
            </a:lvl1pPr>
          </a:lstStyle>
          <a:p>
            <a:pPr lvl="0" algn="ctr">
              <a:spcBef>
                <a:spcPct val="0"/>
              </a:spcBef>
            </a:pPr>
            <a:r>
              <a:rPr lang="en-US" dirty="0"/>
              <a:t> </a:t>
            </a:r>
          </a:p>
        </p:txBody>
      </p:sp>
      <p:sp>
        <p:nvSpPr>
          <p:cNvPr id="5" name="Text Placeholder 9"/>
          <p:cNvSpPr>
            <a:spLocks noGrp="1"/>
          </p:cNvSpPr>
          <p:nvPr userDrawn="1">
            <p:ph type="body" sz="quarter" idx="14" hasCustomPrompt="1"/>
          </p:nvPr>
        </p:nvSpPr>
        <p:spPr>
          <a:xfrm>
            <a:off x="2034720" y="0"/>
            <a:ext cx="15545840" cy="10298113"/>
          </a:xfrm>
          <a:prstGeom prst="rect">
            <a:avLst/>
          </a:prstGeom>
          <a:noFill/>
        </p:spPr>
        <p:txBody>
          <a:bodyPr lIns="771534" tIns="1414476" rIns="1285886"/>
          <a:lstStyle>
            <a:lvl1pPr marL="1454150" indent="-1454150" algn="l" rtl="0" eaLnBrk="0" fontAlgn="base" hangingPunct="0">
              <a:lnSpc>
                <a:spcPts val="8040"/>
              </a:lnSpc>
              <a:spcBef>
                <a:spcPts val="0"/>
              </a:spcBef>
              <a:spcAft>
                <a:spcPts val="0"/>
              </a:spcAft>
              <a:buClr>
                <a:schemeClr val="accent1"/>
              </a:buClr>
              <a:buSzPct val="100000"/>
              <a:buFont typeface="Wingdings" pitchFamily="2" charset="2"/>
              <a:buNone/>
              <a:tabLst>
                <a:tab pos="8641713" algn="r"/>
              </a:tabLst>
              <a:defRPr lang="en-US" sz="7900" b="1" kern="1200" cap="all" spc="-179" baseline="0" dirty="0" smtClean="0">
                <a:solidFill>
                  <a:srgbClr val="FFFFFF"/>
                </a:solidFill>
                <a:latin typeface="Arial MT Std Light" panose="020B0302030403020204" pitchFamily="34" charset="0"/>
                <a:ea typeface="+mn-ea"/>
                <a:cs typeface="+mn-cs"/>
              </a:defRPr>
            </a:lvl1pPr>
            <a:lvl2pPr>
              <a:lnSpc>
                <a:spcPct val="72000"/>
              </a:lnSpc>
              <a:spcBef>
                <a:spcPts val="0"/>
              </a:spcBef>
              <a:spcAft>
                <a:spcPts val="0"/>
              </a:spcAft>
              <a:buNone/>
              <a:tabLst>
                <a:tab pos="8641713" algn="r"/>
              </a:tabLst>
              <a:defRPr sz="10400" kern="1200" spc="-482" baseline="0">
                <a:solidFill>
                  <a:schemeClr val="bg1"/>
                </a:solidFill>
              </a:defRPr>
            </a:lvl2pPr>
            <a:lvl3pPr>
              <a:lnSpc>
                <a:spcPct val="72000"/>
              </a:lnSpc>
              <a:spcBef>
                <a:spcPts val="0"/>
              </a:spcBef>
              <a:spcAft>
                <a:spcPts val="0"/>
              </a:spcAft>
              <a:buNone/>
              <a:tabLst>
                <a:tab pos="8641713" algn="r"/>
              </a:tabLst>
              <a:defRPr sz="10400" kern="1200" spc="-482" baseline="0">
                <a:solidFill>
                  <a:schemeClr val="bg1"/>
                </a:solidFill>
              </a:defRPr>
            </a:lvl3pPr>
            <a:lvl4pPr>
              <a:lnSpc>
                <a:spcPct val="72000"/>
              </a:lnSpc>
              <a:spcBef>
                <a:spcPts val="0"/>
              </a:spcBef>
              <a:spcAft>
                <a:spcPts val="0"/>
              </a:spcAft>
              <a:buNone/>
              <a:tabLst>
                <a:tab pos="8641713" algn="r"/>
              </a:tabLst>
              <a:defRPr sz="10400" kern="1200" spc="-482" baseline="0">
                <a:solidFill>
                  <a:schemeClr val="bg1"/>
                </a:solidFill>
              </a:defRPr>
            </a:lvl4pPr>
            <a:lvl5pPr>
              <a:lnSpc>
                <a:spcPct val="72000"/>
              </a:lnSpc>
              <a:spcBef>
                <a:spcPts val="0"/>
              </a:spcBef>
              <a:spcAft>
                <a:spcPts val="0"/>
              </a:spcAft>
              <a:buNone/>
              <a:tabLst>
                <a:tab pos="8641713" algn="r"/>
              </a:tabLst>
              <a:defRPr sz="10400" kern="1200" spc="-482" baseline="0">
                <a:solidFill>
                  <a:schemeClr val="bg1"/>
                </a:solidFill>
              </a:defRPr>
            </a:lvl5pPr>
          </a:lstStyle>
          <a:p>
            <a:pPr marL="0" lvl="0" indent="0" algn="l" rtl="0" eaLnBrk="0" fontAlgn="base" hangingPunct="0">
              <a:lnSpc>
                <a:spcPts val="8040"/>
              </a:lnSpc>
              <a:spcBef>
                <a:spcPts val="0"/>
              </a:spcBef>
              <a:spcAft>
                <a:spcPts val="0"/>
              </a:spcAft>
              <a:buClr>
                <a:schemeClr val="accent1"/>
              </a:buClr>
              <a:buSzPct val="100000"/>
              <a:buFont typeface="Wingdings" pitchFamily="2" charset="2"/>
              <a:buNone/>
              <a:tabLst>
                <a:tab pos="8641713" algn="r"/>
              </a:tabLst>
            </a:pPr>
            <a:r>
              <a:rPr lang="en-GB" dirty="0"/>
              <a:t>TITLE WITH STRONG</a:t>
            </a:r>
            <a:br>
              <a:rPr lang="en-GB" dirty="0"/>
            </a:br>
            <a:r>
              <a:rPr lang="en-GB" dirty="0"/>
              <a:t>MESSAGE / CALL TO</a:t>
            </a:r>
            <a:br>
              <a:rPr lang="en-GB" dirty="0"/>
            </a:br>
            <a:r>
              <a:rPr lang="en-GB" dirty="0"/>
              <a:t>ACTION. Not MORE </a:t>
            </a:r>
          </a:p>
          <a:p>
            <a:pPr marL="0" lvl="0" indent="0" algn="l" rtl="0" eaLnBrk="0" fontAlgn="base" hangingPunct="0">
              <a:lnSpc>
                <a:spcPts val="8040"/>
              </a:lnSpc>
              <a:spcBef>
                <a:spcPts val="0"/>
              </a:spcBef>
              <a:spcAft>
                <a:spcPts val="0"/>
              </a:spcAft>
              <a:buClr>
                <a:schemeClr val="accent1"/>
              </a:buClr>
              <a:buSzPct val="100000"/>
              <a:buFont typeface="Wingdings" pitchFamily="2" charset="2"/>
              <a:buNone/>
              <a:tabLst>
                <a:tab pos="8641713" algn="r"/>
              </a:tabLst>
            </a:pPr>
            <a:r>
              <a:rPr lang="en-GB" dirty="0"/>
              <a:t>THAN 4 LINES.</a:t>
            </a:r>
            <a:endParaRPr lang="en-US" dirty="0"/>
          </a:p>
        </p:txBody>
      </p:sp>
      <p:sp>
        <p:nvSpPr>
          <p:cNvPr id="6" name="Text Placeholder 5"/>
          <p:cNvSpPr>
            <a:spLocks noGrp="1"/>
          </p:cNvSpPr>
          <p:nvPr>
            <p:ph type="body" sz="quarter" idx="15"/>
          </p:nvPr>
        </p:nvSpPr>
        <p:spPr>
          <a:xfrm>
            <a:off x="2728211" y="6987538"/>
            <a:ext cx="14912766" cy="2431499"/>
          </a:xfrm>
        </p:spPr>
        <p:txBody>
          <a:bodyPr lIns="0" tIns="0"/>
          <a:lstStyle>
            <a:lvl1pPr marL="0" indent="0">
              <a:lnSpc>
                <a:spcPts val="5896"/>
              </a:lnSpc>
              <a:buNone/>
              <a:defRPr lang="en-US" sz="5700" b="0" kern="1200" spc="0" baseline="0" dirty="0" smtClean="0">
                <a:solidFill>
                  <a:schemeClr val="bg1"/>
                </a:solidFill>
                <a:latin typeface="Arial" panose="020B0604020202020204" pitchFamily="34" charset="0"/>
                <a:ea typeface="+mn-ea"/>
                <a:cs typeface="Arial" panose="020B0604020202020204" pitchFamily="34" charset="0"/>
              </a:defRPr>
            </a:lvl1pPr>
            <a:lvl2pPr>
              <a:defRPr lang="en-US" sz="8600" b="0" kern="1200" spc="-357" baseline="0" dirty="0" smtClean="0">
                <a:solidFill>
                  <a:srgbClr val="FFFFFF"/>
                </a:solidFill>
                <a:latin typeface="+mj-lt"/>
                <a:ea typeface="+mn-ea"/>
                <a:cs typeface="+mn-cs"/>
              </a:defRPr>
            </a:lvl2pPr>
            <a:lvl3pPr>
              <a:defRPr lang="en-US" sz="8600" b="0" kern="1200" spc="-357" baseline="0" dirty="0" smtClean="0">
                <a:solidFill>
                  <a:srgbClr val="FFFFFF"/>
                </a:solidFill>
                <a:latin typeface="+mj-lt"/>
                <a:ea typeface="+mn-ea"/>
                <a:cs typeface="+mn-cs"/>
              </a:defRPr>
            </a:lvl3pPr>
            <a:lvl4pPr>
              <a:defRPr lang="en-US" sz="8600" b="0" kern="1200" spc="-357" baseline="0" dirty="0" smtClean="0">
                <a:solidFill>
                  <a:srgbClr val="FFFFFF"/>
                </a:solidFill>
                <a:latin typeface="+mj-lt"/>
                <a:ea typeface="+mn-ea"/>
                <a:cs typeface="+mn-cs"/>
              </a:defRPr>
            </a:lvl4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pPr>
              <a:defRPr/>
            </a:pPr>
            <a:fld id="{162E4A84-A8F2-424A-AAF2-679D4EB18637}" type="slidenum">
              <a:rPr lang="en-US"/>
              <a:pPr>
                <a:defRPr/>
              </a:pPr>
              <a:t>‹#›</a:t>
            </a:fld>
            <a:endParaRPr lang="en-US" dirty="0"/>
          </a:p>
        </p:txBody>
      </p:sp>
    </p:spTree>
    <p:extLst>
      <p:ext uri="{BB962C8B-B14F-4D97-AF65-F5344CB8AC3E}">
        <p14:creationId xmlns:p14="http://schemas.microsoft.com/office/powerpoint/2010/main" val="457681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grpSp>
        <p:nvGrpSpPr>
          <p:cNvPr id="29" name="Group 28"/>
          <p:cNvGrpSpPr/>
          <p:nvPr userDrawn="1"/>
        </p:nvGrpSpPr>
        <p:grpSpPr>
          <a:xfrm>
            <a:off x="0" y="-3175"/>
            <a:ext cx="18327688" cy="10306050"/>
            <a:chOff x="0" y="-3175"/>
            <a:chExt cx="18327688" cy="10306050"/>
          </a:xfrm>
        </p:grpSpPr>
        <p:sp>
          <p:nvSpPr>
            <p:cNvPr id="19" name="Freeform 5"/>
            <p:cNvSpPr>
              <a:spLocks/>
            </p:cNvSpPr>
            <p:nvPr userDrawn="1"/>
          </p:nvSpPr>
          <p:spPr bwMode="auto">
            <a:xfrm>
              <a:off x="0" y="-3175"/>
              <a:ext cx="14576425" cy="10306050"/>
            </a:xfrm>
            <a:custGeom>
              <a:avLst/>
              <a:gdLst>
                <a:gd name="T0" fmla="*/ 4582 w 4582"/>
                <a:gd name="T1" fmla="*/ 0 h 3238"/>
                <a:gd name="T2" fmla="*/ 1502 w 4582"/>
                <a:gd name="T3" fmla="*/ 0 h 3238"/>
                <a:gd name="T4" fmla="*/ 0 w 4582"/>
                <a:gd name="T5" fmla="*/ 2033 h 3238"/>
                <a:gd name="T6" fmla="*/ 0 w 4582"/>
                <a:gd name="T7" fmla="*/ 3238 h 3238"/>
                <a:gd name="T8" fmla="*/ 4012 w 4582"/>
                <a:gd name="T9" fmla="*/ 3238 h 3238"/>
                <a:gd name="T10" fmla="*/ 4582 w 4582"/>
                <a:gd name="T11" fmla="*/ 2368 h 3238"/>
                <a:gd name="T12" fmla="*/ 4582 w 4582"/>
                <a:gd name="T13" fmla="*/ 0 h 3238"/>
              </a:gdLst>
              <a:ahLst/>
              <a:cxnLst>
                <a:cxn ang="0">
                  <a:pos x="T0" y="T1"/>
                </a:cxn>
                <a:cxn ang="0">
                  <a:pos x="T2" y="T3"/>
                </a:cxn>
                <a:cxn ang="0">
                  <a:pos x="T4" y="T5"/>
                </a:cxn>
                <a:cxn ang="0">
                  <a:pos x="T6" y="T7"/>
                </a:cxn>
                <a:cxn ang="0">
                  <a:pos x="T8" y="T9"/>
                </a:cxn>
                <a:cxn ang="0">
                  <a:pos x="T10" y="T11"/>
                </a:cxn>
                <a:cxn ang="0">
                  <a:pos x="T12" y="T13"/>
                </a:cxn>
              </a:cxnLst>
              <a:rect l="0" t="0" r="r" b="b"/>
              <a:pathLst>
                <a:path w="4582" h="3238">
                  <a:moveTo>
                    <a:pt x="4582" y="0"/>
                  </a:moveTo>
                  <a:cubicBezTo>
                    <a:pt x="1502" y="0"/>
                    <a:pt x="1502" y="0"/>
                    <a:pt x="1502" y="0"/>
                  </a:cubicBezTo>
                  <a:cubicBezTo>
                    <a:pt x="1308" y="1026"/>
                    <a:pt x="783" y="1698"/>
                    <a:pt x="0" y="2033"/>
                  </a:cubicBezTo>
                  <a:cubicBezTo>
                    <a:pt x="0" y="3238"/>
                    <a:pt x="0" y="3238"/>
                    <a:pt x="0" y="3238"/>
                  </a:cubicBezTo>
                  <a:cubicBezTo>
                    <a:pt x="4012" y="3238"/>
                    <a:pt x="4012" y="3238"/>
                    <a:pt x="4012" y="3238"/>
                  </a:cubicBezTo>
                  <a:cubicBezTo>
                    <a:pt x="4226" y="2969"/>
                    <a:pt x="4417" y="2679"/>
                    <a:pt x="4582" y="2368"/>
                  </a:cubicBezTo>
                  <a:cubicBezTo>
                    <a:pt x="4582" y="0"/>
                    <a:pt x="4582" y="0"/>
                    <a:pt x="4582"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userDrawn="1"/>
          </p:nvSpPr>
          <p:spPr bwMode="auto">
            <a:xfrm>
              <a:off x="14576425" y="-3175"/>
              <a:ext cx="3751263" cy="10306050"/>
            </a:xfrm>
            <a:custGeom>
              <a:avLst/>
              <a:gdLst>
                <a:gd name="T0" fmla="*/ 1179 w 1179"/>
                <a:gd name="T1" fmla="*/ 0 h 3238"/>
                <a:gd name="T2" fmla="*/ 709 w 1179"/>
                <a:gd name="T3" fmla="*/ 0 h 3238"/>
                <a:gd name="T4" fmla="*/ 0 w 1179"/>
                <a:gd name="T5" fmla="*/ 2368 h 3238"/>
                <a:gd name="T6" fmla="*/ 0 w 1179"/>
                <a:gd name="T7" fmla="*/ 3238 h 3238"/>
                <a:gd name="T8" fmla="*/ 1179 w 1179"/>
                <a:gd name="T9" fmla="*/ 3238 h 3238"/>
                <a:gd name="T10" fmla="*/ 1179 w 1179"/>
                <a:gd name="T11" fmla="*/ 0 h 3238"/>
              </a:gdLst>
              <a:ahLst/>
              <a:cxnLst>
                <a:cxn ang="0">
                  <a:pos x="T0" y="T1"/>
                </a:cxn>
                <a:cxn ang="0">
                  <a:pos x="T2" y="T3"/>
                </a:cxn>
                <a:cxn ang="0">
                  <a:pos x="T4" y="T5"/>
                </a:cxn>
                <a:cxn ang="0">
                  <a:pos x="T6" y="T7"/>
                </a:cxn>
                <a:cxn ang="0">
                  <a:pos x="T8" y="T9"/>
                </a:cxn>
                <a:cxn ang="0">
                  <a:pos x="T10" y="T11"/>
                </a:cxn>
              </a:cxnLst>
              <a:rect l="0" t="0" r="r" b="b"/>
              <a:pathLst>
                <a:path w="1179" h="3238">
                  <a:moveTo>
                    <a:pt x="1179" y="0"/>
                  </a:moveTo>
                  <a:cubicBezTo>
                    <a:pt x="709" y="0"/>
                    <a:pt x="709" y="0"/>
                    <a:pt x="709" y="0"/>
                  </a:cubicBezTo>
                  <a:cubicBezTo>
                    <a:pt x="611" y="883"/>
                    <a:pt x="368" y="1676"/>
                    <a:pt x="0" y="2368"/>
                  </a:cubicBezTo>
                  <a:cubicBezTo>
                    <a:pt x="0" y="3238"/>
                    <a:pt x="0" y="3238"/>
                    <a:pt x="0" y="3238"/>
                  </a:cubicBezTo>
                  <a:cubicBezTo>
                    <a:pt x="1179" y="3238"/>
                    <a:pt x="1179" y="3238"/>
                    <a:pt x="1179" y="3238"/>
                  </a:cubicBezTo>
                  <a:cubicBezTo>
                    <a:pt x="1179" y="0"/>
                    <a:pt x="1179" y="0"/>
                    <a:pt x="1179"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14576425" y="-3175"/>
              <a:ext cx="2255838" cy="7537450"/>
            </a:xfrm>
            <a:custGeom>
              <a:avLst/>
              <a:gdLst>
                <a:gd name="T0" fmla="*/ 709 w 709"/>
                <a:gd name="T1" fmla="*/ 0 h 2368"/>
                <a:gd name="T2" fmla="*/ 0 w 709"/>
                <a:gd name="T3" fmla="*/ 0 h 2368"/>
                <a:gd name="T4" fmla="*/ 0 w 709"/>
                <a:gd name="T5" fmla="*/ 2368 h 2368"/>
                <a:gd name="T6" fmla="*/ 709 w 709"/>
                <a:gd name="T7" fmla="*/ 0 h 2368"/>
              </a:gdLst>
              <a:ahLst/>
              <a:cxnLst>
                <a:cxn ang="0">
                  <a:pos x="T0" y="T1"/>
                </a:cxn>
                <a:cxn ang="0">
                  <a:pos x="T2" y="T3"/>
                </a:cxn>
                <a:cxn ang="0">
                  <a:pos x="T4" y="T5"/>
                </a:cxn>
                <a:cxn ang="0">
                  <a:pos x="T6" y="T7"/>
                </a:cxn>
              </a:cxnLst>
              <a:rect l="0" t="0" r="r" b="b"/>
              <a:pathLst>
                <a:path w="709" h="2368">
                  <a:moveTo>
                    <a:pt x="709" y="0"/>
                  </a:moveTo>
                  <a:cubicBezTo>
                    <a:pt x="0" y="0"/>
                    <a:pt x="0" y="0"/>
                    <a:pt x="0" y="0"/>
                  </a:cubicBezTo>
                  <a:cubicBezTo>
                    <a:pt x="0" y="2368"/>
                    <a:pt x="0" y="2368"/>
                    <a:pt x="0" y="2368"/>
                  </a:cubicBezTo>
                  <a:cubicBezTo>
                    <a:pt x="368" y="1676"/>
                    <a:pt x="611" y="883"/>
                    <a:pt x="709" y="0"/>
                  </a:cubicBezTo>
                </a:path>
              </a:pathLst>
            </a:custGeom>
            <a:solidFill>
              <a:srgbClr val="0082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sp>
        <p:nvSpPr>
          <p:cNvPr id="3" name="Slide Number Placeholder 2"/>
          <p:cNvSpPr>
            <a:spLocks noGrp="1"/>
          </p:cNvSpPr>
          <p:nvPr>
            <p:ph type="sldNum" sz="quarter" idx="10"/>
          </p:nvPr>
        </p:nvSpPr>
        <p:spPr/>
        <p:txBody>
          <a:bodyPr/>
          <a:lstStyle/>
          <a:p>
            <a:pPr>
              <a:defRPr/>
            </a:pPr>
            <a:fld id="{162E4A84-A8F2-424A-AAF2-679D4EB18637}" type="slidenum">
              <a:rPr lang="en-US" smtClean="0"/>
              <a:pPr>
                <a:defRPr/>
              </a:pPr>
              <a:t>‹#›</a:t>
            </a:fld>
            <a:endParaRPr lang="en-US"/>
          </a:p>
        </p:txBody>
      </p:sp>
      <p:grpSp>
        <p:nvGrpSpPr>
          <p:cNvPr id="6" name="Group 5"/>
          <p:cNvGrpSpPr/>
          <p:nvPr userDrawn="1"/>
        </p:nvGrpSpPr>
        <p:grpSpPr>
          <a:xfrm>
            <a:off x="15435035" y="8348644"/>
            <a:ext cx="2224871" cy="849514"/>
            <a:chOff x="14972266" y="563887"/>
            <a:chExt cx="2224871" cy="849514"/>
          </a:xfrm>
        </p:grpSpPr>
        <p:sp>
          <p:nvSpPr>
            <p:cNvPr id="7" name="Freeform 8"/>
            <p:cNvSpPr>
              <a:spLocks/>
            </p:cNvSpPr>
            <p:nvPr userDrawn="1"/>
          </p:nvSpPr>
          <p:spPr bwMode="auto">
            <a:xfrm>
              <a:off x="16539508" y="576857"/>
              <a:ext cx="467099" cy="817088"/>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8" name="Freeform 9"/>
            <p:cNvSpPr>
              <a:spLocks/>
            </p:cNvSpPr>
            <p:nvPr userDrawn="1"/>
          </p:nvSpPr>
          <p:spPr bwMode="auto">
            <a:xfrm>
              <a:off x="15881882" y="563887"/>
              <a:ext cx="577729" cy="849514"/>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9" name="Rectangle 10"/>
            <p:cNvSpPr>
              <a:spLocks noChangeArrowheads="1"/>
            </p:cNvSpPr>
            <p:nvPr userDrawn="1"/>
          </p:nvSpPr>
          <p:spPr bwMode="auto">
            <a:xfrm>
              <a:off x="15623748" y="576857"/>
              <a:ext cx="190526" cy="817088"/>
            </a:xfrm>
            <a:prstGeom prst="rect">
              <a:avLst/>
            </a:pr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10" name="Freeform 11"/>
            <p:cNvSpPr>
              <a:spLocks/>
            </p:cNvSpPr>
            <p:nvPr userDrawn="1"/>
          </p:nvSpPr>
          <p:spPr bwMode="auto">
            <a:xfrm>
              <a:off x="14972266" y="576857"/>
              <a:ext cx="546996" cy="817088"/>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chemeClr val="tx1">
                <a:lumMod val="50000"/>
              </a:schemeClr>
            </a:solidFill>
            <a:ln>
              <a:noFill/>
            </a:ln>
          </p:spPr>
          <p:txBody>
            <a:bodyPr/>
            <a:lstStyle/>
            <a:p>
              <a:pPr defTabSz="1630242">
                <a:defRPr/>
              </a:pPr>
              <a:endParaRPr lang="en-US" dirty="0">
                <a:solidFill>
                  <a:srgbClr val="000000"/>
                </a:solidFill>
                <a:latin typeface="Arial"/>
                <a:cs typeface="Arial" pitchFamily="34" charset="0"/>
              </a:endParaRPr>
            </a:p>
          </p:txBody>
        </p:sp>
        <p:sp>
          <p:nvSpPr>
            <p:cNvPr id="11" name="Rectangle 12"/>
            <p:cNvSpPr>
              <a:spLocks noChangeArrowheads="1"/>
            </p:cNvSpPr>
            <p:nvPr userDrawn="1"/>
          </p:nvSpPr>
          <p:spPr bwMode="auto">
            <a:xfrm>
              <a:off x="16459610" y="894615"/>
              <a:ext cx="172090" cy="181574"/>
            </a:xfrm>
            <a:prstGeom prst="rect">
              <a:avLst/>
            </a:pr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12" name="Rectangle 13"/>
            <p:cNvSpPr>
              <a:spLocks noChangeArrowheads="1"/>
            </p:cNvSpPr>
            <p:nvPr userDrawn="1"/>
          </p:nvSpPr>
          <p:spPr bwMode="auto">
            <a:xfrm>
              <a:off x="15814272" y="894615"/>
              <a:ext cx="165945" cy="181574"/>
            </a:xfrm>
            <a:prstGeom prst="rect">
              <a:avLst/>
            </a:pr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13" name="Rectangle 14"/>
            <p:cNvSpPr>
              <a:spLocks noChangeArrowheads="1"/>
            </p:cNvSpPr>
            <p:nvPr userDrawn="1"/>
          </p:nvSpPr>
          <p:spPr bwMode="auto">
            <a:xfrm>
              <a:off x="15457802" y="894615"/>
              <a:ext cx="165945" cy="181574"/>
            </a:xfrm>
            <a:prstGeom prst="rect">
              <a:avLst/>
            </a:prstGeom>
            <a:solidFill>
              <a:srgbClr val="009E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14" name="Freeform 15"/>
            <p:cNvSpPr>
              <a:spLocks noEditPoints="1"/>
            </p:cNvSpPr>
            <p:nvPr userDrawn="1"/>
          </p:nvSpPr>
          <p:spPr bwMode="auto">
            <a:xfrm>
              <a:off x="17068069" y="570374"/>
              <a:ext cx="129068" cy="136179"/>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chemeClr val="tx1"/>
            </a:solidFill>
            <a:ln>
              <a:noFill/>
            </a:ln>
          </p:spPr>
          <p:txBody>
            <a:bodyPr/>
            <a:lstStyle/>
            <a:p>
              <a:pPr defTabSz="1630242">
                <a:defRPr/>
              </a:pPr>
              <a:endParaRPr lang="en-US" dirty="0">
                <a:solidFill>
                  <a:srgbClr val="000000"/>
                </a:solidFill>
                <a:latin typeface="Arial"/>
                <a:cs typeface="Arial" pitchFamily="34" charset="0"/>
              </a:endParaRPr>
            </a:p>
          </p:txBody>
        </p:sp>
      </p:grpSp>
      <p:grpSp>
        <p:nvGrpSpPr>
          <p:cNvPr id="15" name="Group 14"/>
          <p:cNvGrpSpPr/>
          <p:nvPr userDrawn="1"/>
        </p:nvGrpSpPr>
        <p:grpSpPr>
          <a:xfrm>
            <a:off x="4724759" y="4395788"/>
            <a:ext cx="8867775" cy="1517650"/>
            <a:chOff x="4716463" y="4395788"/>
            <a:chExt cx="8867775" cy="1517650"/>
          </a:xfrm>
        </p:grpSpPr>
        <p:sp>
          <p:nvSpPr>
            <p:cNvPr id="16" name="Freeform 5"/>
            <p:cNvSpPr>
              <a:spLocks/>
            </p:cNvSpPr>
            <p:nvPr/>
          </p:nvSpPr>
          <p:spPr bwMode="auto">
            <a:xfrm>
              <a:off x="4716463" y="4395788"/>
              <a:ext cx="1130300" cy="1485900"/>
            </a:xfrm>
            <a:custGeom>
              <a:avLst/>
              <a:gdLst>
                <a:gd name="T0" fmla="*/ 0 w 712"/>
                <a:gd name="T1" fmla="*/ 47 h 936"/>
                <a:gd name="T2" fmla="*/ 0 w 712"/>
                <a:gd name="T3" fmla="*/ 0 h 936"/>
                <a:gd name="T4" fmla="*/ 712 w 712"/>
                <a:gd name="T5" fmla="*/ 0 h 936"/>
                <a:gd name="T6" fmla="*/ 712 w 712"/>
                <a:gd name="T7" fmla="*/ 47 h 936"/>
                <a:gd name="T8" fmla="*/ 383 w 712"/>
                <a:gd name="T9" fmla="*/ 47 h 936"/>
                <a:gd name="T10" fmla="*/ 383 w 712"/>
                <a:gd name="T11" fmla="*/ 936 h 936"/>
                <a:gd name="T12" fmla="*/ 329 w 712"/>
                <a:gd name="T13" fmla="*/ 936 h 936"/>
                <a:gd name="T14" fmla="*/ 329 w 712"/>
                <a:gd name="T15" fmla="*/ 47 h 936"/>
                <a:gd name="T16" fmla="*/ 0 w 712"/>
                <a:gd name="T17" fmla="*/ 47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2" h="936">
                  <a:moveTo>
                    <a:pt x="0" y="47"/>
                  </a:moveTo>
                  <a:lnTo>
                    <a:pt x="0" y="0"/>
                  </a:lnTo>
                  <a:lnTo>
                    <a:pt x="712" y="0"/>
                  </a:lnTo>
                  <a:lnTo>
                    <a:pt x="712" y="47"/>
                  </a:lnTo>
                  <a:lnTo>
                    <a:pt x="383" y="47"/>
                  </a:lnTo>
                  <a:lnTo>
                    <a:pt x="383" y="936"/>
                  </a:lnTo>
                  <a:lnTo>
                    <a:pt x="329" y="936"/>
                  </a:lnTo>
                  <a:lnTo>
                    <a:pt x="329" y="47"/>
                  </a:lnTo>
                  <a:lnTo>
                    <a:pt x="0" y="4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p:cNvSpPr>
            <p:nvPr/>
          </p:nvSpPr>
          <p:spPr bwMode="auto">
            <a:xfrm>
              <a:off x="5932488" y="4395788"/>
              <a:ext cx="830263" cy="1485900"/>
            </a:xfrm>
            <a:custGeom>
              <a:avLst/>
              <a:gdLst>
                <a:gd name="T0" fmla="*/ 7 w 78"/>
                <a:gd name="T1" fmla="*/ 0 h 137"/>
                <a:gd name="T2" fmla="*/ 7 w 78"/>
                <a:gd name="T3" fmla="*/ 59 h 137"/>
                <a:gd name="T4" fmla="*/ 8 w 78"/>
                <a:gd name="T5" fmla="*/ 59 h 137"/>
                <a:gd name="T6" fmla="*/ 13 w 78"/>
                <a:gd name="T7" fmla="*/ 50 h 137"/>
                <a:gd name="T8" fmla="*/ 21 w 78"/>
                <a:gd name="T9" fmla="*/ 42 h 137"/>
                <a:gd name="T10" fmla="*/ 32 w 78"/>
                <a:gd name="T11" fmla="*/ 38 h 137"/>
                <a:gd name="T12" fmla="*/ 43 w 78"/>
                <a:gd name="T13" fmla="*/ 36 h 137"/>
                <a:gd name="T14" fmla="*/ 58 w 78"/>
                <a:gd name="T15" fmla="*/ 38 h 137"/>
                <a:gd name="T16" fmla="*/ 68 w 78"/>
                <a:gd name="T17" fmla="*/ 44 h 137"/>
                <a:gd name="T18" fmla="*/ 74 w 78"/>
                <a:gd name="T19" fmla="*/ 51 h 137"/>
                <a:gd name="T20" fmla="*/ 77 w 78"/>
                <a:gd name="T21" fmla="*/ 60 h 137"/>
                <a:gd name="T22" fmla="*/ 78 w 78"/>
                <a:gd name="T23" fmla="*/ 69 h 137"/>
                <a:gd name="T24" fmla="*/ 78 w 78"/>
                <a:gd name="T25" fmla="*/ 76 h 137"/>
                <a:gd name="T26" fmla="*/ 78 w 78"/>
                <a:gd name="T27" fmla="*/ 137 h 137"/>
                <a:gd name="T28" fmla="*/ 71 w 78"/>
                <a:gd name="T29" fmla="*/ 137 h 137"/>
                <a:gd name="T30" fmla="*/ 71 w 78"/>
                <a:gd name="T31" fmla="*/ 75 h 137"/>
                <a:gd name="T32" fmla="*/ 71 w 78"/>
                <a:gd name="T33" fmla="*/ 65 h 137"/>
                <a:gd name="T34" fmla="*/ 67 w 78"/>
                <a:gd name="T35" fmla="*/ 55 h 137"/>
                <a:gd name="T36" fmla="*/ 59 w 78"/>
                <a:gd name="T37" fmla="*/ 46 h 137"/>
                <a:gd name="T38" fmla="*/ 43 w 78"/>
                <a:gd name="T39" fmla="*/ 42 h 137"/>
                <a:gd name="T40" fmla="*/ 28 w 78"/>
                <a:gd name="T41" fmla="*/ 45 h 137"/>
                <a:gd name="T42" fmla="*/ 17 w 78"/>
                <a:gd name="T43" fmla="*/ 54 h 137"/>
                <a:gd name="T44" fmla="*/ 10 w 78"/>
                <a:gd name="T45" fmla="*/ 67 h 137"/>
                <a:gd name="T46" fmla="*/ 7 w 78"/>
                <a:gd name="T47" fmla="*/ 84 h 137"/>
                <a:gd name="T48" fmla="*/ 7 w 78"/>
                <a:gd name="T49" fmla="*/ 137 h 137"/>
                <a:gd name="T50" fmla="*/ 0 w 78"/>
                <a:gd name="T51" fmla="*/ 137 h 137"/>
                <a:gd name="T52" fmla="*/ 0 w 78"/>
                <a:gd name="T53" fmla="*/ 0 h 137"/>
                <a:gd name="T54" fmla="*/ 7 w 78"/>
                <a:gd name="T5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137">
                  <a:moveTo>
                    <a:pt x="7" y="0"/>
                  </a:moveTo>
                  <a:cubicBezTo>
                    <a:pt x="7" y="59"/>
                    <a:pt x="7" y="59"/>
                    <a:pt x="7" y="59"/>
                  </a:cubicBezTo>
                  <a:cubicBezTo>
                    <a:pt x="8" y="59"/>
                    <a:pt x="8" y="59"/>
                    <a:pt x="8" y="59"/>
                  </a:cubicBezTo>
                  <a:cubicBezTo>
                    <a:pt x="9" y="56"/>
                    <a:pt x="11" y="52"/>
                    <a:pt x="13" y="50"/>
                  </a:cubicBezTo>
                  <a:cubicBezTo>
                    <a:pt x="16" y="47"/>
                    <a:pt x="18" y="44"/>
                    <a:pt x="21" y="42"/>
                  </a:cubicBezTo>
                  <a:cubicBezTo>
                    <a:pt x="25" y="40"/>
                    <a:pt x="28" y="39"/>
                    <a:pt x="32" y="38"/>
                  </a:cubicBezTo>
                  <a:cubicBezTo>
                    <a:pt x="36" y="36"/>
                    <a:pt x="39" y="36"/>
                    <a:pt x="43" y="36"/>
                  </a:cubicBezTo>
                  <a:cubicBezTo>
                    <a:pt x="49" y="36"/>
                    <a:pt x="54" y="37"/>
                    <a:pt x="58" y="38"/>
                  </a:cubicBezTo>
                  <a:cubicBezTo>
                    <a:pt x="62" y="39"/>
                    <a:pt x="65" y="41"/>
                    <a:pt x="68" y="44"/>
                  </a:cubicBezTo>
                  <a:cubicBezTo>
                    <a:pt x="70" y="46"/>
                    <a:pt x="72" y="49"/>
                    <a:pt x="74" y="51"/>
                  </a:cubicBezTo>
                  <a:cubicBezTo>
                    <a:pt x="75" y="54"/>
                    <a:pt x="76" y="57"/>
                    <a:pt x="77" y="60"/>
                  </a:cubicBezTo>
                  <a:cubicBezTo>
                    <a:pt x="78" y="63"/>
                    <a:pt x="78" y="66"/>
                    <a:pt x="78" y="69"/>
                  </a:cubicBezTo>
                  <a:cubicBezTo>
                    <a:pt x="78" y="72"/>
                    <a:pt x="78" y="74"/>
                    <a:pt x="78" y="76"/>
                  </a:cubicBezTo>
                  <a:cubicBezTo>
                    <a:pt x="78" y="137"/>
                    <a:pt x="78" y="137"/>
                    <a:pt x="78" y="137"/>
                  </a:cubicBezTo>
                  <a:cubicBezTo>
                    <a:pt x="71" y="137"/>
                    <a:pt x="71" y="137"/>
                    <a:pt x="71" y="137"/>
                  </a:cubicBezTo>
                  <a:cubicBezTo>
                    <a:pt x="71" y="75"/>
                    <a:pt x="71" y="75"/>
                    <a:pt x="71" y="75"/>
                  </a:cubicBezTo>
                  <a:cubicBezTo>
                    <a:pt x="71" y="72"/>
                    <a:pt x="71" y="69"/>
                    <a:pt x="71" y="65"/>
                  </a:cubicBezTo>
                  <a:cubicBezTo>
                    <a:pt x="70" y="62"/>
                    <a:pt x="69" y="58"/>
                    <a:pt x="67" y="55"/>
                  </a:cubicBezTo>
                  <a:cubicBezTo>
                    <a:pt x="65" y="51"/>
                    <a:pt x="62" y="48"/>
                    <a:pt x="59" y="46"/>
                  </a:cubicBezTo>
                  <a:cubicBezTo>
                    <a:pt x="55" y="44"/>
                    <a:pt x="50" y="42"/>
                    <a:pt x="43" y="42"/>
                  </a:cubicBezTo>
                  <a:cubicBezTo>
                    <a:pt x="37" y="42"/>
                    <a:pt x="32" y="43"/>
                    <a:pt x="28" y="45"/>
                  </a:cubicBezTo>
                  <a:cubicBezTo>
                    <a:pt x="24" y="47"/>
                    <a:pt x="20" y="50"/>
                    <a:pt x="17" y="54"/>
                  </a:cubicBezTo>
                  <a:cubicBezTo>
                    <a:pt x="14" y="58"/>
                    <a:pt x="11" y="62"/>
                    <a:pt x="10" y="67"/>
                  </a:cubicBezTo>
                  <a:cubicBezTo>
                    <a:pt x="8" y="72"/>
                    <a:pt x="7" y="78"/>
                    <a:pt x="7" y="84"/>
                  </a:cubicBezTo>
                  <a:cubicBezTo>
                    <a:pt x="7" y="137"/>
                    <a:pt x="7" y="137"/>
                    <a:pt x="7" y="137"/>
                  </a:cubicBezTo>
                  <a:cubicBezTo>
                    <a:pt x="0" y="137"/>
                    <a:pt x="0" y="137"/>
                    <a:pt x="0" y="137"/>
                  </a:cubicBezTo>
                  <a:cubicBezTo>
                    <a:pt x="0" y="0"/>
                    <a:pt x="0" y="0"/>
                    <a:pt x="0" y="0"/>
                  </a:cubicBezTo>
                  <a:lnTo>
                    <a:pt x="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noEditPoints="1"/>
            </p:cNvSpPr>
            <p:nvPr/>
          </p:nvSpPr>
          <p:spPr bwMode="auto">
            <a:xfrm>
              <a:off x="6943726" y="4786313"/>
              <a:ext cx="960438" cy="1127125"/>
            </a:xfrm>
            <a:custGeom>
              <a:avLst/>
              <a:gdLst>
                <a:gd name="T0" fmla="*/ 78 w 90"/>
                <a:gd name="T1" fmla="*/ 83 h 104"/>
                <a:gd name="T2" fmla="*/ 78 w 90"/>
                <a:gd name="T3" fmla="*/ 87 h 104"/>
                <a:gd name="T4" fmla="*/ 79 w 90"/>
                <a:gd name="T5" fmla="*/ 91 h 104"/>
                <a:gd name="T6" fmla="*/ 81 w 90"/>
                <a:gd name="T7" fmla="*/ 94 h 104"/>
                <a:gd name="T8" fmla="*/ 85 w 90"/>
                <a:gd name="T9" fmla="*/ 95 h 104"/>
                <a:gd name="T10" fmla="*/ 90 w 90"/>
                <a:gd name="T11" fmla="*/ 94 h 104"/>
                <a:gd name="T12" fmla="*/ 90 w 90"/>
                <a:gd name="T13" fmla="*/ 101 h 104"/>
                <a:gd name="T14" fmla="*/ 87 w 90"/>
                <a:gd name="T15" fmla="*/ 101 h 104"/>
                <a:gd name="T16" fmla="*/ 84 w 90"/>
                <a:gd name="T17" fmla="*/ 101 h 104"/>
                <a:gd name="T18" fmla="*/ 77 w 90"/>
                <a:gd name="T19" fmla="*/ 100 h 104"/>
                <a:gd name="T20" fmla="*/ 73 w 90"/>
                <a:gd name="T21" fmla="*/ 97 h 104"/>
                <a:gd name="T22" fmla="*/ 71 w 90"/>
                <a:gd name="T23" fmla="*/ 93 h 104"/>
                <a:gd name="T24" fmla="*/ 71 w 90"/>
                <a:gd name="T25" fmla="*/ 87 h 104"/>
                <a:gd name="T26" fmla="*/ 71 w 90"/>
                <a:gd name="T27" fmla="*/ 82 h 104"/>
                <a:gd name="T28" fmla="*/ 70 w 90"/>
                <a:gd name="T29" fmla="*/ 82 h 104"/>
                <a:gd name="T30" fmla="*/ 65 w 90"/>
                <a:gd name="T31" fmla="*/ 90 h 104"/>
                <a:gd name="T32" fmla="*/ 57 w 90"/>
                <a:gd name="T33" fmla="*/ 97 h 104"/>
                <a:gd name="T34" fmla="*/ 47 w 90"/>
                <a:gd name="T35" fmla="*/ 102 h 104"/>
                <a:gd name="T36" fmla="*/ 34 w 90"/>
                <a:gd name="T37" fmla="*/ 104 h 104"/>
                <a:gd name="T38" fmla="*/ 21 w 90"/>
                <a:gd name="T39" fmla="*/ 102 h 104"/>
                <a:gd name="T40" fmla="*/ 10 w 90"/>
                <a:gd name="T41" fmla="*/ 97 h 104"/>
                <a:gd name="T42" fmla="*/ 3 w 90"/>
                <a:gd name="T43" fmla="*/ 89 h 104"/>
                <a:gd name="T44" fmla="*/ 0 w 90"/>
                <a:gd name="T45" fmla="*/ 76 h 104"/>
                <a:gd name="T46" fmla="*/ 4 w 90"/>
                <a:gd name="T47" fmla="*/ 62 h 104"/>
                <a:gd name="T48" fmla="*/ 12 w 90"/>
                <a:gd name="T49" fmla="*/ 53 h 104"/>
                <a:gd name="T50" fmla="*/ 24 w 90"/>
                <a:gd name="T51" fmla="*/ 48 h 104"/>
                <a:gd name="T52" fmla="*/ 37 w 90"/>
                <a:gd name="T53" fmla="*/ 46 h 104"/>
                <a:gd name="T54" fmla="*/ 56 w 90"/>
                <a:gd name="T55" fmla="*/ 45 h 104"/>
                <a:gd name="T56" fmla="*/ 66 w 90"/>
                <a:gd name="T57" fmla="*/ 41 h 104"/>
                <a:gd name="T58" fmla="*/ 70 w 90"/>
                <a:gd name="T59" fmla="*/ 36 h 104"/>
                <a:gd name="T60" fmla="*/ 71 w 90"/>
                <a:gd name="T61" fmla="*/ 26 h 104"/>
                <a:gd name="T62" fmla="*/ 70 w 90"/>
                <a:gd name="T63" fmla="*/ 21 h 104"/>
                <a:gd name="T64" fmla="*/ 66 w 90"/>
                <a:gd name="T65" fmla="*/ 14 h 104"/>
                <a:gd name="T66" fmla="*/ 57 w 90"/>
                <a:gd name="T67" fmla="*/ 9 h 104"/>
                <a:gd name="T68" fmla="*/ 43 w 90"/>
                <a:gd name="T69" fmla="*/ 6 h 104"/>
                <a:gd name="T70" fmla="*/ 22 w 90"/>
                <a:gd name="T71" fmla="*/ 13 h 104"/>
                <a:gd name="T72" fmla="*/ 13 w 90"/>
                <a:gd name="T73" fmla="*/ 33 h 104"/>
                <a:gd name="T74" fmla="*/ 6 w 90"/>
                <a:gd name="T75" fmla="*/ 33 h 104"/>
                <a:gd name="T76" fmla="*/ 16 w 90"/>
                <a:gd name="T77" fmla="*/ 8 h 104"/>
                <a:gd name="T78" fmla="*/ 43 w 90"/>
                <a:gd name="T79" fmla="*/ 0 h 104"/>
                <a:gd name="T80" fmla="*/ 56 w 90"/>
                <a:gd name="T81" fmla="*/ 1 h 104"/>
                <a:gd name="T82" fmla="*/ 67 w 90"/>
                <a:gd name="T83" fmla="*/ 5 h 104"/>
                <a:gd name="T84" fmla="*/ 75 w 90"/>
                <a:gd name="T85" fmla="*/ 13 h 104"/>
                <a:gd name="T86" fmla="*/ 78 w 90"/>
                <a:gd name="T87" fmla="*/ 26 h 104"/>
                <a:gd name="T88" fmla="*/ 78 w 90"/>
                <a:gd name="T89" fmla="*/ 83 h 104"/>
                <a:gd name="T90" fmla="*/ 71 w 90"/>
                <a:gd name="T91" fmla="*/ 45 h 104"/>
                <a:gd name="T92" fmla="*/ 65 w 90"/>
                <a:gd name="T93" fmla="*/ 49 h 104"/>
                <a:gd name="T94" fmla="*/ 56 w 90"/>
                <a:gd name="T95" fmla="*/ 51 h 104"/>
                <a:gd name="T96" fmla="*/ 46 w 90"/>
                <a:gd name="T97" fmla="*/ 52 h 104"/>
                <a:gd name="T98" fmla="*/ 35 w 90"/>
                <a:gd name="T99" fmla="*/ 53 h 104"/>
                <a:gd name="T100" fmla="*/ 15 w 90"/>
                <a:gd name="T101" fmla="*/ 59 h 104"/>
                <a:gd name="T102" fmla="*/ 8 w 90"/>
                <a:gd name="T103" fmla="*/ 76 h 104"/>
                <a:gd name="T104" fmla="*/ 14 w 90"/>
                <a:gd name="T105" fmla="*/ 91 h 104"/>
                <a:gd name="T106" fmla="*/ 34 w 90"/>
                <a:gd name="T107" fmla="*/ 97 h 104"/>
                <a:gd name="T108" fmla="*/ 54 w 90"/>
                <a:gd name="T109" fmla="*/ 93 h 104"/>
                <a:gd name="T110" fmla="*/ 65 w 90"/>
                <a:gd name="T111" fmla="*/ 82 h 104"/>
                <a:gd name="T112" fmla="*/ 70 w 90"/>
                <a:gd name="T113" fmla="*/ 71 h 104"/>
                <a:gd name="T114" fmla="*/ 71 w 90"/>
                <a:gd name="T115" fmla="*/ 64 h 104"/>
                <a:gd name="T116" fmla="*/ 71 w 90"/>
                <a:gd name="T117"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4">
                  <a:moveTo>
                    <a:pt x="78" y="83"/>
                  </a:moveTo>
                  <a:cubicBezTo>
                    <a:pt x="78" y="84"/>
                    <a:pt x="78" y="86"/>
                    <a:pt x="78" y="87"/>
                  </a:cubicBezTo>
                  <a:cubicBezTo>
                    <a:pt x="78" y="89"/>
                    <a:pt x="78" y="90"/>
                    <a:pt x="79" y="91"/>
                  </a:cubicBezTo>
                  <a:cubicBezTo>
                    <a:pt x="79" y="92"/>
                    <a:pt x="80" y="93"/>
                    <a:pt x="81" y="94"/>
                  </a:cubicBezTo>
                  <a:cubicBezTo>
                    <a:pt x="82" y="95"/>
                    <a:pt x="83" y="95"/>
                    <a:pt x="85" y="95"/>
                  </a:cubicBezTo>
                  <a:cubicBezTo>
                    <a:pt x="86" y="95"/>
                    <a:pt x="88" y="95"/>
                    <a:pt x="90" y="94"/>
                  </a:cubicBezTo>
                  <a:cubicBezTo>
                    <a:pt x="90" y="101"/>
                    <a:pt x="90" y="101"/>
                    <a:pt x="90" y="101"/>
                  </a:cubicBezTo>
                  <a:cubicBezTo>
                    <a:pt x="89" y="101"/>
                    <a:pt x="88" y="101"/>
                    <a:pt x="87" y="101"/>
                  </a:cubicBezTo>
                  <a:cubicBezTo>
                    <a:pt x="86" y="101"/>
                    <a:pt x="85" y="101"/>
                    <a:pt x="84" y="101"/>
                  </a:cubicBezTo>
                  <a:cubicBezTo>
                    <a:pt x="81" y="101"/>
                    <a:pt x="79" y="101"/>
                    <a:pt x="77" y="100"/>
                  </a:cubicBezTo>
                  <a:cubicBezTo>
                    <a:pt x="75" y="99"/>
                    <a:pt x="74" y="98"/>
                    <a:pt x="73" y="97"/>
                  </a:cubicBezTo>
                  <a:cubicBezTo>
                    <a:pt x="72" y="96"/>
                    <a:pt x="72" y="94"/>
                    <a:pt x="71" y="93"/>
                  </a:cubicBezTo>
                  <a:cubicBezTo>
                    <a:pt x="71" y="91"/>
                    <a:pt x="71" y="89"/>
                    <a:pt x="71" y="87"/>
                  </a:cubicBezTo>
                  <a:cubicBezTo>
                    <a:pt x="71" y="82"/>
                    <a:pt x="71" y="82"/>
                    <a:pt x="71" y="82"/>
                  </a:cubicBezTo>
                  <a:cubicBezTo>
                    <a:pt x="70" y="82"/>
                    <a:pt x="70" y="82"/>
                    <a:pt x="70" y="82"/>
                  </a:cubicBezTo>
                  <a:cubicBezTo>
                    <a:pt x="69" y="85"/>
                    <a:pt x="68" y="87"/>
                    <a:pt x="65" y="90"/>
                  </a:cubicBezTo>
                  <a:cubicBezTo>
                    <a:pt x="63" y="93"/>
                    <a:pt x="61" y="95"/>
                    <a:pt x="57" y="97"/>
                  </a:cubicBezTo>
                  <a:cubicBezTo>
                    <a:pt x="54" y="99"/>
                    <a:pt x="51" y="101"/>
                    <a:pt x="47" y="102"/>
                  </a:cubicBezTo>
                  <a:cubicBezTo>
                    <a:pt x="43" y="103"/>
                    <a:pt x="38" y="104"/>
                    <a:pt x="34" y="104"/>
                  </a:cubicBezTo>
                  <a:cubicBezTo>
                    <a:pt x="29" y="104"/>
                    <a:pt x="25" y="103"/>
                    <a:pt x="21" y="102"/>
                  </a:cubicBezTo>
                  <a:cubicBezTo>
                    <a:pt x="16" y="101"/>
                    <a:pt x="13" y="100"/>
                    <a:pt x="10" y="97"/>
                  </a:cubicBezTo>
                  <a:cubicBezTo>
                    <a:pt x="7" y="95"/>
                    <a:pt x="5" y="92"/>
                    <a:pt x="3" y="89"/>
                  </a:cubicBezTo>
                  <a:cubicBezTo>
                    <a:pt x="1" y="85"/>
                    <a:pt x="0" y="81"/>
                    <a:pt x="0" y="76"/>
                  </a:cubicBezTo>
                  <a:cubicBezTo>
                    <a:pt x="0" y="70"/>
                    <a:pt x="2" y="65"/>
                    <a:pt x="4" y="62"/>
                  </a:cubicBezTo>
                  <a:cubicBezTo>
                    <a:pt x="6" y="58"/>
                    <a:pt x="9" y="55"/>
                    <a:pt x="12" y="53"/>
                  </a:cubicBezTo>
                  <a:cubicBezTo>
                    <a:pt x="16" y="51"/>
                    <a:pt x="20" y="49"/>
                    <a:pt x="24" y="48"/>
                  </a:cubicBezTo>
                  <a:cubicBezTo>
                    <a:pt x="29" y="47"/>
                    <a:pt x="33" y="47"/>
                    <a:pt x="37" y="46"/>
                  </a:cubicBezTo>
                  <a:cubicBezTo>
                    <a:pt x="45" y="46"/>
                    <a:pt x="51" y="45"/>
                    <a:pt x="56" y="45"/>
                  </a:cubicBezTo>
                  <a:cubicBezTo>
                    <a:pt x="61" y="44"/>
                    <a:pt x="64" y="43"/>
                    <a:pt x="66" y="41"/>
                  </a:cubicBezTo>
                  <a:cubicBezTo>
                    <a:pt x="68" y="40"/>
                    <a:pt x="70" y="38"/>
                    <a:pt x="70" y="36"/>
                  </a:cubicBezTo>
                  <a:cubicBezTo>
                    <a:pt x="71" y="33"/>
                    <a:pt x="71" y="30"/>
                    <a:pt x="71" y="26"/>
                  </a:cubicBezTo>
                  <a:cubicBezTo>
                    <a:pt x="71" y="25"/>
                    <a:pt x="71" y="23"/>
                    <a:pt x="70" y="21"/>
                  </a:cubicBezTo>
                  <a:cubicBezTo>
                    <a:pt x="69" y="19"/>
                    <a:pt x="68" y="17"/>
                    <a:pt x="66" y="14"/>
                  </a:cubicBezTo>
                  <a:cubicBezTo>
                    <a:pt x="64" y="12"/>
                    <a:pt x="61" y="10"/>
                    <a:pt x="57" y="9"/>
                  </a:cubicBezTo>
                  <a:cubicBezTo>
                    <a:pt x="54" y="7"/>
                    <a:pt x="49" y="6"/>
                    <a:pt x="43" y="6"/>
                  </a:cubicBezTo>
                  <a:cubicBezTo>
                    <a:pt x="35" y="6"/>
                    <a:pt x="27" y="9"/>
                    <a:pt x="22" y="13"/>
                  </a:cubicBezTo>
                  <a:cubicBezTo>
                    <a:pt x="16" y="18"/>
                    <a:pt x="13" y="24"/>
                    <a:pt x="13" y="33"/>
                  </a:cubicBezTo>
                  <a:cubicBezTo>
                    <a:pt x="6" y="33"/>
                    <a:pt x="6" y="33"/>
                    <a:pt x="6" y="33"/>
                  </a:cubicBezTo>
                  <a:cubicBezTo>
                    <a:pt x="6" y="22"/>
                    <a:pt x="10" y="14"/>
                    <a:pt x="16" y="8"/>
                  </a:cubicBezTo>
                  <a:cubicBezTo>
                    <a:pt x="23" y="3"/>
                    <a:pt x="32" y="0"/>
                    <a:pt x="43" y="0"/>
                  </a:cubicBezTo>
                  <a:cubicBezTo>
                    <a:pt x="48" y="0"/>
                    <a:pt x="52" y="0"/>
                    <a:pt x="56" y="1"/>
                  </a:cubicBezTo>
                  <a:cubicBezTo>
                    <a:pt x="60" y="2"/>
                    <a:pt x="64" y="3"/>
                    <a:pt x="67" y="5"/>
                  </a:cubicBezTo>
                  <a:cubicBezTo>
                    <a:pt x="70" y="7"/>
                    <a:pt x="73" y="10"/>
                    <a:pt x="75" y="13"/>
                  </a:cubicBezTo>
                  <a:cubicBezTo>
                    <a:pt x="77" y="16"/>
                    <a:pt x="78" y="21"/>
                    <a:pt x="78" y="26"/>
                  </a:cubicBezTo>
                  <a:lnTo>
                    <a:pt x="78" y="83"/>
                  </a:lnTo>
                  <a:close/>
                  <a:moveTo>
                    <a:pt x="71" y="45"/>
                  </a:moveTo>
                  <a:cubicBezTo>
                    <a:pt x="69" y="47"/>
                    <a:pt x="67" y="48"/>
                    <a:pt x="65" y="49"/>
                  </a:cubicBezTo>
                  <a:cubicBezTo>
                    <a:pt x="62" y="50"/>
                    <a:pt x="59" y="50"/>
                    <a:pt x="56" y="51"/>
                  </a:cubicBezTo>
                  <a:cubicBezTo>
                    <a:pt x="53" y="51"/>
                    <a:pt x="49" y="51"/>
                    <a:pt x="46" y="52"/>
                  </a:cubicBezTo>
                  <a:cubicBezTo>
                    <a:pt x="42" y="52"/>
                    <a:pt x="38" y="52"/>
                    <a:pt x="35" y="53"/>
                  </a:cubicBezTo>
                  <a:cubicBezTo>
                    <a:pt x="26" y="54"/>
                    <a:pt x="19" y="56"/>
                    <a:pt x="15" y="59"/>
                  </a:cubicBezTo>
                  <a:cubicBezTo>
                    <a:pt x="10" y="63"/>
                    <a:pt x="8" y="68"/>
                    <a:pt x="8" y="76"/>
                  </a:cubicBezTo>
                  <a:cubicBezTo>
                    <a:pt x="8" y="82"/>
                    <a:pt x="10" y="87"/>
                    <a:pt x="14" y="91"/>
                  </a:cubicBezTo>
                  <a:cubicBezTo>
                    <a:pt x="18" y="95"/>
                    <a:pt x="25" y="97"/>
                    <a:pt x="34" y="97"/>
                  </a:cubicBezTo>
                  <a:cubicBezTo>
                    <a:pt x="42" y="97"/>
                    <a:pt x="49" y="96"/>
                    <a:pt x="54" y="93"/>
                  </a:cubicBezTo>
                  <a:cubicBezTo>
                    <a:pt x="58" y="90"/>
                    <a:pt x="62" y="86"/>
                    <a:pt x="65" y="82"/>
                  </a:cubicBezTo>
                  <a:cubicBezTo>
                    <a:pt x="67" y="78"/>
                    <a:pt x="69" y="75"/>
                    <a:pt x="70" y="71"/>
                  </a:cubicBezTo>
                  <a:cubicBezTo>
                    <a:pt x="70" y="67"/>
                    <a:pt x="71" y="65"/>
                    <a:pt x="71" y="64"/>
                  </a:cubicBezTo>
                  <a:lnTo>
                    <a:pt x="71"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p:nvSpPr>
          <p:spPr bwMode="auto">
            <a:xfrm>
              <a:off x="8021638" y="4786313"/>
              <a:ext cx="841375" cy="1095375"/>
            </a:xfrm>
            <a:custGeom>
              <a:avLst/>
              <a:gdLst>
                <a:gd name="T0" fmla="*/ 0 w 79"/>
                <a:gd name="T1" fmla="*/ 2 h 101"/>
                <a:gd name="T2" fmla="*/ 8 w 79"/>
                <a:gd name="T3" fmla="*/ 2 h 101"/>
                <a:gd name="T4" fmla="*/ 8 w 79"/>
                <a:gd name="T5" fmla="*/ 23 h 101"/>
                <a:gd name="T6" fmla="*/ 8 w 79"/>
                <a:gd name="T7" fmla="*/ 23 h 101"/>
                <a:gd name="T8" fmla="*/ 14 w 79"/>
                <a:gd name="T9" fmla="*/ 14 h 101"/>
                <a:gd name="T10" fmla="*/ 22 w 79"/>
                <a:gd name="T11" fmla="*/ 6 h 101"/>
                <a:gd name="T12" fmla="*/ 32 w 79"/>
                <a:gd name="T13" fmla="*/ 2 h 101"/>
                <a:gd name="T14" fmla="*/ 44 w 79"/>
                <a:gd name="T15" fmla="*/ 0 h 101"/>
                <a:gd name="T16" fmla="*/ 58 w 79"/>
                <a:gd name="T17" fmla="*/ 2 h 101"/>
                <a:gd name="T18" fmla="*/ 68 w 79"/>
                <a:gd name="T19" fmla="*/ 8 h 101"/>
                <a:gd name="T20" fmla="*/ 74 w 79"/>
                <a:gd name="T21" fmla="*/ 15 h 101"/>
                <a:gd name="T22" fmla="*/ 78 w 79"/>
                <a:gd name="T23" fmla="*/ 24 h 101"/>
                <a:gd name="T24" fmla="*/ 79 w 79"/>
                <a:gd name="T25" fmla="*/ 33 h 101"/>
                <a:gd name="T26" fmla="*/ 79 w 79"/>
                <a:gd name="T27" fmla="*/ 40 h 101"/>
                <a:gd name="T28" fmla="*/ 79 w 79"/>
                <a:gd name="T29" fmla="*/ 101 h 101"/>
                <a:gd name="T30" fmla="*/ 72 w 79"/>
                <a:gd name="T31" fmla="*/ 101 h 101"/>
                <a:gd name="T32" fmla="*/ 72 w 79"/>
                <a:gd name="T33" fmla="*/ 39 h 101"/>
                <a:gd name="T34" fmla="*/ 71 w 79"/>
                <a:gd name="T35" fmla="*/ 29 h 101"/>
                <a:gd name="T36" fmla="*/ 68 w 79"/>
                <a:gd name="T37" fmla="*/ 19 h 101"/>
                <a:gd name="T38" fmla="*/ 59 w 79"/>
                <a:gd name="T39" fmla="*/ 10 h 101"/>
                <a:gd name="T40" fmla="*/ 43 w 79"/>
                <a:gd name="T41" fmla="*/ 6 h 101"/>
                <a:gd name="T42" fmla="*/ 28 w 79"/>
                <a:gd name="T43" fmla="*/ 9 h 101"/>
                <a:gd name="T44" fmla="*/ 17 w 79"/>
                <a:gd name="T45" fmla="*/ 18 h 101"/>
                <a:gd name="T46" fmla="*/ 10 w 79"/>
                <a:gd name="T47" fmla="*/ 31 h 101"/>
                <a:gd name="T48" fmla="*/ 8 w 79"/>
                <a:gd name="T49" fmla="*/ 48 h 101"/>
                <a:gd name="T50" fmla="*/ 8 w 79"/>
                <a:gd name="T51" fmla="*/ 101 h 101"/>
                <a:gd name="T52" fmla="*/ 0 w 79"/>
                <a:gd name="T53" fmla="*/ 101 h 101"/>
                <a:gd name="T54" fmla="*/ 0 w 79"/>
                <a:gd name="T55"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01">
                  <a:moveTo>
                    <a:pt x="0" y="2"/>
                  </a:moveTo>
                  <a:cubicBezTo>
                    <a:pt x="8" y="2"/>
                    <a:pt x="8" y="2"/>
                    <a:pt x="8" y="2"/>
                  </a:cubicBezTo>
                  <a:cubicBezTo>
                    <a:pt x="8" y="23"/>
                    <a:pt x="8" y="23"/>
                    <a:pt x="8" y="23"/>
                  </a:cubicBezTo>
                  <a:cubicBezTo>
                    <a:pt x="8" y="23"/>
                    <a:pt x="8" y="23"/>
                    <a:pt x="8" y="23"/>
                  </a:cubicBezTo>
                  <a:cubicBezTo>
                    <a:pt x="9" y="20"/>
                    <a:pt x="11" y="16"/>
                    <a:pt x="14" y="14"/>
                  </a:cubicBezTo>
                  <a:cubicBezTo>
                    <a:pt x="16" y="11"/>
                    <a:pt x="19" y="8"/>
                    <a:pt x="22" y="6"/>
                  </a:cubicBezTo>
                  <a:cubicBezTo>
                    <a:pt x="25" y="4"/>
                    <a:pt x="28" y="3"/>
                    <a:pt x="32" y="2"/>
                  </a:cubicBezTo>
                  <a:cubicBezTo>
                    <a:pt x="36" y="0"/>
                    <a:pt x="40" y="0"/>
                    <a:pt x="44" y="0"/>
                  </a:cubicBezTo>
                  <a:cubicBezTo>
                    <a:pt x="49" y="0"/>
                    <a:pt x="54" y="1"/>
                    <a:pt x="58" y="2"/>
                  </a:cubicBezTo>
                  <a:cubicBezTo>
                    <a:pt x="62" y="3"/>
                    <a:pt x="66" y="5"/>
                    <a:pt x="68" y="8"/>
                  </a:cubicBezTo>
                  <a:cubicBezTo>
                    <a:pt x="71" y="10"/>
                    <a:pt x="73" y="13"/>
                    <a:pt x="74" y="15"/>
                  </a:cubicBezTo>
                  <a:cubicBezTo>
                    <a:pt x="76" y="18"/>
                    <a:pt x="77" y="21"/>
                    <a:pt x="78" y="24"/>
                  </a:cubicBezTo>
                  <a:cubicBezTo>
                    <a:pt x="78" y="27"/>
                    <a:pt x="79" y="30"/>
                    <a:pt x="79" y="33"/>
                  </a:cubicBezTo>
                  <a:cubicBezTo>
                    <a:pt x="79" y="36"/>
                    <a:pt x="79" y="38"/>
                    <a:pt x="79" y="40"/>
                  </a:cubicBezTo>
                  <a:cubicBezTo>
                    <a:pt x="79" y="101"/>
                    <a:pt x="79" y="101"/>
                    <a:pt x="79" y="101"/>
                  </a:cubicBezTo>
                  <a:cubicBezTo>
                    <a:pt x="72" y="101"/>
                    <a:pt x="72" y="101"/>
                    <a:pt x="72" y="101"/>
                  </a:cubicBezTo>
                  <a:cubicBezTo>
                    <a:pt x="72" y="39"/>
                    <a:pt x="72" y="39"/>
                    <a:pt x="72" y="39"/>
                  </a:cubicBezTo>
                  <a:cubicBezTo>
                    <a:pt x="72" y="36"/>
                    <a:pt x="71" y="33"/>
                    <a:pt x="71" y="29"/>
                  </a:cubicBezTo>
                  <a:cubicBezTo>
                    <a:pt x="71" y="26"/>
                    <a:pt x="69" y="22"/>
                    <a:pt x="68" y="19"/>
                  </a:cubicBezTo>
                  <a:cubicBezTo>
                    <a:pt x="66" y="15"/>
                    <a:pt x="63" y="12"/>
                    <a:pt x="59" y="10"/>
                  </a:cubicBezTo>
                  <a:cubicBezTo>
                    <a:pt x="55" y="8"/>
                    <a:pt x="50" y="6"/>
                    <a:pt x="43" y="6"/>
                  </a:cubicBezTo>
                  <a:cubicBezTo>
                    <a:pt x="38" y="6"/>
                    <a:pt x="33" y="7"/>
                    <a:pt x="28" y="9"/>
                  </a:cubicBezTo>
                  <a:cubicBezTo>
                    <a:pt x="24" y="11"/>
                    <a:pt x="20" y="14"/>
                    <a:pt x="17" y="18"/>
                  </a:cubicBezTo>
                  <a:cubicBezTo>
                    <a:pt x="14" y="22"/>
                    <a:pt x="12" y="26"/>
                    <a:pt x="10" y="31"/>
                  </a:cubicBezTo>
                  <a:cubicBezTo>
                    <a:pt x="9" y="36"/>
                    <a:pt x="8" y="42"/>
                    <a:pt x="8" y="48"/>
                  </a:cubicBezTo>
                  <a:cubicBezTo>
                    <a:pt x="8" y="101"/>
                    <a:pt x="8" y="101"/>
                    <a:pt x="8" y="101"/>
                  </a:cubicBezTo>
                  <a:cubicBezTo>
                    <a:pt x="0" y="101"/>
                    <a:pt x="0" y="101"/>
                    <a:pt x="0" y="101"/>
                  </a:cubicBezTo>
                  <a:lnTo>
                    <a:pt x="0"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p:nvSpPr>
          <p:spPr bwMode="auto">
            <a:xfrm>
              <a:off x="9097963" y="4395788"/>
              <a:ext cx="873125" cy="1485900"/>
            </a:xfrm>
            <a:custGeom>
              <a:avLst/>
              <a:gdLst>
                <a:gd name="T0" fmla="*/ 0 w 550"/>
                <a:gd name="T1" fmla="*/ 0 h 936"/>
                <a:gd name="T2" fmla="*/ 47 w 550"/>
                <a:gd name="T3" fmla="*/ 0 h 936"/>
                <a:gd name="T4" fmla="*/ 47 w 550"/>
                <a:gd name="T5" fmla="*/ 621 h 936"/>
                <a:gd name="T6" fmla="*/ 456 w 550"/>
                <a:gd name="T7" fmla="*/ 259 h 936"/>
                <a:gd name="T8" fmla="*/ 530 w 550"/>
                <a:gd name="T9" fmla="*/ 259 h 936"/>
                <a:gd name="T10" fmla="*/ 235 w 550"/>
                <a:gd name="T11" fmla="*/ 512 h 936"/>
                <a:gd name="T12" fmla="*/ 550 w 550"/>
                <a:gd name="T13" fmla="*/ 936 h 936"/>
                <a:gd name="T14" fmla="*/ 483 w 550"/>
                <a:gd name="T15" fmla="*/ 936 h 936"/>
                <a:gd name="T16" fmla="*/ 201 w 550"/>
                <a:gd name="T17" fmla="*/ 553 h 936"/>
                <a:gd name="T18" fmla="*/ 47 w 550"/>
                <a:gd name="T19" fmla="*/ 683 h 936"/>
                <a:gd name="T20" fmla="*/ 47 w 550"/>
                <a:gd name="T21" fmla="*/ 936 h 936"/>
                <a:gd name="T22" fmla="*/ 0 w 550"/>
                <a:gd name="T23" fmla="*/ 936 h 936"/>
                <a:gd name="T24" fmla="*/ 0 w 550"/>
                <a:gd name="T25" fmla="*/ 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0" h="936">
                  <a:moveTo>
                    <a:pt x="0" y="0"/>
                  </a:moveTo>
                  <a:lnTo>
                    <a:pt x="47" y="0"/>
                  </a:lnTo>
                  <a:lnTo>
                    <a:pt x="47" y="621"/>
                  </a:lnTo>
                  <a:lnTo>
                    <a:pt x="456" y="259"/>
                  </a:lnTo>
                  <a:lnTo>
                    <a:pt x="530" y="259"/>
                  </a:lnTo>
                  <a:lnTo>
                    <a:pt x="235" y="512"/>
                  </a:lnTo>
                  <a:lnTo>
                    <a:pt x="550" y="936"/>
                  </a:lnTo>
                  <a:lnTo>
                    <a:pt x="483" y="936"/>
                  </a:lnTo>
                  <a:lnTo>
                    <a:pt x="201" y="553"/>
                  </a:lnTo>
                  <a:lnTo>
                    <a:pt x="47" y="683"/>
                  </a:lnTo>
                  <a:lnTo>
                    <a:pt x="47" y="936"/>
                  </a:lnTo>
                  <a:lnTo>
                    <a:pt x="0" y="936"/>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p:nvSpPr>
          <p:spPr bwMode="auto">
            <a:xfrm>
              <a:off x="10450513" y="4395788"/>
              <a:ext cx="1268413" cy="1485900"/>
            </a:xfrm>
            <a:custGeom>
              <a:avLst/>
              <a:gdLst>
                <a:gd name="T0" fmla="*/ 739 w 799"/>
                <a:gd name="T1" fmla="*/ 0 h 936"/>
                <a:gd name="T2" fmla="*/ 799 w 799"/>
                <a:gd name="T3" fmla="*/ 0 h 936"/>
                <a:gd name="T4" fmla="*/ 430 w 799"/>
                <a:gd name="T5" fmla="*/ 546 h 936"/>
                <a:gd name="T6" fmla="*/ 430 w 799"/>
                <a:gd name="T7" fmla="*/ 936 h 936"/>
                <a:gd name="T8" fmla="*/ 370 w 799"/>
                <a:gd name="T9" fmla="*/ 936 h 936"/>
                <a:gd name="T10" fmla="*/ 370 w 799"/>
                <a:gd name="T11" fmla="*/ 546 h 936"/>
                <a:gd name="T12" fmla="*/ 0 w 799"/>
                <a:gd name="T13" fmla="*/ 0 h 936"/>
                <a:gd name="T14" fmla="*/ 68 w 799"/>
                <a:gd name="T15" fmla="*/ 0 h 936"/>
                <a:gd name="T16" fmla="*/ 403 w 799"/>
                <a:gd name="T17" fmla="*/ 498 h 936"/>
                <a:gd name="T18" fmla="*/ 739 w 799"/>
                <a:gd name="T19" fmla="*/ 0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9" h="936">
                  <a:moveTo>
                    <a:pt x="739" y="0"/>
                  </a:moveTo>
                  <a:lnTo>
                    <a:pt x="799" y="0"/>
                  </a:lnTo>
                  <a:lnTo>
                    <a:pt x="430" y="546"/>
                  </a:lnTo>
                  <a:lnTo>
                    <a:pt x="430" y="936"/>
                  </a:lnTo>
                  <a:lnTo>
                    <a:pt x="370" y="936"/>
                  </a:lnTo>
                  <a:lnTo>
                    <a:pt x="370" y="546"/>
                  </a:lnTo>
                  <a:lnTo>
                    <a:pt x="0" y="0"/>
                  </a:lnTo>
                  <a:lnTo>
                    <a:pt x="68" y="0"/>
                  </a:lnTo>
                  <a:lnTo>
                    <a:pt x="403" y="498"/>
                  </a:lnTo>
                  <a:lnTo>
                    <a:pt x="73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p:nvSpPr>
          <p:spPr bwMode="auto">
            <a:xfrm>
              <a:off x="11591926" y="4786313"/>
              <a:ext cx="969963" cy="1127125"/>
            </a:xfrm>
            <a:custGeom>
              <a:avLst/>
              <a:gdLst>
                <a:gd name="T0" fmla="*/ 0 w 91"/>
                <a:gd name="T1" fmla="*/ 52 h 104"/>
                <a:gd name="T2" fmla="*/ 3 w 91"/>
                <a:gd name="T3" fmla="*/ 32 h 104"/>
                <a:gd name="T4" fmla="*/ 12 w 91"/>
                <a:gd name="T5" fmla="*/ 15 h 104"/>
                <a:gd name="T6" fmla="*/ 26 w 91"/>
                <a:gd name="T7" fmla="*/ 4 h 104"/>
                <a:gd name="T8" fmla="*/ 46 w 91"/>
                <a:gd name="T9" fmla="*/ 0 h 104"/>
                <a:gd name="T10" fmla="*/ 65 w 91"/>
                <a:gd name="T11" fmla="*/ 4 h 104"/>
                <a:gd name="T12" fmla="*/ 79 w 91"/>
                <a:gd name="T13" fmla="*/ 15 h 104"/>
                <a:gd name="T14" fmla="*/ 88 w 91"/>
                <a:gd name="T15" fmla="*/ 32 h 104"/>
                <a:gd name="T16" fmla="*/ 91 w 91"/>
                <a:gd name="T17" fmla="*/ 52 h 104"/>
                <a:gd name="T18" fmla="*/ 88 w 91"/>
                <a:gd name="T19" fmla="*/ 72 h 104"/>
                <a:gd name="T20" fmla="*/ 79 w 91"/>
                <a:gd name="T21" fmla="*/ 88 h 104"/>
                <a:gd name="T22" fmla="*/ 65 w 91"/>
                <a:gd name="T23" fmla="*/ 100 h 104"/>
                <a:gd name="T24" fmla="*/ 46 w 91"/>
                <a:gd name="T25" fmla="*/ 104 h 104"/>
                <a:gd name="T26" fmla="*/ 26 w 91"/>
                <a:gd name="T27" fmla="*/ 100 h 104"/>
                <a:gd name="T28" fmla="*/ 12 w 91"/>
                <a:gd name="T29" fmla="*/ 88 h 104"/>
                <a:gd name="T30" fmla="*/ 3 w 91"/>
                <a:gd name="T31" fmla="*/ 72 h 104"/>
                <a:gd name="T32" fmla="*/ 0 w 91"/>
                <a:gd name="T33" fmla="*/ 52 h 104"/>
                <a:gd name="T34" fmla="*/ 7 w 91"/>
                <a:gd name="T35" fmla="*/ 52 h 104"/>
                <a:gd name="T36" fmla="*/ 10 w 91"/>
                <a:gd name="T37" fmla="*/ 69 h 104"/>
                <a:gd name="T38" fmla="*/ 17 w 91"/>
                <a:gd name="T39" fmla="*/ 83 h 104"/>
                <a:gd name="T40" fmla="*/ 29 w 91"/>
                <a:gd name="T41" fmla="*/ 94 h 104"/>
                <a:gd name="T42" fmla="*/ 46 w 91"/>
                <a:gd name="T43" fmla="*/ 97 h 104"/>
                <a:gd name="T44" fmla="*/ 62 w 91"/>
                <a:gd name="T45" fmla="*/ 94 h 104"/>
                <a:gd name="T46" fmla="*/ 74 w 91"/>
                <a:gd name="T47" fmla="*/ 83 h 104"/>
                <a:gd name="T48" fmla="*/ 81 w 91"/>
                <a:gd name="T49" fmla="*/ 69 h 104"/>
                <a:gd name="T50" fmla="*/ 84 w 91"/>
                <a:gd name="T51" fmla="*/ 52 h 104"/>
                <a:gd name="T52" fmla="*/ 81 w 91"/>
                <a:gd name="T53" fmla="*/ 35 h 104"/>
                <a:gd name="T54" fmla="*/ 74 w 91"/>
                <a:gd name="T55" fmla="*/ 20 h 104"/>
                <a:gd name="T56" fmla="*/ 62 w 91"/>
                <a:gd name="T57" fmla="*/ 10 h 104"/>
                <a:gd name="T58" fmla="*/ 46 w 91"/>
                <a:gd name="T59" fmla="*/ 6 h 104"/>
                <a:gd name="T60" fmla="*/ 29 w 91"/>
                <a:gd name="T61" fmla="*/ 10 h 104"/>
                <a:gd name="T62" fmla="*/ 17 w 91"/>
                <a:gd name="T63" fmla="*/ 20 h 104"/>
                <a:gd name="T64" fmla="*/ 10 w 91"/>
                <a:gd name="T65" fmla="*/ 35 h 104"/>
                <a:gd name="T66" fmla="*/ 7 w 91"/>
                <a:gd name="T67"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04">
                  <a:moveTo>
                    <a:pt x="0" y="52"/>
                  </a:moveTo>
                  <a:cubicBezTo>
                    <a:pt x="0" y="45"/>
                    <a:pt x="1" y="38"/>
                    <a:pt x="3" y="32"/>
                  </a:cubicBezTo>
                  <a:cubicBezTo>
                    <a:pt x="5" y="26"/>
                    <a:pt x="8" y="20"/>
                    <a:pt x="12" y="15"/>
                  </a:cubicBezTo>
                  <a:cubicBezTo>
                    <a:pt x="16" y="11"/>
                    <a:pt x="20" y="7"/>
                    <a:pt x="26" y="4"/>
                  </a:cubicBezTo>
                  <a:cubicBezTo>
                    <a:pt x="32" y="1"/>
                    <a:pt x="38" y="0"/>
                    <a:pt x="46" y="0"/>
                  </a:cubicBezTo>
                  <a:cubicBezTo>
                    <a:pt x="53" y="0"/>
                    <a:pt x="59" y="1"/>
                    <a:pt x="65" y="4"/>
                  </a:cubicBezTo>
                  <a:cubicBezTo>
                    <a:pt x="71" y="7"/>
                    <a:pt x="75" y="11"/>
                    <a:pt x="79" y="15"/>
                  </a:cubicBezTo>
                  <a:cubicBezTo>
                    <a:pt x="83" y="20"/>
                    <a:pt x="86" y="26"/>
                    <a:pt x="88" y="32"/>
                  </a:cubicBezTo>
                  <a:cubicBezTo>
                    <a:pt x="90" y="38"/>
                    <a:pt x="91" y="45"/>
                    <a:pt x="91" y="52"/>
                  </a:cubicBezTo>
                  <a:cubicBezTo>
                    <a:pt x="91" y="59"/>
                    <a:pt x="90" y="66"/>
                    <a:pt x="88" y="72"/>
                  </a:cubicBezTo>
                  <a:cubicBezTo>
                    <a:pt x="86" y="78"/>
                    <a:pt x="83" y="84"/>
                    <a:pt x="79" y="88"/>
                  </a:cubicBezTo>
                  <a:cubicBezTo>
                    <a:pt x="75" y="93"/>
                    <a:pt x="71" y="97"/>
                    <a:pt x="65" y="100"/>
                  </a:cubicBezTo>
                  <a:cubicBezTo>
                    <a:pt x="59" y="102"/>
                    <a:pt x="53" y="104"/>
                    <a:pt x="46" y="104"/>
                  </a:cubicBezTo>
                  <a:cubicBezTo>
                    <a:pt x="38" y="104"/>
                    <a:pt x="32" y="102"/>
                    <a:pt x="26" y="100"/>
                  </a:cubicBezTo>
                  <a:cubicBezTo>
                    <a:pt x="20" y="97"/>
                    <a:pt x="16" y="93"/>
                    <a:pt x="12" y="88"/>
                  </a:cubicBezTo>
                  <a:cubicBezTo>
                    <a:pt x="8" y="84"/>
                    <a:pt x="5" y="78"/>
                    <a:pt x="3" y="72"/>
                  </a:cubicBezTo>
                  <a:cubicBezTo>
                    <a:pt x="1" y="66"/>
                    <a:pt x="0" y="59"/>
                    <a:pt x="0" y="52"/>
                  </a:cubicBezTo>
                  <a:close/>
                  <a:moveTo>
                    <a:pt x="7" y="52"/>
                  </a:moveTo>
                  <a:cubicBezTo>
                    <a:pt x="7" y="58"/>
                    <a:pt x="8" y="63"/>
                    <a:pt x="10" y="69"/>
                  </a:cubicBezTo>
                  <a:cubicBezTo>
                    <a:pt x="12" y="74"/>
                    <a:pt x="14" y="79"/>
                    <a:pt x="17" y="83"/>
                  </a:cubicBezTo>
                  <a:cubicBezTo>
                    <a:pt x="20" y="88"/>
                    <a:pt x="24" y="91"/>
                    <a:pt x="29" y="94"/>
                  </a:cubicBezTo>
                  <a:cubicBezTo>
                    <a:pt x="34" y="96"/>
                    <a:pt x="39" y="97"/>
                    <a:pt x="46" y="97"/>
                  </a:cubicBezTo>
                  <a:cubicBezTo>
                    <a:pt x="52" y="97"/>
                    <a:pt x="57" y="96"/>
                    <a:pt x="62" y="94"/>
                  </a:cubicBezTo>
                  <a:cubicBezTo>
                    <a:pt x="67" y="91"/>
                    <a:pt x="71" y="88"/>
                    <a:pt x="74" y="83"/>
                  </a:cubicBezTo>
                  <a:cubicBezTo>
                    <a:pt x="77" y="79"/>
                    <a:pt x="80" y="74"/>
                    <a:pt x="81" y="69"/>
                  </a:cubicBezTo>
                  <a:cubicBezTo>
                    <a:pt x="83" y="63"/>
                    <a:pt x="84" y="58"/>
                    <a:pt x="84" y="52"/>
                  </a:cubicBezTo>
                  <a:cubicBezTo>
                    <a:pt x="84" y="46"/>
                    <a:pt x="83" y="40"/>
                    <a:pt x="81" y="35"/>
                  </a:cubicBezTo>
                  <a:cubicBezTo>
                    <a:pt x="80" y="29"/>
                    <a:pt x="77" y="24"/>
                    <a:pt x="74" y="20"/>
                  </a:cubicBezTo>
                  <a:cubicBezTo>
                    <a:pt x="71" y="16"/>
                    <a:pt x="67" y="13"/>
                    <a:pt x="62" y="10"/>
                  </a:cubicBezTo>
                  <a:cubicBezTo>
                    <a:pt x="57" y="8"/>
                    <a:pt x="52" y="6"/>
                    <a:pt x="46" y="6"/>
                  </a:cubicBezTo>
                  <a:cubicBezTo>
                    <a:pt x="39" y="6"/>
                    <a:pt x="34" y="8"/>
                    <a:pt x="29" y="10"/>
                  </a:cubicBezTo>
                  <a:cubicBezTo>
                    <a:pt x="24" y="13"/>
                    <a:pt x="20" y="16"/>
                    <a:pt x="17" y="20"/>
                  </a:cubicBezTo>
                  <a:cubicBezTo>
                    <a:pt x="14" y="24"/>
                    <a:pt x="12" y="29"/>
                    <a:pt x="10" y="35"/>
                  </a:cubicBezTo>
                  <a:cubicBezTo>
                    <a:pt x="8" y="40"/>
                    <a:pt x="7" y="46"/>
                    <a:pt x="7"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p:nvSpPr>
          <p:spPr bwMode="auto">
            <a:xfrm>
              <a:off x="12742863" y="4806950"/>
              <a:ext cx="841375" cy="1106488"/>
            </a:xfrm>
            <a:custGeom>
              <a:avLst/>
              <a:gdLst>
                <a:gd name="T0" fmla="*/ 79 w 79"/>
                <a:gd name="T1" fmla="*/ 99 h 102"/>
                <a:gd name="T2" fmla="*/ 71 w 79"/>
                <a:gd name="T3" fmla="*/ 99 h 102"/>
                <a:gd name="T4" fmla="*/ 71 w 79"/>
                <a:gd name="T5" fmla="*/ 78 h 102"/>
                <a:gd name="T6" fmla="*/ 71 w 79"/>
                <a:gd name="T7" fmla="*/ 78 h 102"/>
                <a:gd name="T8" fmla="*/ 65 w 79"/>
                <a:gd name="T9" fmla="*/ 88 h 102"/>
                <a:gd name="T10" fmla="*/ 57 w 79"/>
                <a:gd name="T11" fmla="*/ 95 h 102"/>
                <a:gd name="T12" fmla="*/ 47 w 79"/>
                <a:gd name="T13" fmla="*/ 100 h 102"/>
                <a:gd name="T14" fmla="*/ 35 w 79"/>
                <a:gd name="T15" fmla="*/ 102 h 102"/>
                <a:gd name="T16" fmla="*/ 21 w 79"/>
                <a:gd name="T17" fmla="*/ 100 h 102"/>
                <a:gd name="T18" fmla="*/ 11 w 79"/>
                <a:gd name="T19" fmla="*/ 94 h 102"/>
                <a:gd name="T20" fmla="*/ 5 w 79"/>
                <a:gd name="T21" fmla="*/ 86 h 102"/>
                <a:gd name="T22" fmla="*/ 2 w 79"/>
                <a:gd name="T23" fmla="*/ 77 h 102"/>
                <a:gd name="T24" fmla="*/ 0 w 79"/>
                <a:gd name="T25" fmla="*/ 69 h 102"/>
                <a:gd name="T26" fmla="*/ 0 w 79"/>
                <a:gd name="T27" fmla="*/ 62 h 102"/>
                <a:gd name="T28" fmla="*/ 0 w 79"/>
                <a:gd name="T29" fmla="*/ 0 h 102"/>
                <a:gd name="T30" fmla="*/ 7 w 79"/>
                <a:gd name="T31" fmla="*/ 0 h 102"/>
                <a:gd name="T32" fmla="*/ 7 w 79"/>
                <a:gd name="T33" fmla="*/ 63 h 102"/>
                <a:gd name="T34" fmla="*/ 8 w 79"/>
                <a:gd name="T35" fmla="*/ 72 h 102"/>
                <a:gd name="T36" fmla="*/ 11 w 79"/>
                <a:gd name="T37" fmla="*/ 83 h 102"/>
                <a:gd name="T38" fmla="*/ 20 w 79"/>
                <a:gd name="T39" fmla="*/ 92 h 102"/>
                <a:gd name="T40" fmla="*/ 36 w 79"/>
                <a:gd name="T41" fmla="*/ 95 h 102"/>
                <a:gd name="T42" fmla="*/ 51 w 79"/>
                <a:gd name="T43" fmla="*/ 92 h 102"/>
                <a:gd name="T44" fmla="*/ 62 w 79"/>
                <a:gd name="T45" fmla="*/ 84 h 102"/>
                <a:gd name="T46" fmla="*/ 69 w 79"/>
                <a:gd name="T47" fmla="*/ 71 h 102"/>
                <a:gd name="T48" fmla="*/ 71 w 79"/>
                <a:gd name="T49" fmla="*/ 54 h 102"/>
                <a:gd name="T50" fmla="*/ 71 w 79"/>
                <a:gd name="T51" fmla="*/ 0 h 102"/>
                <a:gd name="T52" fmla="*/ 79 w 79"/>
                <a:gd name="T53" fmla="*/ 0 h 102"/>
                <a:gd name="T54" fmla="*/ 79 w 79"/>
                <a:gd name="T55"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02">
                  <a:moveTo>
                    <a:pt x="79" y="99"/>
                  </a:moveTo>
                  <a:cubicBezTo>
                    <a:pt x="71" y="99"/>
                    <a:pt x="71" y="99"/>
                    <a:pt x="71" y="99"/>
                  </a:cubicBezTo>
                  <a:cubicBezTo>
                    <a:pt x="71" y="78"/>
                    <a:pt x="71" y="78"/>
                    <a:pt x="71" y="78"/>
                  </a:cubicBezTo>
                  <a:cubicBezTo>
                    <a:pt x="71" y="78"/>
                    <a:pt x="71" y="78"/>
                    <a:pt x="71" y="78"/>
                  </a:cubicBezTo>
                  <a:cubicBezTo>
                    <a:pt x="70" y="82"/>
                    <a:pt x="68" y="85"/>
                    <a:pt x="65" y="88"/>
                  </a:cubicBezTo>
                  <a:cubicBezTo>
                    <a:pt x="63" y="91"/>
                    <a:pt x="60" y="93"/>
                    <a:pt x="57" y="95"/>
                  </a:cubicBezTo>
                  <a:cubicBezTo>
                    <a:pt x="54" y="98"/>
                    <a:pt x="51" y="99"/>
                    <a:pt x="47" y="100"/>
                  </a:cubicBezTo>
                  <a:cubicBezTo>
                    <a:pt x="43" y="101"/>
                    <a:pt x="39" y="102"/>
                    <a:pt x="35" y="102"/>
                  </a:cubicBezTo>
                  <a:cubicBezTo>
                    <a:pt x="30" y="102"/>
                    <a:pt x="25" y="101"/>
                    <a:pt x="21" y="100"/>
                  </a:cubicBezTo>
                  <a:cubicBezTo>
                    <a:pt x="17" y="98"/>
                    <a:pt x="13" y="96"/>
                    <a:pt x="11" y="94"/>
                  </a:cubicBezTo>
                  <a:cubicBezTo>
                    <a:pt x="8" y="92"/>
                    <a:pt x="6" y="89"/>
                    <a:pt x="5" y="86"/>
                  </a:cubicBezTo>
                  <a:cubicBezTo>
                    <a:pt x="3" y="83"/>
                    <a:pt x="2" y="80"/>
                    <a:pt x="2" y="77"/>
                  </a:cubicBezTo>
                  <a:cubicBezTo>
                    <a:pt x="1" y="74"/>
                    <a:pt x="0" y="72"/>
                    <a:pt x="0" y="69"/>
                  </a:cubicBezTo>
                  <a:cubicBezTo>
                    <a:pt x="0" y="66"/>
                    <a:pt x="0" y="64"/>
                    <a:pt x="0" y="62"/>
                  </a:cubicBezTo>
                  <a:cubicBezTo>
                    <a:pt x="0" y="0"/>
                    <a:pt x="0" y="0"/>
                    <a:pt x="0" y="0"/>
                  </a:cubicBezTo>
                  <a:cubicBezTo>
                    <a:pt x="7" y="0"/>
                    <a:pt x="7" y="0"/>
                    <a:pt x="7" y="0"/>
                  </a:cubicBezTo>
                  <a:cubicBezTo>
                    <a:pt x="7" y="63"/>
                    <a:pt x="7" y="63"/>
                    <a:pt x="7" y="63"/>
                  </a:cubicBezTo>
                  <a:cubicBezTo>
                    <a:pt x="7" y="65"/>
                    <a:pt x="8" y="69"/>
                    <a:pt x="8" y="72"/>
                  </a:cubicBezTo>
                  <a:cubicBezTo>
                    <a:pt x="8" y="76"/>
                    <a:pt x="10" y="79"/>
                    <a:pt x="11" y="83"/>
                  </a:cubicBezTo>
                  <a:cubicBezTo>
                    <a:pt x="13" y="86"/>
                    <a:pt x="16" y="89"/>
                    <a:pt x="20" y="92"/>
                  </a:cubicBezTo>
                  <a:cubicBezTo>
                    <a:pt x="24" y="94"/>
                    <a:pt x="29" y="95"/>
                    <a:pt x="36" y="95"/>
                  </a:cubicBezTo>
                  <a:cubicBezTo>
                    <a:pt x="41" y="95"/>
                    <a:pt x="46" y="94"/>
                    <a:pt x="51" y="92"/>
                  </a:cubicBezTo>
                  <a:cubicBezTo>
                    <a:pt x="55" y="90"/>
                    <a:pt x="59" y="87"/>
                    <a:pt x="62" y="84"/>
                  </a:cubicBezTo>
                  <a:cubicBezTo>
                    <a:pt x="65" y="80"/>
                    <a:pt x="67" y="76"/>
                    <a:pt x="69" y="71"/>
                  </a:cubicBezTo>
                  <a:cubicBezTo>
                    <a:pt x="70" y="65"/>
                    <a:pt x="71" y="60"/>
                    <a:pt x="71" y="54"/>
                  </a:cubicBezTo>
                  <a:cubicBezTo>
                    <a:pt x="71" y="0"/>
                    <a:pt x="71" y="0"/>
                    <a:pt x="71" y="0"/>
                  </a:cubicBezTo>
                  <a:cubicBezTo>
                    <a:pt x="79" y="0"/>
                    <a:pt x="79" y="0"/>
                    <a:pt x="79" y="0"/>
                  </a:cubicBezTo>
                  <a:lnTo>
                    <a:pt x="79" y="9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AutoShape 3"/>
          <p:cNvSpPr>
            <a:spLocks noChangeAspect="1" noChangeArrowheads="1" noTextEdit="1"/>
          </p:cNvSpPr>
          <p:nvPr userDrawn="1"/>
        </p:nvSpPr>
        <p:spPr bwMode="auto">
          <a:xfrm>
            <a:off x="0" y="0"/>
            <a:ext cx="18324513" cy="1030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p:cNvSpPr>
            <a:spLocks/>
          </p:cNvSpPr>
          <p:nvPr userDrawn="1"/>
        </p:nvSpPr>
        <p:spPr bwMode="auto">
          <a:xfrm>
            <a:off x="0" y="-3175"/>
            <a:ext cx="4778375" cy="6470650"/>
          </a:xfrm>
          <a:custGeom>
            <a:avLst/>
            <a:gdLst>
              <a:gd name="T0" fmla="*/ 1502 w 1502"/>
              <a:gd name="T1" fmla="*/ 0 h 2033"/>
              <a:gd name="T2" fmla="*/ 0 w 1502"/>
              <a:gd name="T3" fmla="*/ 2033 h 2033"/>
              <a:gd name="T4" fmla="*/ 1502 w 1502"/>
              <a:gd name="T5" fmla="*/ 0 h 2033"/>
            </a:gdLst>
            <a:ahLst/>
            <a:cxnLst>
              <a:cxn ang="0">
                <a:pos x="T0" y="T1"/>
              </a:cxn>
              <a:cxn ang="0">
                <a:pos x="T2" y="T3"/>
              </a:cxn>
              <a:cxn ang="0">
                <a:pos x="T4" y="T5"/>
              </a:cxn>
            </a:cxnLst>
            <a:rect l="0" t="0" r="r" b="b"/>
            <a:pathLst>
              <a:path w="1502" h="2033">
                <a:moveTo>
                  <a:pt x="1502" y="0"/>
                </a:moveTo>
                <a:cubicBezTo>
                  <a:pt x="1308" y="1026"/>
                  <a:pt x="783" y="1698"/>
                  <a:pt x="0" y="2033"/>
                </a:cubicBezTo>
                <a:cubicBezTo>
                  <a:pt x="783" y="1698"/>
                  <a:pt x="1308" y="1026"/>
                  <a:pt x="1502" y="0"/>
                </a:cubicBezTo>
              </a:path>
            </a:pathLst>
          </a:custGeom>
          <a:solidFill>
            <a:srgbClr val="B0C8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453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7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11809"/>
            <a:ext cx="18312199" cy="10286304"/>
          </a:xfrm>
          <a:prstGeom prst="rect">
            <a:avLst/>
          </a:prstGeom>
        </p:spPr>
      </p:pic>
      <p:sp>
        <p:nvSpPr>
          <p:cNvPr id="10" name="Text Placeholder 14"/>
          <p:cNvSpPr>
            <a:spLocks noGrp="1"/>
          </p:cNvSpPr>
          <p:nvPr>
            <p:ph type="body" sz="quarter" idx="70" hasCustomPrompt="1"/>
          </p:nvPr>
        </p:nvSpPr>
        <p:spPr>
          <a:xfrm>
            <a:off x="8850686" y="-1"/>
            <a:ext cx="8701215" cy="10298113"/>
          </a:xfrm>
          <a:solidFill>
            <a:schemeClr val="accent1">
              <a:alpha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r">
              <a:defRPr lang="en-US" sz="800" dirty="0">
                <a:solidFill>
                  <a:schemeClr val="lt1"/>
                </a:solidFill>
                <a:latin typeface="+mn-lt"/>
              </a:defRPr>
            </a:lvl1pPr>
          </a:lstStyle>
          <a:p>
            <a:pPr lvl="0" algn="ctr">
              <a:spcBef>
                <a:spcPct val="0"/>
              </a:spcBef>
            </a:pPr>
            <a:r>
              <a:rPr lang="en-US" dirty="0"/>
              <a:t> Click this box  to change color</a:t>
            </a:r>
          </a:p>
        </p:txBody>
      </p:sp>
      <p:sp>
        <p:nvSpPr>
          <p:cNvPr id="3" name="Slide Number Placeholder 2"/>
          <p:cNvSpPr>
            <a:spLocks noGrp="1"/>
          </p:cNvSpPr>
          <p:nvPr>
            <p:ph type="sldNum" sz="quarter" idx="10"/>
          </p:nvPr>
        </p:nvSpPr>
        <p:spPr/>
        <p:txBody>
          <a:bodyPr/>
          <a:lstStyle/>
          <a:p>
            <a:pPr>
              <a:defRPr/>
            </a:pPr>
            <a:fld id="{162E4A84-A8F2-424A-AAF2-679D4EB18637}" type="slidenum">
              <a:rPr lang="en-US"/>
              <a:pPr>
                <a:defRPr/>
              </a:pPr>
              <a:t>‹#›</a:t>
            </a:fld>
            <a:endParaRPr lang="en-US" dirty="0"/>
          </a:p>
        </p:txBody>
      </p:sp>
      <p:sp>
        <p:nvSpPr>
          <p:cNvPr id="15" name="Freeform 5"/>
          <p:cNvSpPr>
            <a:spLocks/>
          </p:cNvSpPr>
          <p:nvPr userDrawn="1"/>
        </p:nvSpPr>
        <p:spPr bwMode="auto">
          <a:xfrm>
            <a:off x="8851900" y="3881438"/>
            <a:ext cx="4435475" cy="6421438"/>
          </a:xfrm>
          <a:custGeom>
            <a:avLst/>
            <a:gdLst>
              <a:gd name="T0" fmla="*/ 920 w 920"/>
              <a:gd name="T1" fmla="*/ 1332 h 1332"/>
              <a:gd name="T2" fmla="*/ 0 w 920"/>
              <a:gd name="T3" fmla="*/ 0 h 1332"/>
              <a:gd name="T4" fmla="*/ 0 w 920"/>
              <a:gd name="T5" fmla="*/ 1332 h 1332"/>
              <a:gd name="T6" fmla="*/ 920 w 920"/>
              <a:gd name="T7" fmla="*/ 1332 h 1332"/>
            </a:gdLst>
            <a:ahLst/>
            <a:cxnLst>
              <a:cxn ang="0">
                <a:pos x="T0" y="T1"/>
              </a:cxn>
              <a:cxn ang="0">
                <a:pos x="T2" y="T3"/>
              </a:cxn>
              <a:cxn ang="0">
                <a:pos x="T4" y="T5"/>
              </a:cxn>
              <a:cxn ang="0">
                <a:pos x="T6" y="T7"/>
              </a:cxn>
            </a:cxnLst>
            <a:rect l="0" t="0" r="r" b="b"/>
            <a:pathLst>
              <a:path w="920" h="1332">
                <a:moveTo>
                  <a:pt x="920" y="1332"/>
                </a:moveTo>
                <a:cubicBezTo>
                  <a:pt x="486" y="1008"/>
                  <a:pt x="184" y="546"/>
                  <a:pt x="0" y="0"/>
                </a:cubicBezTo>
                <a:cubicBezTo>
                  <a:pt x="0" y="1332"/>
                  <a:pt x="0" y="1332"/>
                  <a:pt x="0" y="1332"/>
                </a:cubicBezTo>
                <a:cubicBezTo>
                  <a:pt x="920" y="1332"/>
                  <a:pt x="920" y="1332"/>
                  <a:pt x="920" y="1332"/>
                </a:cubicBezTo>
              </a:path>
            </a:pathLst>
          </a:custGeom>
          <a:solidFill>
            <a:srgbClr val="404041">
              <a:alpha val="1411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userDrawn="1"/>
        </p:nvSpPr>
        <p:spPr bwMode="auto">
          <a:xfrm>
            <a:off x="16821150" y="4763"/>
            <a:ext cx="727075" cy="2246313"/>
          </a:xfrm>
          <a:custGeom>
            <a:avLst/>
            <a:gdLst>
              <a:gd name="T0" fmla="*/ 151 w 151"/>
              <a:gd name="T1" fmla="*/ 0 h 466"/>
              <a:gd name="T2" fmla="*/ 0 w 151"/>
              <a:gd name="T3" fmla="*/ 0 h 466"/>
              <a:gd name="T4" fmla="*/ 151 w 151"/>
              <a:gd name="T5" fmla="*/ 466 h 466"/>
              <a:gd name="T6" fmla="*/ 151 w 151"/>
              <a:gd name="T7" fmla="*/ 0 h 466"/>
            </a:gdLst>
            <a:ahLst/>
            <a:cxnLst>
              <a:cxn ang="0">
                <a:pos x="T0" y="T1"/>
              </a:cxn>
              <a:cxn ang="0">
                <a:pos x="T2" y="T3"/>
              </a:cxn>
              <a:cxn ang="0">
                <a:pos x="T4" y="T5"/>
              </a:cxn>
              <a:cxn ang="0">
                <a:pos x="T6" y="T7"/>
              </a:cxn>
            </a:cxnLst>
            <a:rect l="0" t="0" r="r" b="b"/>
            <a:pathLst>
              <a:path w="151" h="466">
                <a:moveTo>
                  <a:pt x="151" y="0"/>
                </a:moveTo>
                <a:cubicBezTo>
                  <a:pt x="0" y="0"/>
                  <a:pt x="0" y="0"/>
                  <a:pt x="0" y="0"/>
                </a:cubicBezTo>
                <a:cubicBezTo>
                  <a:pt x="35" y="163"/>
                  <a:pt x="85" y="321"/>
                  <a:pt x="151" y="466"/>
                </a:cubicBezTo>
                <a:lnTo>
                  <a:pt x="151" y="0"/>
                </a:lnTo>
                <a:close/>
              </a:path>
            </a:pathLst>
          </a:custGeom>
          <a:solidFill>
            <a:srgbClr val="404041">
              <a:alpha val="3607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userDrawn="1"/>
        </p:nvSpPr>
        <p:spPr bwMode="auto">
          <a:xfrm>
            <a:off x="17548225" y="2251075"/>
            <a:ext cx="747713" cy="8051800"/>
          </a:xfrm>
          <a:custGeom>
            <a:avLst/>
            <a:gdLst>
              <a:gd name="T0" fmla="*/ 155 w 155"/>
              <a:gd name="T1" fmla="*/ 1670 h 1670"/>
              <a:gd name="T2" fmla="*/ 155 w 155"/>
              <a:gd name="T3" fmla="*/ 272 h 1670"/>
              <a:gd name="T4" fmla="*/ 0 w 155"/>
              <a:gd name="T5" fmla="*/ 0 h 1670"/>
              <a:gd name="T6" fmla="*/ 0 w 155"/>
              <a:gd name="T7" fmla="*/ 1670 h 1670"/>
              <a:gd name="T8" fmla="*/ 155 w 155"/>
              <a:gd name="T9" fmla="*/ 1670 h 1670"/>
            </a:gdLst>
            <a:ahLst/>
            <a:cxnLst>
              <a:cxn ang="0">
                <a:pos x="T0" y="T1"/>
              </a:cxn>
              <a:cxn ang="0">
                <a:pos x="T2" y="T3"/>
              </a:cxn>
              <a:cxn ang="0">
                <a:pos x="T4" y="T5"/>
              </a:cxn>
              <a:cxn ang="0">
                <a:pos x="T6" y="T7"/>
              </a:cxn>
              <a:cxn ang="0">
                <a:pos x="T8" y="T9"/>
              </a:cxn>
            </a:cxnLst>
            <a:rect l="0" t="0" r="r" b="b"/>
            <a:pathLst>
              <a:path w="155" h="1670">
                <a:moveTo>
                  <a:pt x="155" y="1670"/>
                </a:moveTo>
                <a:cubicBezTo>
                  <a:pt x="155" y="272"/>
                  <a:pt x="155" y="272"/>
                  <a:pt x="155" y="272"/>
                </a:cubicBezTo>
                <a:cubicBezTo>
                  <a:pt x="95" y="188"/>
                  <a:pt x="44" y="97"/>
                  <a:pt x="0" y="0"/>
                </a:cubicBezTo>
                <a:cubicBezTo>
                  <a:pt x="0" y="1670"/>
                  <a:pt x="0" y="1670"/>
                  <a:pt x="0" y="1670"/>
                </a:cubicBezTo>
                <a:lnTo>
                  <a:pt x="155" y="1670"/>
                </a:lnTo>
                <a:close/>
              </a:path>
            </a:pathLst>
          </a:custGeom>
          <a:solidFill>
            <a:srgbClr val="D1D2D3">
              <a:alpha val="6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userDrawn="1"/>
        </p:nvSpPr>
        <p:spPr bwMode="auto">
          <a:xfrm>
            <a:off x="7983538" y="4763"/>
            <a:ext cx="868363" cy="3876675"/>
          </a:xfrm>
          <a:custGeom>
            <a:avLst/>
            <a:gdLst>
              <a:gd name="T0" fmla="*/ 0 w 180"/>
              <a:gd name="T1" fmla="*/ 0 h 804"/>
              <a:gd name="T2" fmla="*/ 180 w 180"/>
              <a:gd name="T3" fmla="*/ 804 h 804"/>
              <a:gd name="T4" fmla="*/ 180 w 180"/>
              <a:gd name="T5" fmla="*/ 0 h 804"/>
              <a:gd name="T6" fmla="*/ 0 w 180"/>
              <a:gd name="T7" fmla="*/ 0 h 804"/>
            </a:gdLst>
            <a:ahLst/>
            <a:cxnLst>
              <a:cxn ang="0">
                <a:pos x="T0" y="T1"/>
              </a:cxn>
              <a:cxn ang="0">
                <a:pos x="T2" y="T3"/>
              </a:cxn>
              <a:cxn ang="0">
                <a:pos x="T4" y="T5"/>
              </a:cxn>
              <a:cxn ang="0">
                <a:pos x="T6" y="T7"/>
              </a:cxn>
            </a:cxnLst>
            <a:rect l="0" t="0" r="r" b="b"/>
            <a:pathLst>
              <a:path w="180" h="804">
                <a:moveTo>
                  <a:pt x="0" y="0"/>
                </a:moveTo>
                <a:cubicBezTo>
                  <a:pt x="36" y="282"/>
                  <a:pt x="96" y="552"/>
                  <a:pt x="180" y="804"/>
                </a:cubicBezTo>
                <a:cubicBezTo>
                  <a:pt x="180" y="0"/>
                  <a:pt x="180" y="0"/>
                  <a:pt x="180" y="0"/>
                </a:cubicBezTo>
                <a:lnTo>
                  <a:pt x="0" y="0"/>
                </a:lnTo>
                <a:close/>
              </a:path>
            </a:pathLst>
          </a:custGeom>
          <a:solidFill>
            <a:srgbClr val="D1D2D3">
              <a:alpha val="45882"/>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Text Placeholder 22"/>
          <p:cNvSpPr>
            <a:spLocks noGrp="1"/>
          </p:cNvSpPr>
          <p:nvPr>
            <p:ph type="body" sz="quarter" idx="12"/>
          </p:nvPr>
        </p:nvSpPr>
        <p:spPr>
          <a:xfrm>
            <a:off x="9023230" y="1120775"/>
            <a:ext cx="8057072" cy="8334375"/>
          </a:xfrm>
        </p:spPr>
        <p:txBody>
          <a:bodyPr/>
          <a:lstStyle>
            <a:lvl1pPr marL="447963" marR="0" indent="-447963" algn="l" defTabSz="1414476" rtl="0" eaLnBrk="0" fontAlgn="base" latinLnBrk="0" hangingPunct="0">
              <a:lnSpc>
                <a:spcPct val="100000"/>
              </a:lnSpc>
              <a:spcBef>
                <a:spcPts val="3000"/>
              </a:spcBef>
              <a:spcAft>
                <a:spcPts val="1800"/>
              </a:spcAft>
              <a:buClr>
                <a:schemeClr val="bg1"/>
              </a:buClr>
              <a:buSzPct val="100000"/>
              <a:buFont typeface="Arial" panose="020B0604020202020204" pitchFamily="34" charset="0"/>
              <a:buChar char="•"/>
              <a:tabLst/>
              <a:defRPr>
                <a:solidFill>
                  <a:schemeClr val="bg1"/>
                </a:solidFill>
              </a:defRPr>
            </a:lvl1pPr>
          </a:lstStyle>
          <a:p>
            <a:pPr marL="447963" marR="0" lvl="0" indent="-447963" algn="l" defTabSz="1414476" rtl="0" eaLnBrk="0" fontAlgn="base" latinLnBrk="0" hangingPunct="0">
              <a:lnSpc>
                <a:spcPct val="100000"/>
              </a:lnSpc>
              <a:spcBef>
                <a:spcPts val="3216"/>
              </a:spcBef>
              <a:spcAft>
                <a:spcPct val="0"/>
              </a:spcAft>
              <a:buClr>
                <a:schemeClr val="bg1"/>
              </a:buClr>
              <a:buSzPct val="100000"/>
              <a:buFont typeface="Arial" panose="020B0604020202020204" pitchFamily="34" charset="0"/>
              <a:buChar char="•"/>
              <a:tabLst/>
              <a:defRPr/>
            </a:pPr>
            <a:r>
              <a:rPr lang="en-US" dirty="0"/>
              <a:t>Click to edit Master text styles</a:t>
            </a:r>
          </a:p>
          <a:p>
            <a:pPr marL="447963" marR="0" lvl="0" indent="-447963" algn="l" defTabSz="1414476" rtl="0" eaLnBrk="0" fontAlgn="base" latinLnBrk="0" hangingPunct="0">
              <a:lnSpc>
                <a:spcPct val="100000"/>
              </a:lnSpc>
              <a:spcBef>
                <a:spcPts val="3216"/>
              </a:spcBef>
              <a:spcAft>
                <a:spcPct val="0"/>
              </a:spcAft>
              <a:buClr>
                <a:schemeClr val="bg1"/>
              </a:buClr>
              <a:buSzPct val="100000"/>
              <a:buFont typeface="Arial" panose="020B0604020202020204" pitchFamily="34" charset="0"/>
              <a:buChar char="•"/>
              <a:tabLst/>
              <a:defRPr/>
            </a:pPr>
            <a:r>
              <a:rPr lang="en-US" dirty="0"/>
              <a:t>Click to edit Master text styles</a:t>
            </a:r>
          </a:p>
          <a:p>
            <a:pPr marL="447963" marR="0" lvl="0" indent="-447963" algn="l" defTabSz="1414476" rtl="0" eaLnBrk="0" fontAlgn="base" latinLnBrk="0" hangingPunct="0">
              <a:lnSpc>
                <a:spcPct val="100000"/>
              </a:lnSpc>
              <a:spcBef>
                <a:spcPts val="3216"/>
              </a:spcBef>
              <a:spcAft>
                <a:spcPct val="0"/>
              </a:spcAft>
              <a:buClr>
                <a:schemeClr val="bg1"/>
              </a:buClr>
              <a:buSzPct val="100000"/>
              <a:buFont typeface="Arial" panose="020B0604020202020204" pitchFamily="34" charset="0"/>
              <a:buChar char="•"/>
              <a:tabLst/>
              <a:defRPr/>
            </a:pPr>
            <a:r>
              <a:rPr lang="en-US" dirty="0"/>
              <a:t>Click to edit Master text styles</a:t>
            </a:r>
          </a:p>
          <a:p>
            <a:pPr marL="447963" marR="0" lvl="0" indent="-447963" algn="l" defTabSz="1414476" rtl="0" eaLnBrk="0" fontAlgn="base" latinLnBrk="0" hangingPunct="0">
              <a:lnSpc>
                <a:spcPct val="100000"/>
              </a:lnSpc>
              <a:spcBef>
                <a:spcPts val="3216"/>
              </a:spcBef>
              <a:spcAft>
                <a:spcPct val="0"/>
              </a:spcAft>
              <a:buClr>
                <a:schemeClr val="bg1"/>
              </a:buClr>
              <a:buSzPct val="100000"/>
              <a:buFont typeface="Arial" panose="020B0604020202020204" pitchFamily="34" charset="0"/>
              <a:buChar char="•"/>
              <a:tabLst/>
              <a:defRPr/>
            </a:pPr>
            <a:r>
              <a:rPr lang="en-US" dirty="0"/>
              <a:t>Click to edit Master text styles</a:t>
            </a:r>
          </a:p>
          <a:p>
            <a:pPr marL="447963" marR="0" lvl="0" indent="-447963" algn="l" defTabSz="1414476" rtl="0" eaLnBrk="0" fontAlgn="base" latinLnBrk="0" hangingPunct="0">
              <a:lnSpc>
                <a:spcPct val="100000"/>
              </a:lnSpc>
              <a:spcBef>
                <a:spcPts val="3216"/>
              </a:spcBef>
              <a:spcAft>
                <a:spcPct val="0"/>
              </a:spcAft>
              <a:buClr>
                <a:schemeClr val="bg1"/>
              </a:buClr>
              <a:buSzPct val="100000"/>
              <a:buFont typeface="Arial" panose="020B0604020202020204" pitchFamily="34" charset="0"/>
              <a:buChar char="•"/>
              <a:tabLst/>
              <a:defRPr/>
            </a:pPr>
            <a:r>
              <a:rPr lang="en-US" dirty="0"/>
              <a:t>Click to edit Master text styles</a:t>
            </a:r>
          </a:p>
          <a:p>
            <a:pPr marL="447963" marR="0" lvl="0" indent="-447963" algn="l" defTabSz="1414476" rtl="0" eaLnBrk="0" fontAlgn="base" latinLnBrk="0" hangingPunct="0">
              <a:lnSpc>
                <a:spcPct val="100000"/>
              </a:lnSpc>
              <a:spcBef>
                <a:spcPts val="3216"/>
              </a:spcBef>
              <a:spcAft>
                <a:spcPct val="0"/>
              </a:spcAft>
              <a:buClr>
                <a:schemeClr val="bg1"/>
              </a:buClr>
              <a:buSzPct val="100000"/>
              <a:buFont typeface="Arial" panose="020B0604020202020204" pitchFamily="34" charset="0"/>
              <a:buChar char="•"/>
              <a:tabLst/>
              <a:defRPr/>
            </a:pPr>
            <a:r>
              <a:rPr lang="en-US" dirty="0"/>
              <a:t>Click to edit Master text styles</a:t>
            </a:r>
          </a:p>
          <a:p>
            <a:pPr lvl="0"/>
            <a:endParaRPr lang="en-US" dirty="0"/>
          </a:p>
        </p:txBody>
      </p:sp>
    </p:spTree>
    <p:extLst>
      <p:ext uri="{BB962C8B-B14F-4D97-AF65-F5344CB8AC3E}">
        <p14:creationId xmlns:p14="http://schemas.microsoft.com/office/powerpoint/2010/main" val="369621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slide">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685919" y="1778333"/>
            <a:ext cx="16932039" cy="779986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normAutofit/>
          </a:bodyPr>
          <a:lstStyle>
            <a:lvl1pPr>
              <a:defRPr lang="en-US" dirty="0" smtClean="0">
                <a:solidFill>
                  <a:schemeClr val="tx1"/>
                </a:solidFill>
              </a:defRPr>
            </a:lvl1pPr>
            <a:lvl2pPr marL="901700" indent="-279400">
              <a:buClr>
                <a:schemeClr val="tx1">
                  <a:lumMod val="60000"/>
                  <a:lumOff val="40000"/>
                </a:schemeClr>
              </a:buClr>
              <a:buFont typeface="Arial" panose="020B0604020202020204" pitchFamily="34" charset="0"/>
              <a:buChar char="•"/>
              <a:defRPr lang="en-US" sz="2600" kern="1200" baseline="0" dirty="0" smtClean="0">
                <a:solidFill>
                  <a:schemeClr val="tx1"/>
                </a:solidFill>
                <a:latin typeface="Arial" panose="020B0604020202020204" pitchFamily="34" charset="0"/>
                <a:ea typeface="+mn-ea"/>
                <a:cs typeface="Arial" panose="020B0604020202020204" pitchFamily="34" charset="0"/>
              </a:defRPr>
            </a:lvl2pPr>
            <a:lvl3pPr>
              <a:defRPr lang="en-US" dirty="0" smtClean="0"/>
            </a:lvl3pPr>
            <a:lvl4pPr>
              <a:defRPr lang="en-US" dirty="0" smtClean="0"/>
            </a:lvl4pPr>
            <a:lvl5pPr>
              <a:defRPr lang="en-US" dirty="0"/>
            </a:lvl5pPr>
          </a:lstStyle>
          <a:p>
            <a:pPr lvl="0"/>
            <a:r>
              <a:rPr lang="en-US" dirty="0"/>
              <a:t>Click to edit Master text styles</a:t>
            </a:r>
          </a:p>
          <a:p>
            <a:pPr marL="901700" lvl="1" indent="-279400" algn="l" rtl="0" eaLnBrk="0" fontAlgn="base" hangingPunct="0">
              <a:spcBef>
                <a:spcPts val="600"/>
              </a:spcBef>
              <a:spcAft>
                <a:spcPts val="600"/>
              </a:spcAft>
              <a:buClr>
                <a:schemeClr val="bg2">
                  <a:lumMod val="75000"/>
                </a:schemeClr>
              </a:buClr>
              <a:buSzPct val="80000"/>
              <a:buFont typeface="Arial" panose="020B0604020202020204" pitchFamily="34" charset="0"/>
              <a:buChar char="•"/>
            </a:pPr>
            <a:r>
              <a:rPr lang="en-US" dirty="0"/>
              <a:t>Second level</a:t>
            </a:r>
          </a:p>
        </p:txBody>
      </p:sp>
      <p:cxnSp>
        <p:nvCxnSpPr>
          <p:cNvPr id="8" name="Straight Connector 7"/>
          <p:cNvCxnSpPr/>
          <p:nvPr userDrawn="1"/>
        </p:nvCxnSpPr>
        <p:spPr>
          <a:xfrm>
            <a:off x="615461" y="1354016"/>
            <a:ext cx="1716258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Slide Number Placeholder 2"/>
          <p:cNvSpPr>
            <a:spLocks noGrp="1"/>
          </p:cNvSpPr>
          <p:nvPr>
            <p:ph type="sldNum" sz="quarter" idx="11"/>
          </p:nvPr>
        </p:nvSpPr>
        <p:spPr/>
        <p:txBody>
          <a:bodyPr/>
          <a:lstStyle/>
          <a:p>
            <a:pPr>
              <a:defRPr/>
            </a:pPr>
            <a:fld id="{162E4A84-A8F2-424A-AAF2-679D4EB18637}" type="slidenum">
              <a:rPr lang="en-US" smtClean="0"/>
              <a:pPr>
                <a:defRPr/>
              </a:pPr>
              <a:t>‹#›</a:t>
            </a:fld>
            <a:endParaRPr lang="en-US" dirty="0"/>
          </a:p>
        </p:txBody>
      </p:sp>
    </p:spTree>
    <p:extLst>
      <p:ext uri="{BB962C8B-B14F-4D97-AF65-F5344CB8AC3E}">
        <p14:creationId xmlns:p14="http://schemas.microsoft.com/office/powerpoint/2010/main" val="150601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and Content slide">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685919" y="1778333"/>
            <a:ext cx="16932039" cy="779986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normAutofit/>
          </a:bodyPr>
          <a:lstStyle>
            <a:lvl1pPr>
              <a:defRPr lang="en-US" dirty="0" smtClean="0">
                <a:solidFill>
                  <a:schemeClr val="tx1"/>
                </a:solidFill>
              </a:defRPr>
            </a:lvl1pPr>
            <a:lvl2pPr marL="1079500" indent="-457200">
              <a:buFontTx/>
              <a:buNone/>
              <a:defRPr lang="en-US" sz="2600" kern="1200" baseline="0" dirty="0" smtClean="0">
                <a:solidFill>
                  <a:schemeClr val="tx1"/>
                </a:solidFill>
                <a:latin typeface="Arial" panose="020B0604020202020204" pitchFamily="34" charset="0"/>
                <a:ea typeface="+mn-ea"/>
                <a:cs typeface="Arial" panose="020B0604020202020204" pitchFamily="34" charset="0"/>
              </a:defRPr>
            </a:lvl2pPr>
            <a:lvl3pPr>
              <a:defRPr lang="en-US" dirty="0" smtClean="0"/>
            </a:lvl3pPr>
            <a:lvl4pPr>
              <a:defRPr lang="en-US" dirty="0" smtClean="0"/>
            </a:lvl4pPr>
            <a:lvl5pPr>
              <a:defRPr lang="en-US" dirty="0"/>
            </a:lvl5pPr>
          </a:lstStyle>
          <a:p>
            <a:pPr lvl="0"/>
            <a:r>
              <a:rPr lang="en-US" dirty="0"/>
              <a:t>Click to edit Master text styles</a:t>
            </a:r>
          </a:p>
          <a:p>
            <a:pPr marL="901700" lvl="1" indent="-279400" algn="l" rtl="0" eaLnBrk="0" fontAlgn="base" hangingPunct="0">
              <a:spcBef>
                <a:spcPts val="600"/>
              </a:spcBef>
              <a:spcAft>
                <a:spcPts val="600"/>
              </a:spcAft>
              <a:buClr>
                <a:schemeClr val="bg2">
                  <a:lumMod val="75000"/>
                </a:schemeClr>
              </a:buClr>
              <a:buSzPct val="80000"/>
              <a:buFont typeface="Arial" panose="020B0604020202020204" pitchFamily="34" charset="0"/>
              <a:buChar char="•"/>
            </a:pPr>
            <a:r>
              <a:rPr lang="en-US" dirty="0"/>
              <a:t>Second level</a:t>
            </a:r>
          </a:p>
        </p:txBody>
      </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Short Title Here</a:t>
            </a:r>
          </a:p>
        </p:txBody>
      </p:sp>
      <p:sp>
        <p:nvSpPr>
          <p:cNvPr id="2" name="Slide Number Placeholder 1"/>
          <p:cNvSpPr>
            <a:spLocks noGrp="1"/>
          </p:cNvSpPr>
          <p:nvPr>
            <p:ph type="sldNum" sz="quarter" idx="11"/>
          </p:nvPr>
        </p:nvSpPr>
        <p:spPr/>
        <p:txBody>
          <a:bodyPr/>
          <a:lstStyle/>
          <a:p>
            <a:pPr>
              <a:defRPr/>
            </a:pPr>
            <a:fld id="{162E4A84-A8F2-424A-AAF2-679D4EB18637}" type="slidenum">
              <a:rPr lang="en-US" smtClean="0"/>
              <a:pPr>
                <a:defRPr/>
              </a:pPr>
              <a:t>‹#›</a:t>
            </a:fld>
            <a:endParaRPr lang="en-US" dirty="0"/>
          </a:p>
        </p:txBody>
      </p:sp>
    </p:spTree>
    <p:extLst>
      <p:ext uri="{BB962C8B-B14F-4D97-AF65-F5344CB8AC3E}">
        <p14:creationId xmlns:p14="http://schemas.microsoft.com/office/powerpoint/2010/main" val="236599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Slide Number Placeholder 2"/>
          <p:cNvSpPr>
            <a:spLocks noGrp="1"/>
          </p:cNvSpPr>
          <p:nvPr>
            <p:ph type="sldNum" sz="quarter" idx="11"/>
          </p:nvPr>
        </p:nvSpPr>
        <p:spPr/>
        <p:txBody>
          <a:bodyPr/>
          <a:lstStyle/>
          <a:p>
            <a:pPr>
              <a:defRPr/>
            </a:pPr>
            <a:fld id="{162E4A84-A8F2-424A-AAF2-679D4EB18637}" type="slidenum">
              <a:rPr lang="en-US" smtClean="0"/>
              <a:pPr>
                <a:defRPr/>
              </a:pPr>
              <a:t>‹#›</a:t>
            </a:fld>
            <a:endParaRPr lang="en-US" dirty="0"/>
          </a:p>
        </p:txBody>
      </p:sp>
    </p:spTree>
    <p:extLst>
      <p:ext uri="{BB962C8B-B14F-4D97-AF65-F5344CB8AC3E}">
        <p14:creationId xmlns:p14="http://schemas.microsoft.com/office/powerpoint/2010/main" val="183302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Title and Content slide">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685919" y="1778333"/>
            <a:ext cx="16932039" cy="757521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bodyPr>
          <a:lstStyle>
            <a:lvl1pPr>
              <a:defRPr lang="en-US" dirty="0" smtClean="0">
                <a:solidFill>
                  <a:schemeClr val="tx1"/>
                </a:solidFill>
              </a:defRPr>
            </a:lvl1pPr>
            <a:lvl2pPr>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p:txBody>
      </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Short Title Here</a:t>
            </a:r>
          </a:p>
        </p:txBody>
      </p:sp>
      <p:sp>
        <p:nvSpPr>
          <p:cNvPr id="2" name="Slide Number Placeholder 1"/>
          <p:cNvSpPr>
            <a:spLocks noGrp="1"/>
          </p:cNvSpPr>
          <p:nvPr>
            <p:ph type="sldNum" sz="quarter" idx="11"/>
          </p:nvPr>
        </p:nvSpPr>
        <p:spPr/>
        <p:txBody>
          <a:bodyPr/>
          <a:lstStyle/>
          <a:p>
            <a:pPr>
              <a:defRPr/>
            </a:pPr>
            <a:fld id="{162E4A84-A8F2-424A-AAF2-679D4EB18637}" type="slidenum">
              <a:rPr lang="en-US" smtClean="0"/>
              <a:pPr>
                <a:defRPr/>
              </a:pPr>
              <a:t>‹#›</a:t>
            </a:fld>
            <a:endParaRPr lang="en-US" dirty="0"/>
          </a:p>
        </p:txBody>
      </p:sp>
      <p:sp>
        <p:nvSpPr>
          <p:cNvPr id="6" name="Freeform 5"/>
          <p:cNvSpPr/>
          <p:nvPr userDrawn="1"/>
        </p:nvSpPr>
        <p:spPr>
          <a:xfrm>
            <a:off x="-19049" y="0"/>
            <a:ext cx="1273969" cy="2504209"/>
          </a:xfrm>
          <a:custGeom>
            <a:avLst/>
            <a:gdLst>
              <a:gd name="connsiteX0" fmla="*/ 0 w 1273969"/>
              <a:gd name="connsiteY0" fmla="*/ 0 h 2504209"/>
              <a:gd name="connsiteX1" fmla="*/ 92686 w 1273969"/>
              <a:gd name="connsiteY1" fmla="*/ 0 h 2504209"/>
              <a:gd name="connsiteX2" fmla="*/ 1273969 w 1273969"/>
              <a:gd name="connsiteY2" fmla="*/ 0 h 2504209"/>
              <a:gd name="connsiteX3" fmla="*/ 48403 w 1273969"/>
              <a:gd name="connsiteY3" fmla="*/ 2360826 h 2504209"/>
              <a:gd name="connsiteX4" fmla="*/ 0 w 1273969"/>
              <a:gd name="connsiteY4" fmla="*/ 2504209 h 2504209"/>
              <a:gd name="connsiteX5" fmla="*/ 0 w 1273969"/>
              <a:gd name="connsiteY5" fmla="*/ 0 h 250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3969" h="2504209">
                <a:moveTo>
                  <a:pt x="0" y="0"/>
                </a:moveTo>
                <a:lnTo>
                  <a:pt x="92686" y="0"/>
                </a:lnTo>
                <a:cubicBezTo>
                  <a:pt x="408068" y="0"/>
                  <a:pt x="796231" y="0"/>
                  <a:pt x="1273969" y="0"/>
                </a:cubicBezTo>
                <a:cubicBezTo>
                  <a:pt x="785373" y="670095"/>
                  <a:pt x="377833" y="1455269"/>
                  <a:pt x="48403" y="2360826"/>
                </a:cubicBezTo>
                <a:lnTo>
                  <a:pt x="0" y="250420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453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slide">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685919" y="1778333"/>
            <a:ext cx="16932039" cy="757521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bodyPr>
          <a:lstStyle>
            <a:lvl1pPr>
              <a:defRPr lang="en-US" dirty="0" smtClean="0">
                <a:solidFill>
                  <a:schemeClr val="tx1"/>
                </a:solidFill>
              </a:defRPr>
            </a:lvl1pPr>
            <a:lvl2pPr>
              <a:defRPr lang="en-US" dirty="0" smtClean="0">
                <a:solidFill>
                  <a:schemeClr val="tx1"/>
                </a:solidFill>
              </a:defRPr>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p:txBody>
      </p:sp>
      <p:sp>
        <p:nvSpPr>
          <p:cNvPr id="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Short Title Here</a:t>
            </a:r>
          </a:p>
        </p:txBody>
      </p:sp>
      <p:sp>
        <p:nvSpPr>
          <p:cNvPr id="2" name="Slide Number Placeholder 1"/>
          <p:cNvSpPr>
            <a:spLocks noGrp="1"/>
          </p:cNvSpPr>
          <p:nvPr>
            <p:ph type="sldNum" sz="quarter" idx="11"/>
          </p:nvPr>
        </p:nvSpPr>
        <p:spPr/>
        <p:txBody>
          <a:bodyPr/>
          <a:lstStyle/>
          <a:p>
            <a:pPr>
              <a:defRPr/>
            </a:pPr>
            <a:fld id="{162E4A84-A8F2-424A-AAF2-679D4EB18637}" type="slidenum">
              <a:rPr lang="en-US" smtClean="0"/>
              <a:pPr>
                <a:defRPr/>
              </a:pPr>
              <a:t>‹#›</a:t>
            </a:fld>
            <a:endParaRPr lang="en-US" dirty="0"/>
          </a:p>
        </p:txBody>
      </p:sp>
      <p:sp>
        <p:nvSpPr>
          <p:cNvPr id="6" name="Freeform 5"/>
          <p:cNvSpPr/>
          <p:nvPr userDrawn="1"/>
        </p:nvSpPr>
        <p:spPr>
          <a:xfrm>
            <a:off x="-19049" y="0"/>
            <a:ext cx="1273969" cy="2504209"/>
          </a:xfrm>
          <a:custGeom>
            <a:avLst/>
            <a:gdLst>
              <a:gd name="connsiteX0" fmla="*/ 0 w 1273969"/>
              <a:gd name="connsiteY0" fmla="*/ 0 h 2504209"/>
              <a:gd name="connsiteX1" fmla="*/ 92686 w 1273969"/>
              <a:gd name="connsiteY1" fmla="*/ 0 h 2504209"/>
              <a:gd name="connsiteX2" fmla="*/ 1273969 w 1273969"/>
              <a:gd name="connsiteY2" fmla="*/ 0 h 2504209"/>
              <a:gd name="connsiteX3" fmla="*/ 48403 w 1273969"/>
              <a:gd name="connsiteY3" fmla="*/ 2360826 h 2504209"/>
              <a:gd name="connsiteX4" fmla="*/ 0 w 1273969"/>
              <a:gd name="connsiteY4" fmla="*/ 2504209 h 2504209"/>
              <a:gd name="connsiteX5" fmla="*/ 0 w 1273969"/>
              <a:gd name="connsiteY5" fmla="*/ 0 h 250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3969" h="2504209">
                <a:moveTo>
                  <a:pt x="0" y="0"/>
                </a:moveTo>
                <a:lnTo>
                  <a:pt x="92686" y="0"/>
                </a:lnTo>
                <a:cubicBezTo>
                  <a:pt x="408068" y="0"/>
                  <a:pt x="796231" y="0"/>
                  <a:pt x="1273969" y="0"/>
                </a:cubicBezTo>
                <a:cubicBezTo>
                  <a:pt x="785373" y="670095"/>
                  <a:pt x="377833" y="1455269"/>
                  <a:pt x="48403" y="2360826"/>
                </a:cubicBezTo>
                <a:lnTo>
                  <a:pt x="0" y="250420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6244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alpha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8291175" cy="10298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ext Placeholder 2"/>
          <p:cNvSpPr>
            <a:spLocks noGrp="1"/>
          </p:cNvSpPr>
          <p:nvPr>
            <p:ph type="body" idx="1"/>
          </p:nvPr>
        </p:nvSpPr>
        <p:spPr bwMode="auto">
          <a:xfrm>
            <a:off x="714500" y="1771181"/>
            <a:ext cx="16932039" cy="7807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normAutofit/>
          </a:bodyPr>
          <a:lstStyle/>
          <a:p>
            <a:pPr lvl="0"/>
            <a:r>
              <a:rPr lang="en-US" dirty="0"/>
              <a:t>First Bullet</a:t>
            </a:r>
          </a:p>
          <a:p>
            <a:pPr marL="960438" lvl="1" indent="-338138" algn="l" rtl="0" eaLnBrk="0" fontAlgn="base" hangingPunct="0">
              <a:spcBef>
                <a:spcPts val="600"/>
              </a:spcBef>
              <a:spcAft>
                <a:spcPts val="600"/>
              </a:spcAft>
              <a:buClr>
                <a:schemeClr val="bg2"/>
              </a:buClr>
              <a:buSzPct val="80000"/>
            </a:pPr>
            <a:r>
              <a:rPr lang="en-US" dirty="0"/>
              <a:t>Second level</a:t>
            </a:r>
          </a:p>
        </p:txBody>
      </p:sp>
      <p:sp>
        <p:nvSpPr>
          <p:cNvPr id="5125" name="Rectangle 25"/>
          <p:cNvSpPr>
            <a:spLocks noGrp="1" noChangeArrowheads="1"/>
          </p:cNvSpPr>
          <p:nvPr>
            <p:ph type="title"/>
          </p:nvPr>
        </p:nvSpPr>
        <p:spPr bwMode="auto">
          <a:xfrm>
            <a:off x="737364" y="377910"/>
            <a:ext cx="16932039" cy="87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Short Title Here</a:t>
            </a:r>
          </a:p>
        </p:txBody>
      </p:sp>
      <p:sp>
        <p:nvSpPr>
          <p:cNvPr id="7" name="Slide Number Placeholder 6"/>
          <p:cNvSpPr>
            <a:spLocks noGrp="1"/>
          </p:cNvSpPr>
          <p:nvPr>
            <p:ph type="sldNum" sz="quarter" idx="4"/>
          </p:nvPr>
        </p:nvSpPr>
        <p:spPr>
          <a:xfrm>
            <a:off x="383458" y="9602349"/>
            <a:ext cx="722671" cy="548279"/>
          </a:xfrm>
          <a:prstGeom prst="rect">
            <a:avLst/>
          </a:prstGeom>
        </p:spPr>
        <p:txBody>
          <a:bodyPr vert="horz" wrap="square" lIns="163229" tIns="81610" rIns="163229" bIns="81610" numCol="1" anchor="ctr" anchorCtr="0" compatLnSpc="1">
            <a:prstTxWarp prst="textNoShape">
              <a:avLst/>
            </a:prstTxWarp>
          </a:bodyPr>
          <a:lstStyle>
            <a:lvl1pPr algn="r">
              <a:defRPr sz="2000" smtClean="0">
                <a:solidFill>
                  <a:schemeClr val="tx2"/>
                </a:solidFill>
                <a:latin typeface="Arial MT Std Light" panose="020B0302030403020204" pitchFamily="34" charset="0"/>
              </a:defRPr>
            </a:lvl1pPr>
          </a:lstStyle>
          <a:p>
            <a:pPr>
              <a:defRPr/>
            </a:pPr>
            <a:fld id="{162E4A84-A8F2-424A-AAF2-679D4EB18637}" type="slidenum">
              <a:rPr lang="en-US" smtClean="0"/>
              <a:pPr>
                <a:defRPr/>
              </a:pPr>
              <a:t>‹#›</a:t>
            </a:fld>
            <a:endParaRPr lang="en-US" dirty="0"/>
          </a:p>
        </p:txBody>
      </p:sp>
      <p:grpSp>
        <p:nvGrpSpPr>
          <p:cNvPr id="24" name="Group 23"/>
          <p:cNvGrpSpPr/>
          <p:nvPr userDrawn="1"/>
        </p:nvGrpSpPr>
        <p:grpSpPr>
          <a:xfrm>
            <a:off x="17001067" y="9730154"/>
            <a:ext cx="1002888" cy="356946"/>
            <a:chOff x="17092245" y="9730154"/>
            <a:chExt cx="911710" cy="356946"/>
          </a:xfrm>
        </p:grpSpPr>
        <p:sp>
          <p:nvSpPr>
            <p:cNvPr id="25" name="Freeform 8"/>
            <p:cNvSpPr>
              <a:spLocks/>
            </p:cNvSpPr>
            <p:nvPr userDrawn="1"/>
          </p:nvSpPr>
          <p:spPr bwMode="auto">
            <a:xfrm>
              <a:off x="17734471" y="9735603"/>
              <a:ext cx="191408" cy="343321"/>
            </a:xfrm>
            <a:custGeom>
              <a:avLst/>
              <a:gdLst>
                <a:gd name="T0" fmla="*/ 0 w 332"/>
                <a:gd name="T1" fmla="*/ 0 h 551"/>
                <a:gd name="T2" fmla="*/ 834380475 w 332"/>
                <a:gd name="T3" fmla="*/ 0 h 551"/>
                <a:gd name="T4" fmla="*/ 834380475 w 332"/>
                <a:gd name="T5" fmla="*/ 326553043 h 551"/>
                <a:gd name="T6" fmla="*/ 331741635 w 332"/>
                <a:gd name="T7" fmla="*/ 326553043 h 551"/>
                <a:gd name="T8" fmla="*/ 331741635 w 332"/>
                <a:gd name="T9" fmla="*/ 530021499 h 551"/>
                <a:gd name="T10" fmla="*/ 743905484 w 332"/>
                <a:gd name="T11" fmla="*/ 530021499 h 551"/>
                <a:gd name="T12" fmla="*/ 743905484 w 332"/>
                <a:gd name="T13" fmla="*/ 851550649 h 551"/>
                <a:gd name="T14" fmla="*/ 331741635 w 332"/>
                <a:gd name="T15" fmla="*/ 851550649 h 551"/>
                <a:gd name="T16" fmla="*/ 331741635 w 332"/>
                <a:gd name="T17" fmla="*/ 1062554154 h 551"/>
                <a:gd name="T18" fmla="*/ 834380475 w 332"/>
                <a:gd name="T19" fmla="*/ 1062554154 h 551"/>
                <a:gd name="T20" fmla="*/ 834380475 w 332"/>
                <a:gd name="T21" fmla="*/ 1384083304 h 551"/>
                <a:gd name="T22" fmla="*/ 0 w 332"/>
                <a:gd name="T23" fmla="*/ 1384083304 h 551"/>
                <a:gd name="T24" fmla="*/ 0 w 332"/>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 h="551">
                  <a:moveTo>
                    <a:pt x="0" y="0"/>
                  </a:moveTo>
                  <a:lnTo>
                    <a:pt x="332" y="0"/>
                  </a:lnTo>
                  <a:lnTo>
                    <a:pt x="332" y="130"/>
                  </a:lnTo>
                  <a:lnTo>
                    <a:pt x="132" y="130"/>
                  </a:lnTo>
                  <a:lnTo>
                    <a:pt x="132" y="211"/>
                  </a:lnTo>
                  <a:lnTo>
                    <a:pt x="296" y="211"/>
                  </a:lnTo>
                  <a:lnTo>
                    <a:pt x="296" y="339"/>
                  </a:lnTo>
                  <a:lnTo>
                    <a:pt x="132" y="339"/>
                  </a:lnTo>
                  <a:lnTo>
                    <a:pt x="132" y="423"/>
                  </a:lnTo>
                  <a:lnTo>
                    <a:pt x="332" y="423"/>
                  </a:lnTo>
                  <a:lnTo>
                    <a:pt x="332" y="551"/>
                  </a:lnTo>
                  <a:lnTo>
                    <a:pt x="0" y="551"/>
                  </a:lnTo>
                  <a:lnTo>
                    <a:pt x="0" y="0"/>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26" name="Freeform 9"/>
            <p:cNvSpPr>
              <a:spLocks/>
            </p:cNvSpPr>
            <p:nvPr userDrawn="1"/>
          </p:nvSpPr>
          <p:spPr bwMode="auto">
            <a:xfrm>
              <a:off x="17464988" y="9730154"/>
              <a:ext cx="236742" cy="356946"/>
            </a:xfrm>
            <a:custGeom>
              <a:avLst/>
              <a:gdLst>
                <a:gd name="T0" fmla="*/ 1281005241 w 228"/>
                <a:gd name="T1" fmla="*/ 1005742145 h 317"/>
                <a:gd name="T2" fmla="*/ 1158616841 w 228"/>
                <a:gd name="T3" fmla="*/ 695025501 h 317"/>
                <a:gd name="T4" fmla="*/ 946475046 w 228"/>
                <a:gd name="T5" fmla="*/ 605079780 h 317"/>
                <a:gd name="T6" fmla="*/ 693538069 w 228"/>
                <a:gd name="T7" fmla="*/ 801321871 h 317"/>
                <a:gd name="T8" fmla="*/ 611944852 w 228"/>
                <a:gd name="T9" fmla="*/ 1324636972 h 317"/>
                <a:gd name="T10" fmla="*/ 954635223 w 228"/>
                <a:gd name="T11" fmla="*/ 1995130782 h 317"/>
                <a:gd name="T12" fmla="*/ 1281005241 w 228"/>
                <a:gd name="T13" fmla="*/ 1561761402 h 317"/>
                <a:gd name="T14" fmla="*/ 1860312235 w 228"/>
                <a:gd name="T15" fmla="*/ 1561761402 h 317"/>
                <a:gd name="T16" fmla="*/ 1607375258 w 228"/>
                <a:gd name="T17" fmla="*/ 2147483647 h 317"/>
                <a:gd name="T18" fmla="*/ 987270229 w 228"/>
                <a:gd name="T19" fmla="*/ 2147483647 h 317"/>
                <a:gd name="T20" fmla="*/ 465078772 w 228"/>
                <a:gd name="T21" fmla="*/ 2147483647 h 317"/>
                <a:gd name="T22" fmla="*/ 130548577 w 228"/>
                <a:gd name="T23" fmla="*/ 2003308966 h 317"/>
                <a:gd name="T24" fmla="*/ 0 w 228"/>
                <a:gd name="T25" fmla="*/ 1324636972 h 317"/>
                <a:gd name="T26" fmla="*/ 130548577 w 228"/>
                <a:gd name="T27" fmla="*/ 580550948 h 317"/>
                <a:gd name="T28" fmla="*/ 489556452 w 228"/>
                <a:gd name="T29" fmla="*/ 139006244 h 317"/>
                <a:gd name="T30" fmla="*/ 921997366 w 228"/>
                <a:gd name="T31" fmla="*/ 0 h 317"/>
                <a:gd name="T32" fmla="*/ 1615535435 w 228"/>
                <a:gd name="T33" fmla="*/ 302541320 h 317"/>
                <a:gd name="T34" fmla="*/ 1843994732 w 228"/>
                <a:gd name="T35" fmla="*/ 1005742145 h 317"/>
                <a:gd name="T36" fmla="*/ 1281005241 w 228"/>
                <a:gd name="T37" fmla="*/ 1005742145 h 3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28" h="317">
                  <a:moveTo>
                    <a:pt x="157" y="123"/>
                  </a:moveTo>
                  <a:cubicBezTo>
                    <a:pt x="154" y="105"/>
                    <a:pt x="148" y="91"/>
                    <a:pt x="142" y="85"/>
                  </a:cubicBezTo>
                  <a:cubicBezTo>
                    <a:pt x="133" y="78"/>
                    <a:pt x="124" y="74"/>
                    <a:pt x="116" y="74"/>
                  </a:cubicBezTo>
                  <a:cubicBezTo>
                    <a:pt x="102" y="74"/>
                    <a:pt x="91" y="83"/>
                    <a:pt x="85" y="98"/>
                  </a:cubicBezTo>
                  <a:cubicBezTo>
                    <a:pt x="78" y="116"/>
                    <a:pt x="75" y="137"/>
                    <a:pt x="75" y="162"/>
                  </a:cubicBezTo>
                  <a:cubicBezTo>
                    <a:pt x="75" y="216"/>
                    <a:pt x="89" y="244"/>
                    <a:pt x="117" y="244"/>
                  </a:cubicBezTo>
                  <a:cubicBezTo>
                    <a:pt x="139" y="244"/>
                    <a:pt x="153" y="225"/>
                    <a:pt x="157" y="191"/>
                  </a:cubicBezTo>
                  <a:cubicBezTo>
                    <a:pt x="228" y="191"/>
                    <a:pt x="228" y="191"/>
                    <a:pt x="228" y="191"/>
                  </a:cubicBezTo>
                  <a:cubicBezTo>
                    <a:pt x="225" y="229"/>
                    <a:pt x="215" y="260"/>
                    <a:pt x="197" y="283"/>
                  </a:cubicBezTo>
                  <a:cubicBezTo>
                    <a:pt x="178" y="306"/>
                    <a:pt x="151" y="317"/>
                    <a:pt x="121" y="317"/>
                  </a:cubicBezTo>
                  <a:cubicBezTo>
                    <a:pt x="97" y="317"/>
                    <a:pt x="75" y="311"/>
                    <a:pt x="57" y="299"/>
                  </a:cubicBezTo>
                  <a:cubicBezTo>
                    <a:pt x="38" y="287"/>
                    <a:pt x="25" y="269"/>
                    <a:pt x="16" y="245"/>
                  </a:cubicBezTo>
                  <a:cubicBezTo>
                    <a:pt x="6" y="223"/>
                    <a:pt x="0" y="193"/>
                    <a:pt x="0" y="162"/>
                  </a:cubicBezTo>
                  <a:cubicBezTo>
                    <a:pt x="0" y="127"/>
                    <a:pt x="6" y="96"/>
                    <a:pt x="16" y="71"/>
                  </a:cubicBezTo>
                  <a:cubicBezTo>
                    <a:pt x="28" y="47"/>
                    <a:pt x="43" y="28"/>
                    <a:pt x="60" y="17"/>
                  </a:cubicBezTo>
                  <a:cubicBezTo>
                    <a:pt x="77" y="7"/>
                    <a:pt x="96" y="0"/>
                    <a:pt x="113" y="0"/>
                  </a:cubicBezTo>
                  <a:cubicBezTo>
                    <a:pt x="152" y="1"/>
                    <a:pt x="182" y="15"/>
                    <a:pt x="198" y="37"/>
                  </a:cubicBezTo>
                  <a:cubicBezTo>
                    <a:pt x="214" y="61"/>
                    <a:pt x="224" y="90"/>
                    <a:pt x="226" y="123"/>
                  </a:cubicBezTo>
                  <a:lnTo>
                    <a:pt x="157" y="123"/>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27" name="Rectangle 10"/>
            <p:cNvSpPr>
              <a:spLocks noChangeArrowheads="1"/>
            </p:cNvSpPr>
            <p:nvPr userDrawn="1"/>
          </p:nvSpPr>
          <p:spPr bwMode="auto">
            <a:xfrm>
              <a:off x="17359210" y="9735603"/>
              <a:ext cx="78074" cy="343321"/>
            </a:xfrm>
            <a:prstGeom prst="rect">
              <a:avLst/>
            </a:pr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28" name="Freeform 11"/>
            <p:cNvSpPr>
              <a:spLocks/>
            </p:cNvSpPr>
            <p:nvPr userDrawn="1"/>
          </p:nvSpPr>
          <p:spPr bwMode="auto">
            <a:xfrm>
              <a:off x="17092245" y="9735603"/>
              <a:ext cx="224149" cy="343321"/>
            </a:xfrm>
            <a:custGeom>
              <a:avLst/>
              <a:gdLst>
                <a:gd name="T0" fmla="*/ 0 w 386"/>
                <a:gd name="T1" fmla="*/ 0 h 551"/>
                <a:gd name="T2" fmla="*/ 301231077 w 386"/>
                <a:gd name="T3" fmla="*/ 0 h 551"/>
                <a:gd name="T4" fmla="*/ 655619642 w 386"/>
                <a:gd name="T5" fmla="*/ 766144469 h 551"/>
                <a:gd name="T6" fmla="*/ 655619642 w 386"/>
                <a:gd name="T7" fmla="*/ 462198153 h 551"/>
                <a:gd name="T8" fmla="*/ 655619642 w 386"/>
                <a:gd name="T9" fmla="*/ 0 h 551"/>
                <a:gd name="T10" fmla="*/ 977099900 w 386"/>
                <a:gd name="T11" fmla="*/ 0 h 551"/>
                <a:gd name="T12" fmla="*/ 977099900 w 386"/>
                <a:gd name="T13" fmla="*/ 1384083304 h 551"/>
                <a:gd name="T14" fmla="*/ 660682336 w 386"/>
                <a:gd name="T15" fmla="*/ 1384083304 h 551"/>
                <a:gd name="T16" fmla="*/ 313887015 w 386"/>
                <a:gd name="T17" fmla="*/ 638034407 h 551"/>
                <a:gd name="T18" fmla="*/ 313887015 w 386"/>
                <a:gd name="T19" fmla="*/ 959563557 h 551"/>
                <a:gd name="T20" fmla="*/ 313887015 w 386"/>
                <a:gd name="T21" fmla="*/ 1384083304 h 551"/>
                <a:gd name="T22" fmla="*/ 0 w 386"/>
                <a:gd name="T23" fmla="*/ 1384083304 h 551"/>
                <a:gd name="T24" fmla="*/ 0 w 386"/>
                <a:gd name="T25" fmla="*/ 0 h 5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6" h="551">
                  <a:moveTo>
                    <a:pt x="0" y="0"/>
                  </a:moveTo>
                  <a:lnTo>
                    <a:pt x="119" y="0"/>
                  </a:lnTo>
                  <a:lnTo>
                    <a:pt x="259" y="305"/>
                  </a:lnTo>
                  <a:lnTo>
                    <a:pt x="259" y="184"/>
                  </a:lnTo>
                  <a:lnTo>
                    <a:pt x="259" y="0"/>
                  </a:lnTo>
                  <a:lnTo>
                    <a:pt x="386" y="0"/>
                  </a:lnTo>
                  <a:lnTo>
                    <a:pt x="386" y="551"/>
                  </a:lnTo>
                  <a:lnTo>
                    <a:pt x="261" y="551"/>
                  </a:lnTo>
                  <a:lnTo>
                    <a:pt x="124" y="254"/>
                  </a:lnTo>
                  <a:lnTo>
                    <a:pt x="124" y="382"/>
                  </a:lnTo>
                  <a:lnTo>
                    <a:pt x="124" y="551"/>
                  </a:lnTo>
                  <a:lnTo>
                    <a:pt x="0" y="551"/>
                  </a:lnTo>
                  <a:lnTo>
                    <a:pt x="0" y="0"/>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sp>
          <p:nvSpPr>
            <p:cNvPr id="29" name="Rectangle 12"/>
            <p:cNvSpPr>
              <a:spLocks noChangeArrowheads="1"/>
            </p:cNvSpPr>
            <p:nvPr userDrawn="1"/>
          </p:nvSpPr>
          <p:spPr bwMode="auto">
            <a:xfrm>
              <a:off x="17701730" y="9869118"/>
              <a:ext cx="70519"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0" name="Rectangle 13"/>
            <p:cNvSpPr>
              <a:spLocks noChangeArrowheads="1"/>
            </p:cNvSpPr>
            <p:nvPr userDrawn="1"/>
          </p:nvSpPr>
          <p:spPr bwMode="auto">
            <a:xfrm>
              <a:off x="17437283" y="9869118"/>
              <a:ext cx="68001"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1" name="Rectangle 14"/>
            <p:cNvSpPr>
              <a:spLocks noChangeArrowheads="1"/>
            </p:cNvSpPr>
            <p:nvPr userDrawn="1"/>
          </p:nvSpPr>
          <p:spPr bwMode="auto">
            <a:xfrm>
              <a:off x="17291209" y="9869118"/>
              <a:ext cx="68001" cy="76293"/>
            </a:xfrm>
            <a:prstGeom prst="rect">
              <a:avLst/>
            </a:prstGeom>
            <a:solidFill>
              <a:srgbClr val="009EDB"/>
            </a:solidFill>
            <a:ln>
              <a:noFill/>
            </a:ln>
          </p:spPr>
          <p:txBody>
            <a:bodyPr/>
            <a:lstStyle/>
            <a:p>
              <a:pPr defTabSz="1630242">
                <a:defRPr/>
              </a:pPr>
              <a:endParaRPr lang="en-US" dirty="0">
                <a:solidFill>
                  <a:srgbClr val="000000"/>
                </a:solidFill>
                <a:latin typeface="Arial"/>
                <a:cs typeface="Arial" pitchFamily="34" charset="0"/>
              </a:endParaRPr>
            </a:p>
          </p:txBody>
        </p:sp>
        <p:sp>
          <p:nvSpPr>
            <p:cNvPr id="32" name="Freeform 15"/>
            <p:cNvSpPr>
              <a:spLocks noEditPoints="1"/>
            </p:cNvSpPr>
            <p:nvPr userDrawn="1"/>
          </p:nvSpPr>
          <p:spPr bwMode="auto">
            <a:xfrm>
              <a:off x="17951065" y="9732880"/>
              <a:ext cx="52890" cy="57219"/>
            </a:xfrm>
            <a:custGeom>
              <a:avLst/>
              <a:gdLst>
                <a:gd name="T0" fmla="*/ 16308699 w 51"/>
                <a:gd name="T1" fmla="*/ 124566736 h 50"/>
                <a:gd name="T2" fmla="*/ 65240493 w 51"/>
                <a:gd name="T3" fmla="*/ 58131918 h 50"/>
                <a:gd name="T4" fmla="*/ 130480985 w 51"/>
                <a:gd name="T5" fmla="*/ 16608704 h 50"/>
                <a:gd name="T6" fmla="*/ 203874403 w 51"/>
                <a:gd name="T7" fmla="*/ 0 h 50"/>
                <a:gd name="T8" fmla="*/ 285423595 w 51"/>
                <a:gd name="T9" fmla="*/ 16608704 h 50"/>
                <a:gd name="T10" fmla="*/ 350664088 w 51"/>
                <a:gd name="T11" fmla="*/ 58131918 h 50"/>
                <a:gd name="T12" fmla="*/ 399595881 w 51"/>
                <a:gd name="T13" fmla="*/ 124566736 h 50"/>
                <a:gd name="T14" fmla="*/ 415904580 w 51"/>
                <a:gd name="T15" fmla="*/ 207610258 h 50"/>
                <a:gd name="T16" fmla="*/ 399595881 w 51"/>
                <a:gd name="T17" fmla="*/ 290653780 h 50"/>
                <a:gd name="T18" fmla="*/ 350664088 w 51"/>
                <a:gd name="T19" fmla="*/ 357088598 h 50"/>
                <a:gd name="T20" fmla="*/ 285423595 w 51"/>
                <a:gd name="T21" fmla="*/ 398608906 h 50"/>
                <a:gd name="T22" fmla="*/ 203874403 w 51"/>
                <a:gd name="T23" fmla="*/ 415217610 h 50"/>
                <a:gd name="T24" fmla="*/ 130480985 w 51"/>
                <a:gd name="T25" fmla="*/ 398608906 h 50"/>
                <a:gd name="T26" fmla="*/ 65240493 w 51"/>
                <a:gd name="T27" fmla="*/ 357088598 h 50"/>
                <a:gd name="T28" fmla="*/ 16308699 w 51"/>
                <a:gd name="T29" fmla="*/ 290653780 h 50"/>
                <a:gd name="T30" fmla="*/ 0 w 51"/>
                <a:gd name="T31" fmla="*/ 207610258 h 50"/>
                <a:gd name="T32" fmla="*/ 16308699 w 51"/>
                <a:gd name="T33" fmla="*/ 124566736 h 50"/>
                <a:gd name="T34" fmla="*/ 65240493 w 51"/>
                <a:gd name="T35" fmla="*/ 274045076 h 50"/>
                <a:gd name="T36" fmla="*/ 97860739 w 51"/>
                <a:gd name="T37" fmla="*/ 323871189 h 50"/>
                <a:gd name="T38" fmla="*/ 146789684 w 51"/>
                <a:gd name="T39" fmla="*/ 357088598 h 50"/>
                <a:gd name="T40" fmla="*/ 203874403 w 51"/>
                <a:gd name="T41" fmla="*/ 373697302 h 50"/>
                <a:gd name="T42" fmla="*/ 260959123 w 51"/>
                <a:gd name="T43" fmla="*/ 357088598 h 50"/>
                <a:gd name="T44" fmla="*/ 309890916 w 51"/>
                <a:gd name="T45" fmla="*/ 323871189 h 50"/>
                <a:gd name="T46" fmla="*/ 342508314 w 51"/>
                <a:gd name="T47" fmla="*/ 274045076 h 50"/>
                <a:gd name="T48" fmla="*/ 358819861 w 51"/>
                <a:gd name="T49" fmla="*/ 207610258 h 50"/>
                <a:gd name="T50" fmla="*/ 342508314 w 51"/>
                <a:gd name="T51" fmla="*/ 141175440 h 50"/>
                <a:gd name="T52" fmla="*/ 309890916 w 51"/>
                <a:gd name="T53" fmla="*/ 91349327 h 50"/>
                <a:gd name="T54" fmla="*/ 260959123 w 51"/>
                <a:gd name="T55" fmla="*/ 58131918 h 50"/>
                <a:gd name="T56" fmla="*/ 203874403 w 51"/>
                <a:gd name="T57" fmla="*/ 49826113 h 50"/>
                <a:gd name="T58" fmla="*/ 146789684 w 51"/>
                <a:gd name="T59" fmla="*/ 58131918 h 50"/>
                <a:gd name="T60" fmla="*/ 97860739 w 51"/>
                <a:gd name="T61" fmla="*/ 91349327 h 50"/>
                <a:gd name="T62" fmla="*/ 65240493 w 51"/>
                <a:gd name="T63" fmla="*/ 141175440 h 50"/>
                <a:gd name="T64" fmla="*/ 57084719 w 51"/>
                <a:gd name="T65" fmla="*/ 207610258 h 50"/>
                <a:gd name="T66" fmla="*/ 65240493 w 51"/>
                <a:gd name="T67" fmla="*/ 274045076 h 50"/>
                <a:gd name="T68" fmla="*/ 212030177 w 51"/>
                <a:gd name="T69" fmla="*/ 91349327 h 50"/>
                <a:gd name="T70" fmla="*/ 277270669 w 51"/>
                <a:gd name="T71" fmla="*/ 107958032 h 50"/>
                <a:gd name="T72" fmla="*/ 301735142 w 51"/>
                <a:gd name="T73" fmla="*/ 157784145 h 50"/>
                <a:gd name="T74" fmla="*/ 293579369 w 51"/>
                <a:gd name="T75" fmla="*/ 191001554 h 50"/>
                <a:gd name="T76" fmla="*/ 277270669 w 51"/>
                <a:gd name="T77" fmla="*/ 207610258 h 50"/>
                <a:gd name="T78" fmla="*/ 260959123 w 51"/>
                <a:gd name="T79" fmla="*/ 215913157 h 50"/>
                <a:gd name="T80" fmla="*/ 236494650 w 51"/>
                <a:gd name="T81" fmla="*/ 224218962 h 50"/>
                <a:gd name="T82" fmla="*/ 301735142 w 51"/>
                <a:gd name="T83" fmla="*/ 323871189 h 50"/>
                <a:gd name="T84" fmla="*/ 252803349 w 51"/>
                <a:gd name="T85" fmla="*/ 323871189 h 50"/>
                <a:gd name="T86" fmla="*/ 195718630 w 51"/>
                <a:gd name="T87" fmla="*/ 224218962 h 50"/>
                <a:gd name="T88" fmla="*/ 171254157 w 51"/>
                <a:gd name="T89" fmla="*/ 224218962 h 50"/>
                <a:gd name="T90" fmla="*/ 171254157 w 51"/>
                <a:gd name="T91" fmla="*/ 323871189 h 50"/>
                <a:gd name="T92" fmla="*/ 122325212 w 51"/>
                <a:gd name="T93" fmla="*/ 323871189 h 50"/>
                <a:gd name="T94" fmla="*/ 122325212 w 51"/>
                <a:gd name="T95" fmla="*/ 91349327 h 50"/>
                <a:gd name="T96" fmla="*/ 212030177 w 51"/>
                <a:gd name="T97" fmla="*/ 91349327 h 50"/>
                <a:gd name="T98" fmla="*/ 212030177 w 51"/>
                <a:gd name="T99" fmla="*/ 191001554 h 50"/>
                <a:gd name="T100" fmla="*/ 244650423 w 51"/>
                <a:gd name="T101" fmla="*/ 182695748 h 50"/>
                <a:gd name="T102" fmla="*/ 252803349 w 51"/>
                <a:gd name="T103" fmla="*/ 157784145 h 50"/>
                <a:gd name="T104" fmla="*/ 252803349 w 51"/>
                <a:gd name="T105" fmla="*/ 141175440 h 50"/>
                <a:gd name="T106" fmla="*/ 236494650 w 51"/>
                <a:gd name="T107" fmla="*/ 132869635 h 50"/>
                <a:gd name="T108" fmla="*/ 220185950 w 51"/>
                <a:gd name="T109" fmla="*/ 132869635 h 50"/>
                <a:gd name="T110" fmla="*/ 203874403 w 51"/>
                <a:gd name="T111" fmla="*/ 132869635 h 50"/>
                <a:gd name="T112" fmla="*/ 171254157 w 51"/>
                <a:gd name="T113" fmla="*/ 132869635 h 50"/>
                <a:gd name="T114" fmla="*/ 171254157 w 51"/>
                <a:gd name="T115" fmla="*/ 191001554 h 50"/>
                <a:gd name="T116" fmla="*/ 212030177 w 51"/>
                <a:gd name="T117" fmla="*/ 191001554 h 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1" h="50">
                  <a:moveTo>
                    <a:pt x="2" y="15"/>
                  </a:moveTo>
                  <a:cubicBezTo>
                    <a:pt x="3" y="12"/>
                    <a:pt x="5" y="9"/>
                    <a:pt x="8" y="7"/>
                  </a:cubicBezTo>
                  <a:cubicBezTo>
                    <a:pt x="10" y="5"/>
                    <a:pt x="13" y="3"/>
                    <a:pt x="16" y="2"/>
                  </a:cubicBezTo>
                  <a:cubicBezTo>
                    <a:pt x="19" y="1"/>
                    <a:pt x="22" y="0"/>
                    <a:pt x="25" y="0"/>
                  </a:cubicBezTo>
                  <a:cubicBezTo>
                    <a:pt x="29" y="0"/>
                    <a:pt x="32" y="1"/>
                    <a:pt x="35" y="2"/>
                  </a:cubicBezTo>
                  <a:cubicBezTo>
                    <a:pt x="38" y="3"/>
                    <a:pt x="41" y="5"/>
                    <a:pt x="43" y="7"/>
                  </a:cubicBezTo>
                  <a:cubicBezTo>
                    <a:pt x="45" y="9"/>
                    <a:pt x="47" y="12"/>
                    <a:pt x="49" y="15"/>
                  </a:cubicBezTo>
                  <a:cubicBezTo>
                    <a:pt x="50" y="18"/>
                    <a:pt x="51" y="21"/>
                    <a:pt x="51" y="25"/>
                  </a:cubicBezTo>
                  <a:cubicBezTo>
                    <a:pt x="51" y="29"/>
                    <a:pt x="50" y="32"/>
                    <a:pt x="49" y="35"/>
                  </a:cubicBezTo>
                  <a:cubicBezTo>
                    <a:pt x="47" y="38"/>
                    <a:pt x="45" y="41"/>
                    <a:pt x="43" y="43"/>
                  </a:cubicBezTo>
                  <a:cubicBezTo>
                    <a:pt x="41" y="45"/>
                    <a:pt x="38" y="47"/>
                    <a:pt x="35" y="48"/>
                  </a:cubicBezTo>
                  <a:cubicBezTo>
                    <a:pt x="32" y="49"/>
                    <a:pt x="29" y="50"/>
                    <a:pt x="25" y="50"/>
                  </a:cubicBezTo>
                  <a:cubicBezTo>
                    <a:pt x="22" y="50"/>
                    <a:pt x="19" y="49"/>
                    <a:pt x="16" y="48"/>
                  </a:cubicBezTo>
                  <a:cubicBezTo>
                    <a:pt x="13" y="47"/>
                    <a:pt x="10" y="45"/>
                    <a:pt x="8" y="43"/>
                  </a:cubicBezTo>
                  <a:cubicBezTo>
                    <a:pt x="5" y="41"/>
                    <a:pt x="3" y="38"/>
                    <a:pt x="2" y="35"/>
                  </a:cubicBezTo>
                  <a:cubicBezTo>
                    <a:pt x="1" y="32"/>
                    <a:pt x="0" y="29"/>
                    <a:pt x="0" y="25"/>
                  </a:cubicBezTo>
                  <a:cubicBezTo>
                    <a:pt x="0" y="21"/>
                    <a:pt x="1" y="18"/>
                    <a:pt x="2" y="15"/>
                  </a:cubicBezTo>
                  <a:close/>
                  <a:moveTo>
                    <a:pt x="8" y="33"/>
                  </a:moveTo>
                  <a:cubicBezTo>
                    <a:pt x="9" y="35"/>
                    <a:pt x="10" y="37"/>
                    <a:pt x="12" y="39"/>
                  </a:cubicBezTo>
                  <a:cubicBezTo>
                    <a:pt x="14" y="41"/>
                    <a:pt x="16" y="42"/>
                    <a:pt x="18" y="43"/>
                  </a:cubicBezTo>
                  <a:cubicBezTo>
                    <a:pt x="20" y="44"/>
                    <a:pt x="23" y="45"/>
                    <a:pt x="25" y="45"/>
                  </a:cubicBezTo>
                  <a:cubicBezTo>
                    <a:pt x="28" y="45"/>
                    <a:pt x="30" y="44"/>
                    <a:pt x="32" y="43"/>
                  </a:cubicBezTo>
                  <a:cubicBezTo>
                    <a:pt x="35" y="42"/>
                    <a:pt x="37" y="41"/>
                    <a:pt x="38" y="39"/>
                  </a:cubicBezTo>
                  <a:cubicBezTo>
                    <a:pt x="40" y="37"/>
                    <a:pt x="41" y="35"/>
                    <a:pt x="42" y="33"/>
                  </a:cubicBezTo>
                  <a:cubicBezTo>
                    <a:pt x="43" y="31"/>
                    <a:pt x="44" y="28"/>
                    <a:pt x="44" y="25"/>
                  </a:cubicBezTo>
                  <a:cubicBezTo>
                    <a:pt x="44" y="22"/>
                    <a:pt x="43" y="20"/>
                    <a:pt x="42" y="17"/>
                  </a:cubicBezTo>
                  <a:cubicBezTo>
                    <a:pt x="41" y="15"/>
                    <a:pt x="40" y="13"/>
                    <a:pt x="38" y="11"/>
                  </a:cubicBezTo>
                  <a:cubicBezTo>
                    <a:pt x="37" y="10"/>
                    <a:pt x="35" y="8"/>
                    <a:pt x="32" y="7"/>
                  </a:cubicBezTo>
                  <a:cubicBezTo>
                    <a:pt x="30" y="6"/>
                    <a:pt x="28" y="6"/>
                    <a:pt x="25" y="6"/>
                  </a:cubicBezTo>
                  <a:cubicBezTo>
                    <a:pt x="23" y="6"/>
                    <a:pt x="20" y="6"/>
                    <a:pt x="18" y="7"/>
                  </a:cubicBezTo>
                  <a:cubicBezTo>
                    <a:pt x="16" y="8"/>
                    <a:pt x="14" y="10"/>
                    <a:pt x="12" y="11"/>
                  </a:cubicBezTo>
                  <a:cubicBezTo>
                    <a:pt x="10" y="13"/>
                    <a:pt x="9" y="15"/>
                    <a:pt x="8" y="17"/>
                  </a:cubicBezTo>
                  <a:cubicBezTo>
                    <a:pt x="7" y="20"/>
                    <a:pt x="7" y="22"/>
                    <a:pt x="7" y="25"/>
                  </a:cubicBezTo>
                  <a:cubicBezTo>
                    <a:pt x="7" y="28"/>
                    <a:pt x="7" y="31"/>
                    <a:pt x="8" y="33"/>
                  </a:cubicBezTo>
                  <a:close/>
                  <a:moveTo>
                    <a:pt x="26" y="11"/>
                  </a:moveTo>
                  <a:cubicBezTo>
                    <a:pt x="29" y="11"/>
                    <a:pt x="32" y="12"/>
                    <a:pt x="34" y="13"/>
                  </a:cubicBezTo>
                  <a:cubicBezTo>
                    <a:pt x="36" y="14"/>
                    <a:pt x="37" y="16"/>
                    <a:pt x="37" y="19"/>
                  </a:cubicBezTo>
                  <a:cubicBezTo>
                    <a:pt x="37" y="21"/>
                    <a:pt x="36" y="22"/>
                    <a:pt x="36" y="23"/>
                  </a:cubicBezTo>
                  <a:cubicBezTo>
                    <a:pt x="36" y="24"/>
                    <a:pt x="35" y="24"/>
                    <a:pt x="34" y="25"/>
                  </a:cubicBezTo>
                  <a:cubicBezTo>
                    <a:pt x="34" y="26"/>
                    <a:pt x="33" y="26"/>
                    <a:pt x="32" y="26"/>
                  </a:cubicBezTo>
                  <a:cubicBezTo>
                    <a:pt x="31" y="27"/>
                    <a:pt x="30" y="27"/>
                    <a:pt x="29" y="27"/>
                  </a:cubicBezTo>
                  <a:cubicBezTo>
                    <a:pt x="37" y="39"/>
                    <a:pt x="37" y="39"/>
                    <a:pt x="37" y="39"/>
                  </a:cubicBezTo>
                  <a:cubicBezTo>
                    <a:pt x="31" y="39"/>
                    <a:pt x="31" y="39"/>
                    <a:pt x="31" y="39"/>
                  </a:cubicBezTo>
                  <a:cubicBezTo>
                    <a:pt x="24" y="27"/>
                    <a:pt x="24" y="27"/>
                    <a:pt x="24" y="27"/>
                  </a:cubicBezTo>
                  <a:cubicBezTo>
                    <a:pt x="21" y="27"/>
                    <a:pt x="21" y="27"/>
                    <a:pt x="21" y="27"/>
                  </a:cubicBezTo>
                  <a:cubicBezTo>
                    <a:pt x="21" y="39"/>
                    <a:pt x="21" y="39"/>
                    <a:pt x="21" y="39"/>
                  </a:cubicBezTo>
                  <a:cubicBezTo>
                    <a:pt x="15" y="39"/>
                    <a:pt x="15" y="39"/>
                    <a:pt x="15" y="39"/>
                  </a:cubicBezTo>
                  <a:cubicBezTo>
                    <a:pt x="15" y="11"/>
                    <a:pt x="15" y="11"/>
                    <a:pt x="15" y="11"/>
                  </a:cubicBezTo>
                  <a:lnTo>
                    <a:pt x="26" y="11"/>
                  </a:lnTo>
                  <a:close/>
                  <a:moveTo>
                    <a:pt x="26" y="23"/>
                  </a:moveTo>
                  <a:cubicBezTo>
                    <a:pt x="27" y="23"/>
                    <a:pt x="29" y="23"/>
                    <a:pt x="30" y="22"/>
                  </a:cubicBezTo>
                  <a:cubicBezTo>
                    <a:pt x="31" y="22"/>
                    <a:pt x="31" y="21"/>
                    <a:pt x="31" y="19"/>
                  </a:cubicBezTo>
                  <a:cubicBezTo>
                    <a:pt x="31" y="18"/>
                    <a:pt x="31" y="18"/>
                    <a:pt x="31" y="17"/>
                  </a:cubicBezTo>
                  <a:cubicBezTo>
                    <a:pt x="30" y="17"/>
                    <a:pt x="30" y="16"/>
                    <a:pt x="29" y="16"/>
                  </a:cubicBezTo>
                  <a:cubicBezTo>
                    <a:pt x="29" y="16"/>
                    <a:pt x="28" y="16"/>
                    <a:pt x="27" y="16"/>
                  </a:cubicBezTo>
                  <a:cubicBezTo>
                    <a:pt x="27" y="16"/>
                    <a:pt x="26" y="16"/>
                    <a:pt x="25" y="16"/>
                  </a:cubicBezTo>
                  <a:cubicBezTo>
                    <a:pt x="21" y="16"/>
                    <a:pt x="21" y="16"/>
                    <a:pt x="21" y="16"/>
                  </a:cubicBezTo>
                  <a:cubicBezTo>
                    <a:pt x="21" y="23"/>
                    <a:pt x="21" y="23"/>
                    <a:pt x="21" y="23"/>
                  </a:cubicBezTo>
                  <a:lnTo>
                    <a:pt x="26" y="23"/>
                  </a:lnTo>
                  <a:close/>
                </a:path>
              </a:pathLst>
            </a:custGeom>
            <a:solidFill>
              <a:srgbClr val="000000"/>
            </a:solidFill>
            <a:ln>
              <a:noFill/>
            </a:ln>
          </p:spPr>
          <p:txBody>
            <a:bodyPr/>
            <a:lstStyle/>
            <a:p>
              <a:pPr defTabSz="1630242">
                <a:defRPr/>
              </a:pPr>
              <a:endParaRPr lang="en-US" dirty="0">
                <a:solidFill>
                  <a:srgbClr val="000000"/>
                </a:solidFill>
                <a:latin typeface="Arial"/>
                <a:cs typeface="Arial" pitchFamily="34" charset="0"/>
              </a:endParaRPr>
            </a:p>
          </p:txBody>
        </p:sp>
      </p:grpSp>
    </p:spTree>
    <p:extLst>
      <p:ext uri="{BB962C8B-B14F-4D97-AF65-F5344CB8AC3E}">
        <p14:creationId xmlns:p14="http://schemas.microsoft.com/office/powerpoint/2010/main" val="473114504"/>
      </p:ext>
    </p:extLst>
  </p:cSld>
  <p:clrMap bg1="lt1" tx1="dk1" bg2="lt2" tx2="dk2" accent1="accent1" accent2="accent2" accent3="accent3" accent4="accent4" accent5="accent5" accent6="accent6" hlink="hlink" folHlink="folHlink"/>
  <p:sldLayoutIdLst>
    <p:sldLayoutId id="2147484219" r:id="rId1"/>
    <p:sldLayoutId id="2147484261" r:id="rId2"/>
    <p:sldLayoutId id="2147484220" r:id="rId3"/>
    <p:sldLayoutId id="2147484341" r:id="rId4"/>
    <p:sldLayoutId id="2147484274" r:id="rId5"/>
    <p:sldLayoutId id="2147484060" r:id="rId6"/>
    <p:sldLayoutId id="2147484392" r:id="rId7"/>
    <p:sldLayoutId id="2147484395" r:id="rId8"/>
    <p:sldLayoutId id="2147484396" r:id="rId9"/>
    <p:sldLayoutId id="2147484397" r:id="rId10"/>
    <p:sldLayoutId id="2147484398" r:id="rId11"/>
    <p:sldLayoutId id="2147484399" r:id="rId12"/>
    <p:sldLayoutId id="2147484400" r:id="rId13"/>
    <p:sldLayoutId id="2147484235" r:id="rId14"/>
    <p:sldLayoutId id="2147484239" r:id="rId15"/>
    <p:sldLayoutId id="2147484234" r:id="rId16"/>
    <p:sldLayoutId id="2147484195" r:id="rId17"/>
    <p:sldLayoutId id="2147484224" r:id="rId18"/>
    <p:sldLayoutId id="2147484382" r:id="rId19"/>
    <p:sldLayoutId id="2147484226" r:id="rId20"/>
    <p:sldLayoutId id="2147484365" r:id="rId21"/>
    <p:sldLayoutId id="2147484394" r:id="rId22"/>
    <p:sldLayoutId id="2147484372" r:id="rId23"/>
    <p:sldLayoutId id="2147484373" r:id="rId24"/>
    <p:sldLayoutId id="2147484377" r:id="rId25"/>
    <p:sldLayoutId id="2147484376" r:id="rId26"/>
    <p:sldLayoutId id="2147484378" r:id="rId27"/>
    <p:sldLayoutId id="2147484387" r:id="rId28"/>
    <p:sldLayoutId id="2147484348" r:id="rId29"/>
    <p:sldLayoutId id="2147484389" r:id="rId30"/>
    <p:sldLayoutId id="2147484350" r:id="rId31"/>
    <p:sldLayoutId id="2147484353" r:id="rId32"/>
    <p:sldLayoutId id="2147484354" r:id="rId33"/>
    <p:sldLayoutId id="2147484061" r:id="rId34"/>
    <p:sldLayoutId id="2147484393" r:id="rId35"/>
    <p:sldLayoutId id="2147484356" r:id="rId36"/>
    <p:sldLayoutId id="2147484386" r:id="rId37"/>
  </p:sldLayoutIdLst>
  <p:hf hdr="0" ftr="0" dt="0"/>
  <p:txStyles>
    <p:titleStyle>
      <a:lvl1pPr marL="0" indent="0" algn="l" rtl="0" eaLnBrk="0" fontAlgn="base" hangingPunct="0">
        <a:spcBef>
          <a:spcPct val="0"/>
        </a:spcBef>
        <a:spcAft>
          <a:spcPct val="0"/>
        </a:spcAft>
        <a:defRPr sz="5000" b="0" kern="1200" cap="none" baseline="0">
          <a:solidFill>
            <a:schemeClr val="tx1">
              <a:lumMod val="95000"/>
              <a:lumOff val="5000"/>
            </a:schemeClr>
          </a:solidFill>
          <a:latin typeface="Arial" panose="020B0604020202020204" pitchFamily="34" charset="0"/>
          <a:ea typeface="+mj-ea"/>
          <a:cs typeface="Arial" panose="020B0604020202020204" pitchFamily="34" charset="0"/>
        </a:defRPr>
      </a:lvl1pPr>
      <a:lvl2pPr marL="150269" indent="167274" algn="l" rtl="0" eaLnBrk="0" fontAlgn="base" hangingPunct="0">
        <a:spcBef>
          <a:spcPct val="0"/>
        </a:spcBef>
        <a:spcAft>
          <a:spcPct val="0"/>
        </a:spcAft>
        <a:defRPr sz="4300">
          <a:solidFill>
            <a:schemeClr val="bg1"/>
          </a:solidFill>
          <a:latin typeface="Arial" pitchFamily="34" charset="0"/>
        </a:defRPr>
      </a:lvl2pPr>
      <a:lvl3pPr marL="150269" indent="167274" algn="l" rtl="0" eaLnBrk="0" fontAlgn="base" hangingPunct="0">
        <a:spcBef>
          <a:spcPct val="0"/>
        </a:spcBef>
        <a:spcAft>
          <a:spcPct val="0"/>
        </a:spcAft>
        <a:defRPr sz="4300">
          <a:solidFill>
            <a:schemeClr val="bg1"/>
          </a:solidFill>
          <a:latin typeface="Arial" pitchFamily="34" charset="0"/>
        </a:defRPr>
      </a:lvl3pPr>
      <a:lvl4pPr marL="150269" indent="167274" algn="l" rtl="0" eaLnBrk="0" fontAlgn="base" hangingPunct="0">
        <a:spcBef>
          <a:spcPct val="0"/>
        </a:spcBef>
        <a:spcAft>
          <a:spcPct val="0"/>
        </a:spcAft>
        <a:defRPr sz="4300">
          <a:solidFill>
            <a:schemeClr val="bg1"/>
          </a:solidFill>
          <a:latin typeface="Arial" pitchFamily="34" charset="0"/>
        </a:defRPr>
      </a:lvl4pPr>
      <a:lvl5pPr marL="150269" indent="167274" algn="l" rtl="0" eaLnBrk="0" fontAlgn="base" hangingPunct="0">
        <a:spcBef>
          <a:spcPct val="0"/>
        </a:spcBef>
        <a:spcAft>
          <a:spcPct val="0"/>
        </a:spcAft>
        <a:defRPr sz="4300">
          <a:solidFill>
            <a:schemeClr val="bg1"/>
          </a:solidFill>
          <a:latin typeface="Arial" pitchFamily="34" charset="0"/>
        </a:defRPr>
      </a:lvl5pPr>
      <a:lvl6pPr marL="816156" algn="l" rtl="0" fontAlgn="base">
        <a:spcBef>
          <a:spcPct val="0"/>
        </a:spcBef>
        <a:spcAft>
          <a:spcPct val="0"/>
        </a:spcAft>
        <a:defRPr sz="3600" b="1">
          <a:solidFill>
            <a:schemeClr val="tx1"/>
          </a:solidFill>
          <a:latin typeface="Arial" pitchFamily="34" charset="0"/>
        </a:defRPr>
      </a:lvl6pPr>
      <a:lvl7pPr marL="1632302" algn="l" rtl="0" fontAlgn="base">
        <a:spcBef>
          <a:spcPct val="0"/>
        </a:spcBef>
        <a:spcAft>
          <a:spcPct val="0"/>
        </a:spcAft>
        <a:defRPr sz="3600" b="1">
          <a:solidFill>
            <a:schemeClr val="tx1"/>
          </a:solidFill>
          <a:latin typeface="Arial" pitchFamily="34" charset="0"/>
        </a:defRPr>
      </a:lvl7pPr>
      <a:lvl8pPr marL="2448448" algn="l" rtl="0" fontAlgn="base">
        <a:spcBef>
          <a:spcPct val="0"/>
        </a:spcBef>
        <a:spcAft>
          <a:spcPct val="0"/>
        </a:spcAft>
        <a:defRPr sz="3600" b="1">
          <a:solidFill>
            <a:schemeClr val="tx1"/>
          </a:solidFill>
          <a:latin typeface="Arial" pitchFamily="34" charset="0"/>
        </a:defRPr>
      </a:lvl8pPr>
      <a:lvl9pPr marL="3264604" algn="l" rtl="0" fontAlgn="base">
        <a:spcBef>
          <a:spcPct val="0"/>
        </a:spcBef>
        <a:spcAft>
          <a:spcPct val="0"/>
        </a:spcAft>
        <a:defRPr sz="3600" b="1">
          <a:solidFill>
            <a:schemeClr val="tx1"/>
          </a:solidFill>
          <a:latin typeface="Arial" pitchFamily="34" charset="0"/>
        </a:defRPr>
      </a:lvl9pPr>
    </p:titleStyle>
    <p:bodyStyle>
      <a:lvl1pPr marL="447963" indent="-447963" algn="l" defTabSz="1414476" rtl="0" eaLnBrk="0" fontAlgn="base" hangingPunct="0">
        <a:spcBef>
          <a:spcPts val="1000"/>
        </a:spcBef>
        <a:spcAft>
          <a:spcPts val="0"/>
        </a:spcAft>
        <a:buClr>
          <a:srgbClr val="009EDB"/>
        </a:buClr>
        <a:buSzPct val="100000"/>
        <a:buFont typeface="Arial" panose="020B0604020202020204" pitchFamily="34" charset="0"/>
        <a:buChar char="•"/>
        <a:defRPr sz="3200" kern="1200" baseline="0">
          <a:solidFill>
            <a:schemeClr val="tx2"/>
          </a:solidFill>
          <a:latin typeface="Arial" panose="020B0604020202020204" pitchFamily="34" charset="0"/>
          <a:ea typeface="+mn-ea"/>
          <a:cs typeface="Arial" panose="020B0604020202020204" pitchFamily="34" charset="0"/>
        </a:defRPr>
      </a:lvl1pPr>
      <a:lvl2pPr marL="1079500" indent="-457200" algn="l" rtl="0" eaLnBrk="0" fontAlgn="base" hangingPunct="0">
        <a:spcBef>
          <a:spcPts val="600"/>
        </a:spcBef>
        <a:spcAft>
          <a:spcPts val="0"/>
        </a:spcAft>
        <a:buClr>
          <a:schemeClr val="bg2">
            <a:lumMod val="75000"/>
          </a:schemeClr>
        </a:buClr>
        <a:buSzPct val="80000"/>
        <a:buFont typeface="Arial" panose="020B0604020202020204" pitchFamily="34" charset="0"/>
        <a:buChar char="•"/>
        <a:defRPr lang="en-US" sz="2800" kern="1200" baseline="0" dirty="0" smtClean="0">
          <a:solidFill>
            <a:schemeClr val="tx1"/>
          </a:solidFill>
          <a:latin typeface="Arial" panose="020B0604020202020204" pitchFamily="34" charset="0"/>
          <a:ea typeface="+mn-ea"/>
          <a:cs typeface="Arial" panose="020B0604020202020204" pitchFamily="34" charset="0"/>
        </a:defRPr>
      </a:lvl2pPr>
      <a:lvl3pPr marL="1119909" indent="-320382" algn="l" rtl="0" eaLnBrk="0" fontAlgn="base" hangingPunct="0">
        <a:spcBef>
          <a:spcPct val="20000"/>
        </a:spcBef>
        <a:spcAft>
          <a:spcPct val="0"/>
        </a:spcAft>
        <a:buClr>
          <a:schemeClr val="accent1"/>
        </a:buClr>
        <a:buSzPct val="50000"/>
        <a:buFont typeface="Wingdings" pitchFamily="2" charset="2"/>
        <a:buChar char="§"/>
        <a:defRPr kern="1200">
          <a:solidFill>
            <a:schemeClr val="tx1"/>
          </a:solidFill>
          <a:latin typeface="+mn-lt"/>
          <a:ea typeface="+mn-ea"/>
          <a:cs typeface="+mn-cs"/>
        </a:defRPr>
      </a:lvl3pPr>
      <a:lvl4pPr marL="1443124" indent="-320382" algn="l" rtl="0" eaLnBrk="0" fontAlgn="base" hangingPunct="0">
        <a:spcBef>
          <a:spcPct val="20000"/>
        </a:spcBef>
        <a:spcAft>
          <a:spcPct val="0"/>
        </a:spcAft>
        <a:buClr>
          <a:srgbClr val="7685C2"/>
        </a:buClr>
        <a:buSzPct val="75000"/>
        <a:buFont typeface="Wingdings" pitchFamily="2" charset="2"/>
        <a:buChar char="§"/>
        <a:defRPr kern="1200">
          <a:solidFill>
            <a:schemeClr val="tx1"/>
          </a:solidFill>
          <a:latin typeface="+mn-lt"/>
          <a:ea typeface="+mn-ea"/>
          <a:cs typeface="+mn-cs"/>
        </a:defRPr>
      </a:lvl4pPr>
      <a:lvl5pPr marL="1766335" indent="-320382" algn="l" rtl="0" eaLnBrk="0" fontAlgn="base" hangingPunct="0">
        <a:spcBef>
          <a:spcPct val="20000"/>
        </a:spcBef>
        <a:spcAft>
          <a:spcPct val="0"/>
        </a:spcAft>
        <a:buClr>
          <a:srgbClr val="AFB7DB"/>
        </a:buClr>
        <a:buSzPct val="80000"/>
        <a:buFont typeface="Wingdings" pitchFamily="2" charset="2"/>
        <a:buChar char="§"/>
        <a:defRPr sz="2900" kern="1200">
          <a:solidFill>
            <a:schemeClr val="tx1"/>
          </a:solidFill>
          <a:latin typeface="+mn-lt"/>
          <a:ea typeface="+mn-ea"/>
          <a:cs typeface="+mn-cs"/>
        </a:defRPr>
      </a:lvl5pPr>
      <a:lvl6pPr marL="4488831" indent="-408079" algn="l" defTabSz="1632302"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4975" indent="-408079" algn="l" defTabSz="1632302"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1133" indent="-408079" algn="l" defTabSz="1632302"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7282" indent="-408079" algn="l" defTabSz="1632302"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2302" rtl="0" eaLnBrk="1" latinLnBrk="0" hangingPunct="1">
        <a:defRPr sz="3200" kern="1200">
          <a:solidFill>
            <a:schemeClr val="tx1"/>
          </a:solidFill>
          <a:latin typeface="+mn-lt"/>
          <a:ea typeface="+mn-ea"/>
          <a:cs typeface="+mn-cs"/>
        </a:defRPr>
      </a:lvl1pPr>
      <a:lvl2pPr marL="816156" algn="l" defTabSz="1632302" rtl="0" eaLnBrk="1" latinLnBrk="0" hangingPunct="1">
        <a:defRPr sz="3200" kern="1200">
          <a:solidFill>
            <a:schemeClr val="tx1"/>
          </a:solidFill>
          <a:latin typeface="+mn-lt"/>
          <a:ea typeface="+mn-ea"/>
          <a:cs typeface="+mn-cs"/>
        </a:defRPr>
      </a:lvl2pPr>
      <a:lvl3pPr marL="1632302" algn="l" defTabSz="1632302" rtl="0" eaLnBrk="1" latinLnBrk="0" hangingPunct="1">
        <a:defRPr sz="3200" kern="1200">
          <a:solidFill>
            <a:schemeClr val="tx1"/>
          </a:solidFill>
          <a:latin typeface="+mn-lt"/>
          <a:ea typeface="+mn-ea"/>
          <a:cs typeface="+mn-cs"/>
        </a:defRPr>
      </a:lvl3pPr>
      <a:lvl4pPr marL="2448448" algn="l" defTabSz="1632302" rtl="0" eaLnBrk="1" latinLnBrk="0" hangingPunct="1">
        <a:defRPr sz="3200" kern="1200">
          <a:solidFill>
            <a:schemeClr val="tx1"/>
          </a:solidFill>
          <a:latin typeface="+mn-lt"/>
          <a:ea typeface="+mn-ea"/>
          <a:cs typeface="+mn-cs"/>
        </a:defRPr>
      </a:lvl4pPr>
      <a:lvl5pPr marL="3264604" algn="l" defTabSz="1632302" rtl="0" eaLnBrk="1" latinLnBrk="0" hangingPunct="1">
        <a:defRPr sz="3200" kern="1200">
          <a:solidFill>
            <a:schemeClr val="tx1"/>
          </a:solidFill>
          <a:latin typeface="+mn-lt"/>
          <a:ea typeface="+mn-ea"/>
          <a:cs typeface="+mn-cs"/>
        </a:defRPr>
      </a:lvl5pPr>
      <a:lvl6pPr marL="4080753" algn="l" defTabSz="1632302" rtl="0" eaLnBrk="1" latinLnBrk="0" hangingPunct="1">
        <a:defRPr sz="3200" kern="1200">
          <a:solidFill>
            <a:schemeClr val="tx1"/>
          </a:solidFill>
          <a:latin typeface="+mn-lt"/>
          <a:ea typeface="+mn-ea"/>
          <a:cs typeface="+mn-cs"/>
        </a:defRPr>
      </a:lvl6pPr>
      <a:lvl7pPr marL="4896904" algn="l" defTabSz="1632302" rtl="0" eaLnBrk="1" latinLnBrk="0" hangingPunct="1">
        <a:defRPr sz="3200" kern="1200">
          <a:solidFill>
            <a:schemeClr val="tx1"/>
          </a:solidFill>
          <a:latin typeface="+mn-lt"/>
          <a:ea typeface="+mn-ea"/>
          <a:cs typeface="+mn-cs"/>
        </a:defRPr>
      </a:lvl7pPr>
      <a:lvl8pPr marL="5713054" algn="l" defTabSz="1632302" rtl="0" eaLnBrk="1" latinLnBrk="0" hangingPunct="1">
        <a:defRPr sz="3200" kern="1200">
          <a:solidFill>
            <a:schemeClr val="tx1"/>
          </a:solidFill>
          <a:latin typeface="+mn-lt"/>
          <a:ea typeface="+mn-ea"/>
          <a:cs typeface="+mn-cs"/>
        </a:defRPr>
      </a:lvl8pPr>
      <a:lvl9pPr marL="6529212" algn="l" defTabSz="1632302"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463" y="1938290"/>
            <a:ext cx="11521877" cy="5209549"/>
          </a:xfrm>
        </p:spPr>
        <p:txBody>
          <a:bodyPr/>
          <a:lstStyle/>
          <a:p>
            <a:pPr algn="ctr"/>
            <a:r>
              <a:rPr lang="en-US" dirty="0">
                <a:latin typeface="Bell MT" panose="02020503060305020303" pitchFamily="18" charset="0"/>
              </a:rPr>
              <a:t>Avoid putting yourself in a silver platter for the hackers</a:t>
            </a:r>
            <a:br>
              <a:rPr lang="en-US" dirty="0">
                <a:latin typeface="Bell MT" panose="02020503060305020303" pitchFamily="18" charset="0"/>
              </a:rPr>
            </a:br>
            <a:r>
              <a:rPr lang="en-US" dirty="0">
                <a:latin typeface="Bell MT" panose="02020503060305020303" pitchFamily="18" charset="0"/>
              </a:rPr>
              <a:t>Security frameworks</a:t>
            </a:r>
            <a:br>
              <a:rPr lang="en-US" dirty="0">
                <a:latin typeface="Bell MT" panose="02020503060305020303" pitchFamily="18" charset="0"/>
              </a:rPr>
            </a:br>
            <a:r>
              <a:rPr lang="en-US" dirty="0">
                <a:latin typeface="Bell MT" panose="02020503060305020303" pitchFamily="18" charset="0"/>
              </a:rPr>
              <a:t>101</a:t>
            </a:r>
            <a:br>
              <a:rPr lang="en-US" dirty="0">
                <a:latin typeface="Bell MT" panose="02020503060305020303" pitchFamily="18" charset="0"/>
              </a:rPr>
            </a:br>
            <a:endParaRPr lang="en-US" sz="4800" dirty="0">
              <a:latin typeface="Bell MT" panose="02020503060305020303" pitchFamily="18" charset="0"/>
            </a:endParaRPr>
          </a:p>
        </p:txBody>
      </p:sp>
      <p:sp>
        <p:nvSpPr>
          <p:cNvPr id="3" name="Text Placeholder 2"/>
          <p:cNvSpPr>
            <a:spLocks noGrp="1"/>
          </p:cNvSpPr>
          <p:nvPr>
            <p:ph type="body" sz="quarter" idx="10"/>
          </p:nvPr>
        </p:nvSpPr>
        <p:spPr>
          <a:xfrm>
            <a:off x="1397838" y="7268032"/>
            <a:ext cx="10006036" cy="1091791"/>
          </a:xfrm>
        </p:spPr>
        <p:txBody>
          <a:bodyPr>
            <a:normAutofit/>
          </a:bodyPr>
          <a:lstStyle/>
          <a:p>
            <a:r>
              <a:rPr lang="en-US" sz="4000" dirty="0">
                <a:latin typeface="Bell MT" panose="02020503060305020303" pitchFamily="18" charset="0"/>
              </a:rPr>
              <a:t>Victor Steven Morales – Sr DevOps Engineer</a:t>
            </a:r>
          </a:p>
        </p:txBody>
      </p:sp>
      <p:pic>
        <p:nvPicPr>
          <p:cNvPr id="7" name="Picture 6" descr="A close up of a logo&#10;&#10;Description automatically generated">
            <a:extLst>
              <a:ext uri="{FF2B5EF4-FFF2-40B4-BE49-F238E27FC236}">
                <a16:creationId xmlns:a16="http://schemas.microsoft.com/office/drawing/2014/main" id="{409E0F48-C1D9-4AAF-846A-66C6C9AB4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6219" y="0"/>
            <a:ext cx="4294956" cy="2244115"/>
          </a:xfrm>
          <a:prstGeom prst="rect">
            <a:avLst/>
          </a:prstGeom>
        </p:spPr>
      </p:pic>
    </p:spTree>
    <p:extLst>
      <p:ext uri="{BB962C8B-B14F-4D97-AF65-F5344CB8AC3E}">
        <p14:creationId xmlns:p14="http://schemas.microsoft.com/office/powerpoint/2010/main" val="201037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93038" y="2562682"/>
            <a:ext cx="10006036" cy="1091791"/>
          </a:xfrm>
        </p:spPr>
        <p:txBody>
          <a:bodyPr>
            <a:normAutofit/>
          </a:bodyPr>
          <a:lstStyle/>
          <a:p>
            <a:r>
              <a:rPr lang="en-US" sz="4000" dirty="0">
                <a:latin typeface="Bell MT" panose="02020503060305020303" pitchFamily="18" charset="0"/>
              </a:rPr>
              <a:t>….</a:t>
            </a:r>
          </a:p>
        </p:txBody>
      </p:sp>
      <p:pic>
        <p:nvPicPr>
          <p:cNvPr id="7" name="Picture 6" descr="A close up of a logo&#10;&#10;Description automatically generated">
            <a:extLst>
              <a:ext uri="{FF2B5EF4-FFF2-40B4-BE49-F238E27FC236}">
                <a16:creationId xmlns:a16="http://schemas.microsoft.com/office/drawing/2014/main" id="{409E0F48-C1D9-4AAF-846A-66C6C9AB4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6219" y="0"/>
            <a:ext cx="4294956" cy="2244115"/>
          </a:xfrm>
          <a:prstGeom prst="rect">
            <a:avLst/>
          </a:prstGeom>
        </p:spPr>
      </p:pic>
      <p:sp>
        <p:nvSpPr>
          <p:cNvPr id="4" name="Title 3">
            <a:extLst>
              <a:ext uri="{FF2B5EF4-FFF2-40B4-BE49-F238E27FC236}">
                <a16:creationId xmlns:a16="http://schemas.microsoft.com/office/drawing/2014/main" id="{5120702F-A789-4AE3-8BF1-27277366DC97}"/>
              </a:ext>
            </a:extLst>
          </p:cNvPr>
          <p:cNvSpPr>
            <a:spLocks noGrp="1"/>
          </p:cNvSpPr>
          <p:nvPr>
            <p:ph type="ctrTitle"/>
          </p:nvPr>
        </p:nvSpPr>
        <p:spPr/>
        <p:txBody>
          <a:bodyPr/>
          <a:lstStyle/>
          <a:p>
            <a:endParaRPr lang="en-US" dirty="0"/>
          </a:p>
        </p:txBody>
      </p:sp>
      <p:pic>
        <p:nvPicPr>
          <p:cNvPr id="1026" name="Picture 2" descr="Image result for rome was not built in a day">
            <a:extLst>
              <a:ext uri="{FF2B5EF4-FFF2-40B4-BE49-F238E27FC236}">
                <a16:creationId xmlns:a16="http://schemas.microsoft.com/office/drawing/2014/main" id="{03A932EF-E423-4753-9CD7-E2D53D15FA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951" y="0"/>
            <a:ext cx="13213492" cy="1029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162E4A84-A8F2-424A-AAF2-679D4EB18637}" type="slidenum">
              <a:rPr lang="en-US" smtClean="0"/>
              <a:pPr>
                <a:defRPr/>
              </a:pPr>
              <a:t>11</a:t>
            </a:fld>
            <a:endParaRPr lang="en-US"/>
          </a:p>
        </p:txBody>
      </p:sp>
    </p:spTree>
    <p:extLst>
      <p:ext uri="{BB962C8B-B14F-4D97-AF65-F5344CB8AC3E}">
        <p14:creationId xmlns:p14="http://schemas.microsoft.com/office/powerpoint/2010/main" val="202840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5923" y="984462"/>
            <a:ext cx="8399890" cy="987213"/>
          </a:xfrm>
        </p:spPr>
        <p:txBody>
          <a:bodyPr>
            <a:normAutofit fontScale="90000"/>
          </a:bodyPr>
          <a:lstStyle/>
          <a:p>
            <a:r>
              <a:rPr lang="en-US" sz="7300" cap="none" dirty="0">
                <a:latin typeface="Bell MT" panose="02020503060305020303" pitchFamily="18" charset="0"/>
              </a:rPr>
              <a:t>Table of contents</a:t>
            </a:r>
            <a:br>
              <a:rPr lang="en-US" cap="none" dirty="0">
                <a:latin typeface="Bell MT" panose="02020503060305020303" pitchFamily="18" charset="0"/>
              </a:rPr>
            </a:br>
            <a:endParaRPr lang="en-US" cap="none" dirty="0">
              <a:latin typeface="Bell MT" panose="02020503060305020303" pitchFamily="18" charset="0"/>
            </a:endParaRPr>
          </a:p>
        </p:txBody>
      </p:sp>
      <p:sp>
        <p:nvSpPr>
          <p:cNvPr id="2" name="TextBox 1">
            <a:extLst>
              <a:ext uri="{FF2B5EF4-FFF2-40B4-BE49-F238E27FC236}">
                <a16:creationId xmlns:a16="http://schemas.microsoft.com/office/drawing/2014/main" id="{E2102301-619A-472C-84A7-E727D7E43711}"/>
              </a:ext>
            </a:extLst>
          </p:cNvPr>
          <p:cNvSpPr txBox="1"/>
          <p:nvPr/>
        </p:nvSpPr>
        <p:spPr>
          <a:xfrm>
            <a:off x="5053860" y="1971675"/>
            <a:ext cx="8183453" cy="4801314"/>
          </a:xfrm>
          <a:prstGeom prst="rect">
            <a:avLst/>
          </a:prstGeom>
          <a:noFill/>
        </p:spPr>
        <p:txBody>
          <a:bodyPr wrap="square" rtlCol="0">
            <a:spAutoFit/>
          </a:bodyPr>
          <a:lstStyle/>
          <a:p>
            <a:r>
              <a:rPr lang="en-US" sz="3600" dirty="0">
                <a:latin typeface="Bell MT" panose="02020503060305020303" pitchFamily="18" charset="0"/>
              </a:rPr>
              <a:t>What are frameworks</a:t>
            </a:r>
          </a:p>
          <a:p>
            <a:r>
              <a:rPr lang="en-US" sz="3600" dirty="0">
                <a:latin typeface="Bell MT" panose="02020503060305020303" pitchFamily="18" charset="0"/>
              </a:rPr>
              <a:t>Raising the bar</a:t>
            </a:r>
          </a:p>
          <a:p>
            <a:r>
              <a:rPr lang="en-US" sz="3600" dirty="0">
                <a:latin typeface="Bell MT" panose="02020503060305020303" pitchFamily="18" charset="0"/>
              </a:rPr>
              <a:t>Types of frameworks </a:t>
            </a:r>
          </a:p>
          <a:p>
            <a:r>
              <a:rPr lang="en-US" sz="3600" dirty="0">
                <a:latin typeface="Bell MT" panose="02020503060305020303" pitchFamily="18" charset="0"/>
              </a:rPr>
              <a:t>Understanding your needs</a:t>
            </a:r>
          </a:p>
          <a:p>
            <a:r>
              <a:rPr lang="en-US" sz="3600" dirty="0">
                <a:latin typeface="Bell MT" panose="02020503060305020303" pitchFamily="18" charset="0"/>
              </a:rPr>
              <a:t>Implementation</a:t>
            </a:r>
          </a:p>
          <a:p>
            <a:r>
              <a:rPr lang="en-US" sz="3600" dirty="0">
                <a:latin typeface="Bell MT" panose="02020503060305020303" pitchFamily="18" charset="0"/>
              </a:rPr>
              <a:t>Not the silver bullet</a:t>
            </a:r>
          </a:p>
          <a:p>
            <a:r>
              <a:rPr lang="en-US" sz="3600" dirty="0">
                <a:latin typeface="Bell MT" panose="02020503060305020303" pitchFamily="18" charset="0"/>
              </a:rPr>
              <a:t>Gotchas</a:t>
            </a:r>
          </a:p>
          <a:p>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10523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038" y="30162"/>
            <a:ext cx="11118012" cy="2244115"/>
          </a:xfrm>
        </p:spPr>
        <p:txBody>
          <a:bodyPr/>
          <a:lstStyle/>
          <a:p>
            <a:r>
              <a:rPr lang="en-US" sz="6600" dirty="0">
                <a:latin typeface="Bell MT" panose="02020503060305020303" pitchFamily="18" charset="0"/>
              </a:rPr>
              <a:t>Security Frameworks</a:t>
            </a:r>
            <a:br>
              <a:rPr lang="en-US" dirty="0">
                <a:latin typeface="Bell MT" panose="02020503060305020303" pitchFamily="18" charset="0"/>
              </a:rPr>
            </a:br>
            <a:endParaRPr lang="en-US" sz="4800" dirty="0">
              <a:latin typeface="Bell MT" panose="02020503060305020303" pitchFamily="18" charset="0"/>
            </a:endParaRPr>
          </a:p>
        </p:txBody>
      </p:sp>
      <p:sp>
        <p:nvSpPr>
          <p:cNvPr id="3" name="Text Placeholder 2"/>
          <p:cNvSpPr>
            <a:spLocks noGrp="1"/>
          </p:cNvSpPr>
          <p:nvPr>
            <p:ph type="body" sz="quarter" idx="10"/>
          </p:nvPr>
        </p:nvSpPr>
        <p:spPr>
          <a:xfrm>
            <a:off x="1093038" y="2562682"/>
            <a:ext cx="10006036" cy="3971468"/>
          </a:xfrm>
        </p:spPr>
        <p:txBody>
          <a:bodyPr>
            <a:normAutofit/>
          </a:bodyPr>
          <a:lstStyle/>
          <a:p>
            <a:endParaRPr lang="en-US" sz="5400" dirty="0">
              <a:latin typeface="Bell MT" panose="02020503060305020303" pitchFamily="18" charset="0"/>
            </a:endParaRPr>
          </a:p>
        </p:txBody>
      </p:sp>
      <p:pic>
        <p:nvPicPr>
          <p:cNvPr id="7" name="Picture 6" descr="A close up of a logo&#10;&#10;Description automatically generated">
            <a:extLst>
              <a:ext uri="{FF2B5EF4-FFF2-40B4-BE49-F238E27FC236}">
                <a16:creationId xmlns:a16="http://schemas.microsoft.com/office/drawing/2014/main" id="{409E0F48-C1D9-4AAF-846A-66C6C9AB4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6219" y="0"/>
            <a:ext cx="4294956" cy="2244115"/>
          </a:xfrm>
          <a:prstGeom prst="rect">
            <a:avLst/>
          </a:prstGeom>
        </p:spPr>
      </p:pic>
      <p:pic>
        <p:nvPicPr>
          <p:cNvPr id="6" name="Picture 5" descr="A picture containing person, sitting, window, front&#10;&#10;Description automatically generated">
            <a:extLst>
              <a:ext uri="{FF2B5EF4-FFF2-40B4-BE49-F238E27FC236}">
                <a16:creationId xmlns:a16="http://schemas.microsoft.com/office/drawing/2014/main" id="{D26E66A0-9FDD-4038-9299-6A2EE65CD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07" y="2274277"/>
            <a:ext cx="7577367" cy="5027056"/>
          </a:xfrm>
          <a:prstGeom prst="rect">
            <a:avLst/>
          </a:prstGeom>
        </p:spPr>
      </p:pic>
      <p:pic>
        <p:nvPicPr>
          <p:cNvPr id="9" name="Picture 8" descr="A picture containing person, holding, baby, small&#10;&#10;Description automatically generated">
            <a:extLst>
              <a:ext uri="{FF2B5EF4-FFF2-40B4-BE49-F238E27FC236}">
                <a16:creationId xmlns:a16="http://schemas.microsoft.com/office/drawing/2014/main" id="{35FA4114-1E67-4D41-A303-39F333A510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2374" y="6577013"/>
            <a:ext cx="5613400" cy="3721100"/>
          </a:xfrm>
          <a:prstGeom prst="rect">
            <a:avLst/>
          </a:prstGeom>
        </p:spPr>
      </p:pic>
    </p:spTree>
    <p:extLst>
      <p:ext uri="{BB962C8B-B14F-4D97-AF65-F5344CB8AC3E}">
        <p14:creationId xmlns:p14="http://schemas.microsoft.com/office/powerpoint/2010/main" val="136304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038" y="30162"/>
            <a:ext cx="11118012" cy="2244115"/>
          </a:xfrm>
        </p:spPr>
        <p:txBody>
          <a:bodyPr/>
          <a:lstStyle/>
          <a:p>
            <a:r>
              <a:rPr lang="en-US" sz="6600" dirty="0">
                <a:latin typeface="Bell MT" panose="02020503060305020303" pitchFamily="18" charset="0"/>
              </a:rPr>
              <a:t>Security Frameworks</a:t>
            </a:r>
            <a:br>
              <a:rPr lang="en-US" dirty="0">
                <a:latin typeface="Bell MT" panose="02020503060305020303" pitchFamily="18" charset="0"/>
              </a:rPr>
            </a:br>
            <a:endParaRPr lang="en-US" sz="4800" dirty="0">
              <a:latin typeface="Bell MT" panose="02020503060305020303" pitchFamily="18" charset="0"/>
            </a:endParaRPr>
          </a:p>
        </p:txBody>
      </p:sp>
      <p:sp>
        <p:nvSpPr>
          <p:cNvPr id="3" name="Text Placeholder 2"/>
          <p:cNvSpPr>
            <a:spLocks noGrp="1"/>
          </p:cNvSpPr>
          <p:nvPr>
            <p:ph type="body" sz="quarter" idx="10"/>
          </p:nvPr>
        </p:nvSpPr>
        <p:spPr>
          <a:xfrm>
            <a:off x="1093038" y="2562682"/>
            <a:ext cx="10006036" cy="3971468"/>
          </a:xfrm>
        </p:spPr>
        <p:txBody>
          <a:bodyPr>
            <a:normAutofit/>
          </a:bodyPr>
          <a:lstStyle/>
          <a:p>
            <a:r>
              <a:rPr lang="en-US" sz="5400" dirty="0">
                <a:latin typeface="Bell MT" panose="02020503060305020303" pitchFamily="18" charset="0"/>
              </a:rPr>
              <a:t>-What they are? </a:t>
            </a:r>
          </a:p>
          <a:p>
            <a:r>
              <a:rPr lang="en-US" sz="5400" dirty="0">
                <a:latin typeface="Bell MT" panose="02020503060305020303" pitchFamily="18" charset="0"/>
              </a:rPr>
              <a:t>-Benefits</a:t>
            </a:r>
          </a:p>
          <a:p>
            <a:r>
              <a:rPr lang="en-US" sz="5400" dirty="0">
                <a:latin typeface="Bell MT" panose="02020503060305020303" pitchFamily="18" charset="0"/>
              </a:rPr>
              <a:t>-Purpose</a:t>
            </a:r>
          </a:p>
          <a:p>
            <a:r>
              <a:rPr lang="en-US" sz="5400" dirty="0">
                <a:latin typeface="Bell MT" panose="02020503060305020303" pitchFamily="18" charset="0"/>
              </a:rPr>
              <a:t>-What they are not.</a:t>
            </a:r>
          </a:p>
        </p:txBody>
      </p:sp>
      <p:pic>
        <p:nvPicPr>
          <p:cNvPr id="7" name="Picture 6" descr="A close up of a logo&#10;&#10;Description automatically generated">
            <a:extLst>
              <a:ext uri="{FF2B5EF4-FFF2-40B4-BE49-F238E27FC236}">
                <a16:creationId xmlns:a16="http://schemas.microsoft.com/office/drawing/2014/main" id="{409E0F48-C1D9-4AAF-846A-66C6C9AB4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6219" y="0"/>
            <a:ext cx="4294956" cy="2244115"/>
          </a:xfrm>
          <a:prstGeom prst="rect">
            <a:avLst/>
          </a:prstGeom>
        </p:spPr>
      </p:pic>
    </p:spTree>
    <p:extLst>
      <p:ext uri="{BB962C8B-B14F-4D97-AF65-F5344CB8AC3E}">
        <p14:creationId xmlns:p14="http://schemas.microsoft.com/office/powerpoint/2010/main" val="80738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038" y="30162"/>
            <a:ext cx="11118012" cy="2244115"/>
          </a:xfrm>
        </p:spPr>
        <p:txBody>
          <a:bodyPr/>
          <a:lstStyle/>
          <a:p>
            <a:r>
              <a:rPr lang="en-US" sz="6600" dirty="0">
                <a:latin typeface="Bell MT" panose="02020503060305020303" pitchFamily="18" charset="0"/>
              </a:rPr>
              <a:t>Framework Skeleton</a:t>
            </a:r>
            <a:br>
              <a:rPr lang="en-US" sz="6600" dirty="0">
                <a:latin typeface="Bell MT" panose="02020503060305020303" pitchFamily="18" charset="0"/>
              </a:rPr>
            </a:br>
            <a:endParaRPr lang="en-US" sz="6600" dirty="0">
              <a:latin typeface="Bell MT" panose="02020503060305020303" pitchFamily="18" charset="0"/>
            </a:endParaRPr>
          </a:p>
        </p:txBody>
      </p:sp>
      <p:sp>
        <p:nvSpPr>
          <p:cNvPr id="3" name="Text Placeholder 2"/>
          <p:cNvSpPr>
            <a:spLocks noGrp="1"/>
          </p:cNvSpPr>
          <p:nvPr>
            <p:ph type="body" sz="quarter" idx="10"/>
          </p:nvPr>
        </p:nvSpPr>
        <p:spPr>
          <a:xfrm>
            <a:off x="1093038" y="2562682"/>
            <a:ext cx="3518719" cy="3937509"/>
          </a:xfrm>
        </p:spPr>
        <p:txBody>
          <a:bodyPr>
            <a:normAutofit/>
          </a:bodyPr>
          <a:lstStyle/>
          <a:p>
            <a:endParaRPr lang="en-US" sz="4000" dirty="0">
              <a:latin typeface="Bell MT" panose="02020503060305020303" pitchFamily="18" charset="0"/>
            </a:endParaRPr>
          </a:p>
        </p:txBody>
      </p:sp>
      <p:pic>
        <p:nvPicPr>
          <p:cNvPr id="7" name="Picture 6" descr="A close up of a logo&#10;&#10;Description automatically generated">
            <a:extLst>
              <a:ext uri="{FF2B5EF4-FFF2-40B4-BE49-F238E27FC236}">
                <a16:creationId xmlns:a16="http://schemas.microsoft.com/office/drawing/2014/main" id="{409E0F48-C1D9-4AAF-846A-66C6C9AB4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6219" y="0"/>
            <a:ext cx="4294956" cy="2244115"/>
          </a:xfrm>
          <a:prstGeom prst="rect">
            <a:avLst/>
          </a:prstGeom>
        </p:spPr>
      </p:pic>
      <p:pic>
        <p:nvPicPr>
          <p:cNvPr id="5" name="Picture 4" descr="A close up of a logo&#10;&#10;Description automatically generated">
            <a:extLst>
              <a:ext uri="{FF2B5EF4-FFF2-40B4-BE49-F238E27FC236}">
                <a16:creationId xmlns:a16="http://schemas.microsoft.com/office/drawing/2014/main" id="{85F0E3B3-9C59-4547-AE59-67BDAF21A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714" y="1827659"/>
            <a:ext cx="12726192" cy="6642793"/>
          </a:xfrm>
          <a:prstGeom prst="rect">
            <a:avLst/>
          </a:prstGeom>
        </p:spPr>
      </p:pic>
    </p:spTree>
    <p:extLst>
      <p:ext uri="{BB962C8B-B14F-4D97-AF65-F5344CB8AC3E}">
        <p14:creationId xmlns:p14="http://schemas.microsoft.com/office/powerpoint/2010/main" val="23535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038" y="30162"/>
            <a:ext cx="11118012" cy="2244115"/>
          </a:xfrm>
        </p:spPr>
        <p:txBody>
          <a:bodyPr/>
          <a:lstStyle/>
          <a:p>
            <a:r>
              <a:rPr lang="en-US" sz="6600" dirty="0">
                <a:latin typeface="Bell MT" panose="02020503060305020303" pitchFamily="18" charset="0"/>
              </a:rPr>
              <a:t>Your needs</a:t>
            </a:r>
            <a:br>
              <a:rPr lang="en-US" sz="6600" dirty="0">
                <a:latin typeface="Bell MT" panose="02020503060305020303" pitchFamily="18" charset="0"/>
              </a:rPr>
            </a:br>
            <a:endParaRPr lang="en-US" sz="6600" dirty="0">
              <a:latin typeface="Bell MT" panose="02020503060305020303" pitchFamily="18" charset="0"/>
            </a:endParaRPr>
          </a:p>
        </p:txBody>
      </p:sp>
      <p:sp>
        <p:nvSpPr>
          <p:cNvPr id="3" name="Text Placeholder 2"/>
          <p:cNvSpPr>
            <a:spLocks noGrp="1"/>
          </p:cNvSpPr>
          <p:nvPr>
            <p:ph type="body" sz="quarter" idx="10"/>
          </p:nvPr>
        </p:nvSpPr>
        <p:spPr>
          <a:xfrm>
            <a:off x="1093038" y="2562682"/>
            <a:ext cx="10006036" cy="6457750"/>
          </a:xfrm>
        </p:spPr>
        <p:txBody>
          <a:bodyPr>
            <a:normAutofit/>
          </a:bodyPr>
          <a:lstStyle/>
          <a:p>
            <a:r>
              <a:rPr lang="en-US" sz="4000" dirty="0">
                <a:latin typeface="Bell MT" panose="02020503060305020303" pitchFamily="18" charset="0"/>
              </a:rPr>
              <a:t>-Inventory </a:t>
            </a:r>
          </a:p>
          <a:p>
            <a:r>
              <a:rPr lang="en-US" sz="4000" dirty="0">
                <a:latin typeface="Bell MT" panose="02020503060305020303" pitchFamily="18" charset="0"/>
              </a:rPr>
              <a:t>-What is important (critical/ </a:t>
            </a:r>
            <a:r>
              <a:rPr lang="en-US" sz="4000" dirty="0" err="1">
                <a:latin typeface="Bell MT" panose="02020503060305020303" pitchFamily="18" charset="0"/>
              </a:rPr>
              <a:t>senative</a:t>
            </a:r>
            <a:r>
              <a:rPr lang="en-US" sz="4000" dirty="0">
                <a:latin typeface="Bell MT" panose="02020503060305020303" pitchFamily="18" charset="0"/>
              </a:rPr>
              <a:t>)</a:t>
            </a:r>
          </a:p>
          <a:p>
            <a:r>
              <a:rPr lang="en-US" sz="4000" dirty="0">
                <a:latin typeface="Bell MT" panose="02020503060305020303" pitchFamily="18" charset="0"/>
              </a:rPr>
              <a:t>-What is our risk </a:t>
            </a:r>
          </a:p>
          <a:p>
            <a:r>
              <a:rPr lang="en-US" sz="4000" dirty="0">
                <a:latin typeface="Bell MT" panose="02020503060305020303" pitchFamily="18" charset="0"/>
              </a:rPr>
              <a:t>-What is priority </a:t>
            </a:r>
          </a:p>
          <a:p>
            <a:r>
              <a:rPr lang="en-US" sz="4000" dirty="0">
                <a:latin typeface="Bell MT" panose="02020503060305020303" pitchFamily="18" charset="0"/>
              </a:rPr>
              <a:t>-Aligning to business goals (providing value)</a:t>
            </a:r>
          </a:p>
          <a:p>
            <a:r>
              <a:rPr lang="en-US" sz="4000" dirty="0">
                <a:latin typeface="Bell MT" panose="02020503060305020303" pitchFamily="18" charset="0"/>
              </a:rPr>
              <a:t>-Where does the data live</a:t>
            </a:r>
          </a:p>
          <a:p>
            <a:endParaRPr lang="en-US" sz="4000" dirty="0">
              <a:latin typeface="Bell MT" panose="02020503060305020303" pitchFamily="18" charset="0"/>
            </a:endParaRPr>
          </a:p>
        </p:txBody>
      </p:sp>
      <p:pic>
        <p:nvPicPr>
          <p:cNvPr id="7" name="Picture 6" descr="A close up of a logo&#10;&#10;Description automatically generated">
            <a:extLst>
              <a:ext uri="{FF2B5EF4-FFF2-40B4-BE49-F238E27FC236}">
                <a16:creationId xmlns:a16="http://schemas.microsoft.com/office/drawing/2014/main" id="{409E0F48-C1D9-4AAF-846A-66C6C9AB4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6219" y="0"/>
            <a:ext cx="4294956" cy="2244115"/>
          </a:xfrm>
          <a:prstGeom prst="rect">
            <a:avLst/>
          </a:prstGeom>
        </p:spPr>
      </p:pic>
    </p:spTree>
    <p:extLst>
      <p:ext uri="{BB962C8B-B14F-4D97-AF65-F5344CB8AC3E}">
        <p14:creationId xmlns:p14="http://schemas.microsoft.com/office/powerpoint/2010/main" val="55941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038" y="30162"/>
            <a:ext cx="11118012" cy="2244115"/>
          </a:xfrm>
        </p:spPr>
        <p:txBody>
          <a:bodyPr/>
          <a:lstStyle/>
          <a:p>
            <a:r>
              <a:rPr lang="en-US" sz="6600" dirty="0">
                <a:latin typeface="Bell MT" panose="02020503060305020303" pitchFamily="18" charset="0"/>
              </a:rPr>
              <a:t>Types of frameworks</a:t>
            </a:r>
            <a:br>
              <a:rPr lang="en-US" dirty="0">
                <a:latin typeface="Bell MT" panose="02020503060305020303" pitchFamily="18" charset="0"/>
              </a:rPr>
            </a:br>
            <a:endParaRPr lang="en-US" sz="4800" dirty="0">
              <a:latin typeface="Bell MT" panose="02020503060305020303" pitchFamily="18" charset="0"/>
            </a:endParaRPr>
          </a:p>
        </p:txBody>
      </p:sp>
      <p:sp>
        <p:nvSpPr>
          <p:cNvPr id="3" name="Text Placeholder 2"/>
          <p:cNvSpPr>
            <a:spLocks noGrp="1"/>
          </p:cNvSpPr>
          <p:nvPr>
            <p:ph type="body" sz="quarter" idx="10"/>
          </p:nvPr>
        </p:nvSpPr>
        <p:spPr>
          <a:xfrm>
            <a:off x="1093038" y="2562682"/>
            <a:ext cx="10006036" cy="1091791"/>
          </a:xfrm>
        </p:spPr>
        <p:txBody>
          <a:bodyPr>
            <a:normAutofit/>
          </a:bodyPr>
          <a:lstStyle/>
          <a:p>
            <a:endParaRPr lang="en-US" sz="4000" dirty="0">
              <a:latin typeface="Bell MT" panose="02020503060305020303" pitchFamily="18" charset="0"/>
            </a:endParaRPr>
          </a:p>
        </p:txBody>
      </p:sp>
      <p:pic>
        <p:nvPicPr>
          <p:cNvPr id="7" name="Picture 6" descr="A close up of a logo&#10;&#10;Description automatically generated">
            <a:extLst>
              <a:ext uri="{FF2B5EF4-FFF2-40B4-BE49-F238E27FC236}">
                <a16:creationId xmlns:a16="http://schemas.microsoft.com/office/drawing/2014/main" id="{409E0F48-C1D9-4AAF-846A-66C6C9AB4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6219" y="0"/>
            <a:ext cx="4294956" cy="224411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F70541AF-2954-45CE-8D3F-F72AF7080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2473" y="2209801"/>
            <a:ext cx="5847967" cy="612393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13019852-BECC-4727-9C3F-E877BE39C0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54" y="2209801"/>
            <a:ext cx="5697819" cy="612393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00511F7-2DDC-4F04-9B6A-170B3E4D8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72985" y="2209801"/>
            <a:ext cx="6571874" cy="4762499"/>
          </a:xfrm>
          <a:prstGeom prst="rect">
            <a:avLst/>
          </a:prstGeom>
        </p:spPr>
      </p:pic>
    </p:spTree>
    <p:extLst>
      <p:ext uri="{BB962C8B-B14F-4D97-AF65-F5344CB8AC3E}">
        <p14:creationId xmlns:p14="http://schemas.microsoft.com/office/powerpoint/2010/main" val="300675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038" y="30162"/>
            <a:ext cx="11118012" cy="2244115"/>
          </a:xfrm>
        </p:spPr>
        <p:txBody>
          <a:bodyPr/>
          <a:lstStyle/>
          <a:p>
            <a:r>
              <a:rPr lang="en-US" sz="6600" dirty="0">
                <a:latin typeface="Bell MT" panose="02020503060305020303" pitchFamily="18" charset="0"/>
              </a:rPr>
              <a:t>Implementation</a:t>
            </a:r>
            <a:br>
              <a:rPr lang="en-US" dirty="0">
                <a:latin typeface="Bell MT" panose="02020503060305020303" pitchFamily="18" charset="0"/>
              </a:rPr>
            </a:br>
            <a:endParaRPr lang="en-US" sz="4800" dirty="0">
              <a:latin typeface="Bell MT" panose="02020503060305020303" pitchFamily="18" charset="0"/>
            </a:endParaRPr>
          </a:p>
        </p:txBody>
      </p:sp>
      <p:sp>
        <p:nvSpPr>
          <p:cNvPr id="3" name="Text Placeholder 2"/>
          <p:cNvSpPr>
            <a:spLocks noGrp="1"/>
          </p:cNvSpPr>
          <p:nvPr>
            <p:ph type="body" sz="quarter" idx="10"/>
          </p:nvPr>
        </p:nvSpPr>
        <p:spPr>
          <a:xfrm>
            <a:off x="1093038" y="2562682"/>
            <a:ext cx="10006036" cy="6419953"/>
          </a:xfrm>
        </p:spPr>
        <p:txBody>
          <a:bodyPr>
            <a:normAutofit/>
          </a:bodyPr>
          <a:lstStyle/>
          <a:p>
            <a:r>
              <a:rPr lang="en-US" sz="4000" dirty="0">
                <a:latin typeface="Bell MT" panose="02020503060305020303" pitchFamily="18" charset="0"/>
              </a:rPr>
              <a:t>-Frameworks are not a one size fits all approach</a:t>
            </a:r>
          </a:p>
          <a:p>
            <a:r>
              <a:rPr lang="en-US" sz="4000" dirty="0">
                <a:latin typeface="Bell MT" panose="02020503060305020303" pitchFamily="18" charset="0"/>
              </a:rPr>
              <a:t>-Read all documentation </a:t>
            </a:r>
          </a:p>
          <a:p>
            <a:r>
              <a:rPr lang="en-US" sz="4000" dirty="0">
                <a:latin typeface="Bell MT" panose="02020503060305020303" pitchFamily="18" charset="0"/>
              </a:rPr>
              <a:t>-Identify resources </a:t>
            </a:r>
          </a:p>
          <a:p>
            <a:r>
              <a:rPr lang="en-US" sz="4000" dirty="0">
                <a:latin typeface="Bell MT" panose="02020503060305020303" pitchFamily="18" charset="0"/>
              </a:rPr>
              <a:t>-Document and communicate the entire plan 	with the key players, </a:t>
            </a:r>
          </a:p>
          <a:p>
            <a:r>
              <a:rPr lang="en-US" sz="4000" dirty="0">
                <a:latin typeface="Bell MT" panose="02020503060305020303" pitchFamily="18" charset="0"/>
              </a:rPr>
              <a:t>	including stakeholders</a:t>
            </a:r>
          </a:p>
          <a:p>
            <a:r>
              <a:rPr lang="en-US" sz="4000" dirty="0">
                <a:latin typeface="Bell MT" panose="02020503060305020303" pitchFamily="18" charset="0"/>
              </a:rPr>
              <a:t>-proceed with the implementation aligned with the business goals</a:t>
            </a:r>
          </a:p>
          <a:p>
            <a:endParaRPr lang="en-US" sz="4000" dirty="0">
              <a:latin typeface="Bell MT" panose="02020503060305020303" pitchFamily="18" charset="0"/>
            </a:endParaRPr>
          </a:p>
        </p:txBody>
      </p:sp>
      <p:pic>
        <p:nvPicPr>
          <p:cNvPr id="7" name="Picture 6" descr="A close up of a logo&#10;&#10;Description automatically generated">
            <a:extLst>
              <a:ext uri="{FF2B5EF4-FFF2-40B4-BE49-F238E27FC236}">
                <a16:creationId xmlns:a16="http://schemas.microsoft.com/office/drawing/2014/main" id="{409E0F48-C1D9-4AAF-846A-66C6C9AB4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6219" y="0"/>
            <a:ext cx="4294956" cy="2244115"/>
          </a:xfrm>
          <a:prstGeom prst="rect">
            <a:avLst/>
          </a:prstGeom>
        </p:spPr>
      </p:pic>
    </p:spTree>
    <p:extLst>
      <p:ext uri="{BB962C8B-B14F-4D97-AF65-F5344CB8AC3E}">
        <p14:creationId xmlns:p14="http://schemas.microsoft.com/office/powerpoint/2010/main" val="180447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038" y="30163"/>
            <a:ext cx="11118012" cy="1520342"/>
          </a:xfrm>
        </p:spPr>
        <p:txBody>
          <a:bodyPr/>
          <a:lstStyle/>
          <a:p>
            <a:r>
              <a:rPr lang="en-US" sz="6600" dirty="0">
                <a:latin typeface="Bell MT" panose="02020503060305020303" pitchFamily="18" charset="0"/>
              </a:rPr>
              <a:t>Not the silver bullet</a:t>
            </a:r>
          </a:p>
        </p:txBody>
      </p:sp>
      <p:sp>
        <p:nvSpPr>
          <p:cNvPr id="3" name="Text Placeholder 2"/>
          <p:cNvSpPr>
            <a:spLocks noGrp="1"/>
          </p:cNvSpPr>
          <p:nvPr>
            <p:ph type="body" sz="quarter" idx="10"/>
          </p:nvPr>
        </p:nvSpPr>
        <p:spPr>
          <a:xfrm>
            <a:off x="1093038" y="2562682"/>
            <a:ext cx="10006036" cy="5693812"/>
          </a:xfrm>
        </p:spPr>
        <p:txBody>
          <a:bodyPr>
            <a:normAutofit/>
          </a:bodyPr>
          <a:lstStyle/>
          <a:p>
            <a:r>
              <a:rPr lang="en-US" sz="4000" dirty="0">
                <a:latin typeface="Bell MT" panose="02020503060305020303" pitchFamily="18" charset="0"/>
              </a:rPr>
              <a:t>-Insurability </a:t>
            </a:r>
          </a:p>
          <a:p>
            <a:r>
              <a:rPr lang="en-US" sz="4000" dirty="0">
                <a:latin typeface="Bell MT" panose="02020503060305020303" pitchFamily="18" charset="0"/>
              </a:rPr>
              <a:t>-Starting point</a:t>
            </a:r>
          </a:p>
          <a:p>
            <a:r>
              <a:rPr lang="en-US" sz="4000" dirty="0">
                <a:latin typeface="Bell MT" panose="02020503060305020303" pitchFamily="18" charset="0"/>
              </a:rPr>
              <a:t>-Getting the ball rolling</a:t>
            </a:r>
          </a:p>
        </p:txBody>
      </p:sp>
      <p:pic>
        <p:nvPicPr>
          <p:cNvPr id="7" name="Picture 6" descr="A close up of a logo&#10;&#10;Description automatically generated">
            <a:extLst>
              <a:ext uri="{FF2B5EF4-FFF2-40B4-BE49-F238E27FC236}">
                <a16:creationId xmlns:a16="http://schemas.microsoft.com/office/drawing/2014/main" id="{409E0F48-C1D9-4AAF-846A-66C6C9AB47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6219" y="0"/>
            <a:ext cx="4294956" cy="2244115"/>
          </a:xfrm>
          <a:prstGeom prst="rect">
            <a:avLst/>
          </a:prstGeom>
        </p:spPr>
      </p:pic>
    </p:spTree>
    <p:extLst>
      <p:ext uri="{BB962C8B-B14F-4D97-AF65-F5344CB8AC3E}">
        <p14:creationId xmlns:p14="http://schemas.microsoft.com/office/powerpoint/2010/main" val="3778803881"/>
      </p:ext>
    </p:extLst>
  </p:cSld>
  <p:clrMapOvr>
    <a:masterClrMapping/>
  </p:clrMapOvr>
</p:sld>
</file>

<file path=ppt/theme/theme1.xml><?xml version="1.0" encoding="utf-8"?>
<a:theme xmlns:a="http://schemas.openxmlformats.org/drawingml/2006/main" name="8_Master slide">
  <a:themeElements>
    <a:clrScheme name="nice 2016">
      <a:dk1>
        <a:srgbClr val="404041"/>
      </a:dk1>
      <a:lt1>
        <a:sysClr val="window" lastClr="FFFFFF"/>
      </a:lt1>
      <a:dk2>
        <a:srgbClr val="404041"/>
      </a:dk2>
      <a:lt2>
        <a:srgbClr val="D0D2D3"/>
      </a:lt2>
      <a:accent1>
        <a:srgbClr val="069EDB"/>
      </a:accent1>
      <a:accent2>
        <a:srgbClr val="AFC836"/>
      </a:accent2>
      <a:accent3>
        <a:srgbClr val="7D3CC8"/>
      </a:accent3>
      <a:accent4>
        <a:srgbClr val="E7268D"/>
      </a:accent4>
      <a:accent5>
        <a:srgbClr val="E15A0E"/>
      </a:accent5>
      <a:accent6>
        <a:srgbClr val="F8C00B"/>
      </a:accent6>
      <a:hlink>
        <a:srgbClr val="0582B5"/>
      </a:hlink>
      <a:folHlink>
        <a:srgbClr val="9B99A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6FDBA2FE0A5F4A854EFC09402EA1CA" ma:contentTypeVersion="11" ma:contentTypeDescription="Create a new document." ma:contentTypeScope="" ma:versionID="e3a3b5c484b26fbb863fb9121b436084">
  <xsd:schema xmlns:xsd="http://www.w3.org/2001/XMLSchema" xmlns:xs="http://www.w3.org/2001/XMLSchema" xmlns:p="http://schemas.microsoft.com/office/2006/metadata/properties" xmlns:ns3="b7b3c762-5a1f-46b3-93f9-9af507561789" xmlns:ns4="84161a20-b05b-49b0-b597-eda63d0d91d3" targetNamespace="http://schemas.microsoft.com/office/2006/metadata/properties" ma:root="true" ma:fieldsID="4707b79d7fc7f24da6dd0105b101239c" ns3:_="" ns4:_="">
    <xsd:import namespace="b7b3c762-5a1f-46b3-93f9-9af507561789"/>
    <xsd:import namespace="84161a20-b05b-49b0-b597-eda63d0d91d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b3c762-5a1f-46b3-93f9-9af50756178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161a20-b05b-49b0-b597-eda63d0d91d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62D198-5E71-41A6-8D97-A04DBFDFB386}">
  <ds:schemaRef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 ds:uri="http://schemas.microsoft.com/office/2006/documentManagement/types"/>
    <ds:schemaRef ds:uri="84161a20-b05b-49b0-b597-eda63d0d91d3"/>
    <ds:schemaRef ds:uri="b7b3c762-5a1f-46b3-93f9-9af507561789"/>
    <ds:schemaRef ds:uri="http://schemas.microsoft.com/office/2006/metadata/properties"/>
  </ds:schemaRefs>
</ds:datastoreItem>
</file>

<file path=customXml/itemProps2.xml><?xml version="1.0" encoding="utf-8"?>
<ds:datastoreItem xmlns:ds="http://schemas.openxmlformats.org/officeDocument/2006/customXml" ds:itemID="{C4B381AC-24C7-4C2A-B096-DCBEF907B8F0}">
  <ds:schemaRefs>
    <ds:schemaRef ds:uri="http://schemas.microsoft.com/sharepoint/v3/contenttype/forms"/>
  </ds:schemaRefs>
</ds:datastoreItem>
</file>

<file path=customXml/itemProps3.xml><?xml version="1.0" encoding="utf-8"?>
<ds:datastoreItem xmlns:ds="http://schemas.openxmlformats.org/officeDocument/2006/customXml" ds:itemID="{254B2CFD-EF06-483D-9AAF-89228E580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b3c762-5a1f-46b3-93f9-9af507561789"/>
    <ds:schemaRef ds:uri="84161a20-b05b-49b0-b597-eda63d0d91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37983</TotalTime>
  <Words>486</Words>
  <Application>Microsoft Office PowerPoint</Application>
  <PresentationFormat>Custom</PresentationFormat>
  <Paragraphs>135</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MT Std Light</vt:lpstr>
      <vt:lpstr>Bell MT</vt:lpstr>
      <vt:lpstr>Calibri</vt:lpstr>
      <vt:lpstr>Wingdings</vt:lpstr>
      <vt:lpstr>8_Master slide</vt:lpstr>
      <vt:lpstr>Avoid putting yourself in a silver platter for the hackers Security frameworks 101 </vt:lpstr>
      <vt:lpstr>Table of contents </vt:lpstr>
      <vt:lpstr>Security Frameworks </vt:lpstr>
      <vt:lpstr>Security Frameworks </vt:lpstr>
      <vt:lpstr>Framework Skeleton </vt:lpstr>
      <vt:lpstr>Your needs </vt:lpstr>
      <vt:lpstr>Types of frameworks </vt:lpstr>
      <vt:lpstr>Implementation </vt:lpstr>
      <vt:lpstr>Not the silver bullet</vt:lpstr>
      <vt:lpstr>PowerPoint Presentation</vt:lpstr>
      <vt:lpstr>PowerPoint Presentation</vt:lpstr>
    </vt:vector>
  </TitlesOfParts>
  <Company>Nice_Systems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ituser</dc:creator>
  <cp:lastModifiedBy>Victor Morales</cp:lastModifiedBy>
  <cp:revision>2636</cp:revision>
  <cp:lastPrinted>2015-08-26T07:59:35Z</cp:lastPrinted>
  <dcterms:created xsi:type="dcterms:W3CDTF">2010-02-10T10:28:43Z</dcterms:created>
  <dcterms:modified xsi:type="dcterms:W3CDTF">2019-10-22T20:00:22Z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10223892</vt:lpwstr>
  </property>
  <property fmtid="{D5CDD505-2E9C-101B-9397-08002B2CF9AE}" pid="3" name="NXPowerLiteSettings">
    <vt:lpwstr>F84006B004C800</vt:lpwstr>
  </property>
  <property fmtid="{D5CDD505-2E9C-101B-9397-08002B2CF9AE}" pid="4" name="NXPowerLiteVersion">
    <vt:lpwstr>D5.0.3</vt:lpwstr>
  </property>
  <property fmtid="{D5CDD505-2E9C-101B-9397-08002B2CF9AE}" pid="5" name="Owner">
    <vt:lpwstr>Galit Belkind</vt:lpwstr>
  </property>
  <property fmtid="{D5CDD505-2E9C-101B-9397-08002B2CF9AE}" pid="6" name="SPSDescription">
    <vt:lpwstr/>
  </property>
  <property fmtid="{D5CDD505-2E9C-101B-9397-08002B2CF9AE}" pid="7" name="Status">
    <vt:lpwstr/>
  </property>
  <property fmtid="{D5CDD505-2E9C-101B-9397-08002B2CF9AE}" pid="8" name="ContentTypeId">
    <vt:lpwstr>0x010100436FDBA2FE0A5F4A854EFC09402EA1CA</vt:lpwstr>
  </property>
</Properties>
</file>