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荣誉证书(花边)22">
            <a:extLst>
              <a:ext uri="{FF2B5EF4-FFF2-40B4-BE49-F238E27FC236}">
                <a16:creationId xmlns:a16="http://schemas.microsoft.com/office/drawing/2014/main" id="{2B710042-8D7A-4544-A80F-C891556481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0713"/>
            <a:ext cx="85915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2906C-A87C-4824-AB62-FD4F1BCB57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1600" y="2060848"/>
            <a:ext cx="7488238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b="1" dirty="0"/>
              <a:t>xx班 </a:t>
            </a:r>
            <a:r>
              <a:rPr lang="en-US" altLang="zh-CN" sz="3200" b="1" dirty="0" err="1"/>
              <a:t>yy</a:t>
            </a:r>
            <a:r>
              <a:rPr lang="zh-CN" altLang="zh-CN" sz="3200" b="1" dirty="0"/>
              <a:t> 同学</a:t>
            </a:r>
            <a:r>
              <a:rPr lang="zh-CN" altLang="en-US" sz="3200" dirty="0"/>
              <a:t>：</a:t>
            </a:r>
            <a:endParaRPr lang="zh-CN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9647AE-D699-4F7F-9D56-5FCAE37B07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619672" y="2708920"/>
            <a:ext cx="6480720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在201</a:t>
            </a:r>
            <a:r>
              <a:rPr lang="en-US" altLang="zh-CN" sz="3200" dirty="0"/>
              <a:t>9</a:t>
            </a:r>
            <a:r>
              <a:rPr lang="zh-CN" altLang="zh-CN" sz="3200" dirty="0"/>
              <a:t>-20</a:t>
            </a:r>
            <a:r>
              <a:rPr lang="en-US" altLang="zh-CN" sz="3200" dirty="0"/>
              <a:t>20</a:t>
            </a:r>
            <a:r>
              <a:rPr lang="zh-CN" altLang="zh-CN" sz="3200" dirty="0"/>
              <a:t>学年度第一学期</a:t>
            </a:r>
            <a:r>
              <a:rPr lang="zh-CN" altLang="en-US" sz="3200" dirty="0"/>
              <a:t>获得</a:t>
            </a:r>
            <a:endParaRPr lang="zh-CN" altLang="zh-CN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6E9B7F-5F51-4514-BB09-7A213C8DBF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1600" y="3379771"/>
            <a:ext cx="421715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“好孩子”称号</a:t>
            </a:r>
            <a:r>
              <a:rPr lang="zh-CN" altLang="zh-CN" sz="3200" dirty="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592633-F8D9-4493-B327-7633F0665E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19672" y="4077072"/>
            <a:ext cx="4536504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特发此证，以资鼓励</a:t>
            </a:r>
            <a:r>
              <a:rPr lang="zh-CN" altLang="zh-CN" sz="2800" dirty="0"/>
              <a:t>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4463414-3E5C-454F-8CBA-97F79F403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12810" y="4520340"/>
            <a:ext cx="1903201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市幼儿园</a:t>
            </a:r>
            <a:r>
              <a:rPr lang="zh-CN" altLang="zh-CN" sz="3200" dirty="0"/>
              <a:t>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8DEE405-F97D-4925-B34A-A38F1B9C19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64088" y="5107787"/>
            <a:ext cx="240064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sz="3200" dirty="0"/>
              <a:t>2020</a:t>
            </a:r>
            <a:r>
              <a:rPr lang="zh-CN" altLang="zh-CN" sz="3200" dirty="0"/>
              <a:t>年</a:t>
            </a:r>
            <a:r>
              <a:rPr lang="en-US" altLang="zh-CN" sz="3200" dirty="0"/>
              <a:t>1</a:t>
            </a:r>
            <a:r>
              <a:rPr lang="zh-CN" altLang="zh-CN" sz="32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7448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D7050D-2E6D-4DEB-92CA-B797662A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637"/>
            <a:ext cx="7039694" cy="47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Pages>0</Pages>
  <Words>0</Words>
  <Characters>0</Characters>
  <Application>Microsoft Office PowerPoint</Application>
  <DocSecurity>0</DocSecurity>
  <PresentationFormat>全屏显示(4:3)</PresentationFormat>
  <Lines>0</Lines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方正粗黑宋简体</vt:lpstr>
      <vt:lpstr>Arial</vt:lpstr>
      <vt:lpstr>默认设计模板</vt:lpstr>
    </vt:vector>
  </TitlesOfParts>
  <Manager/>
  <Company>Founder PC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USER</dc:creator>
  <cp:keywords/>
  <dc:description/>
  <cp:lastModifiedBy>wei dylan</cp:lastModifiedBy>
  <cp:revision>28</cp:revision>
  <dcterms:created xsi:type="dcterms:W3CDTF">2011-05-30T00:40:25Z</dcterms:created>
  <dcterms:modified xsi:type="dcterms:W3CDTF">2020-05-17T09:12:48Z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