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0DA4-C3E4-4BF2-A149-DB7204AE4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215FA-C00A-4F01-9DCD-905815EF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9C1E-BD1E-485C-851B-F7A206DC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BE41-C75F-488C-962B-A614670E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3C6F-F61A-43DB-B8F8-C5D4BB91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FC23-B368-4131-A779-7FBB53F6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B03D-9AA3-4A19-886F-1A4FF2250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786A-E2F8-42E7-B448-5B96AF3B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E6CF-F300-4ECC-8924-19ADEB5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D351-F7D9-4945-8EA0-F168D305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C7A72-5CAF-4238-A144-40B64C792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0C2D-DFE2-4757-8E11-BDF18F30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D73D-085C-4479-BFA8-3B1B4821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45AC-E2BA-4E7A-94A3-4C2A4441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E63F-6D9A-46D9-88EE-1B5CA441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F5B-8DCA-4589-BB84-6A0AF85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DB33-AD47-45D5-A858-C5EAE43B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ED33-3AD7-4AAB-A828-433869B2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C522-6B4B-44D3-BECD-4CC381AD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6EB9-05DD-4C03-8F26-CE3B27DD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7A3F-01C7-4AF1-9B56-31FE4CC4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2029-F37A-407B-83A6-B181CA6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0800-15BC-4D74-95C2-A3A9496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96DB-BE97-4652-9753-4A51984D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B368-BF40-48D7-9B6C-766DFDBA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A3B1-B1EB-45FC-A2F4-1EF5623D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EF40-D68B-4282-AE58-5CA341079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0CC7F-0216-4097-92B9-25F926CA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F576-1D56-464A-B7F3-EF21021E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65265-8307-4519-80D4-152272AD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6C1F-1C74-4AA5-BEA2-1CF3B342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BB70-21EE-4C9C-853D-36CC2414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B5D5-929C-47C4-9331-FFC9AD54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5F94-C296-445B-906C-8841009A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5D96-EE80-43EB-BE90-F2A7214B9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DB28-5051-44DC-8902-A68FF2A0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0B815-D606-4D7B-B8BF-EBEFE32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6EF3D-264B-445C-98BE-B0DD3F2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1DAF8-CC5D-4893-8149-D5FD4497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959-8AD7-4CC5-9AC1-8AE6DD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98131-5761-4ECC-A9A4-9690564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0FAB3-08D1-4C1F-9DD9-480C8F9A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400B8-888D-4CF9-B49F-8DF13F46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2CB80-DFD5-4876-A107-746988E2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3A07-BA4B-47A4-A66C-3CA2F729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D5C5-19B5-4C3F-944D-E020F3B9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1F14-6D7A-42DE-AF0C-BF96787A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B630-EF2B-4347-8A48-A5D92F3F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8028-C7F9-46BD-BAE3-2B0BC617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5C1B-1A0D-4168-8F8D-CF1EFA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4E04-F211-4467-8AB6-1D7FD4C5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ABD10-B921-4022-86BD-74FF963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4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C0BC-6E5E-4355-9D08-C63BBC80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FC85F-E98A-4013-9DB7-E8C8ABA68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8F2F-2624-4152-B6AF-EB36DB39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850BF-4944-45CA-8F87-16CDE626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D4ABC-3C20-4113-B5EB-A4F2A1EB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EE00A-C3D4-4931-985A-BA76243E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C0CEA-C371-4AC2-8EBB-67503EF3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7E45-50A5-474A-AB9E-204905E7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EF33-C7F4-4A73-B827-016E2C6E3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F91F-184E-4C4D-8C6A-5CD63472436E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33D5-BEEC-4699-A94D-D4127AA52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42BA-A217-493B-8C1A-80F6C16F1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3318-859B-489C-A015-10280DBC3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71C-2142-45D8-A579-11986766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39"/>
            <a:ext cx="9144000" cy="1445342"/>
          </a:xfrm>
        </p:spPr>
        <p:txBody>
          <a:bodyPr/>
          <a:lstStyle/>
          <a:p>
            <a:r>
              <a:rPr lang="en-US" dirty="0"/>
              <a:t>COLLEGE GENERATOR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A7546-B465-4FF4-9CB7-38D9B10E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3626" y="2251587"/>
            <a:ext cx="2989006" cy="3006213"/>
          </a:xfrm>
        </p:spPr>
        <p:txBody>
          <a:bodyPr/>
          <a:lstStyle/>
          <a:p>
            <a:r>
              <a:rPr lang="en-IN" dirty="0"/>
              <a:t>Team no:B30</a:t>
            </a:r>
          </a:p>
          <a:p>
            <a:r>
              <a:rPr lang="en-IN" dirty="0"/>
              <a:t>Subramanyam</a:t>
            </a:r>
          </a:p>
          <a:p>
            <a:r>
              <a:rPr lang="en-US" dirty="0"/>
              <a:t>(1602-19-737-047)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Rakesh</a:t>
            </a:r>
          </a:p>
          <a:p>
            <a:r>
              <a:rPr lang="en-US" dirty="0"/>
              <a:t>(1602-19-737-031)</a:t>
            </a:r>
          </a:p>
        </p:txBody>
      </p:sp>
    </p:spTree>
    <p:extLst>
      <p:ext uri="{BB962C8B-B14F-4D97-AF65-F5344CB8AC3E}">
        <p14:creationId xmlns:p14="http://schemas.microsoft.com/office/powerpoint/2010/main" val="327373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F06E-058D-4B10-A98C-292B0295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564" y="1052944"/>
            <a:ext cx="8010236" cy="144087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506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44041-990B-43A6-9DB2-1C5AAD17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406" y="365125"/>
            <a:ext cx="8186394" cy="1325563"/>
          </a:xfrm>
        </p:spPr>
        <p:txBody>
          <a:bodyPr/>
          <a:lstStyle/>
          <a:p>
            <a:r>
              <a:rPr lang="en-US" dirty="0"/>
              <a:t>ACTORS WISE USE CASES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BA5D-8BE4-40A8-BA4A-69B68E47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User                                                                                    Developer</a:t>
            </a:r>
          </a:p>
          <a:p>
            <a:r>
              <a:rPr lang="en-US" dirty="0"/>
              <a:t>Register                                                             updating colleges based on</a:t>
            </a:r>
          </a:p>
          <a:p>
            <a:r>
              <a:rPr lang="en-US" dirty="0"/>
              <a:t>Login                                                                   state and nation</a:t>
            </a:r>
          </a:p>
          <a:p>
            <a:r>
              <a:rPr lang="en-US" dirty="0"/>
              <a:t>Choosing with nation wide or in state            deleting colleges</a:t>
            </a:r>
          </a:p>
          <a:p>
            <a:r>
              <a:rPr lang="en-US" dirty="0"/>
              <a:t>Displaying the college                                       viewing history</a:t>
            </a:r>
          </a:p>
          <a:p>
            <a:r>
              <a:rPr lang="en-US" dirty="0" err="1"/>
              <a:t>Nirf</a:t>
            </a:r>
            <a:r>
              <a:rPr lang="en-US" dirty="0"/>
              <a:t> ranking</a:t>
            </a:r>
          </a:p>
          <a:p>
            <a:r>
              <a:rPr lang="en-US" dirty="0"/>
              <a:t>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9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555551-B7D7-41B7-8670-1BD1DC91A9C9}"/>
              </a:ext>
            </a:extLst>
          </p:cNvPr>
          <p:cNvSpPr/>
          <p:nvPr/>
        </p:nvSpPr>
        <p:spPr>
          <a:xfrm>
            <a:off x="1487055" y="1699491"/>
            <a:ext cx="711200" cy="6188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84CE34-6E1D-4FD1-BE01-E178CB55E722}"/>
              </a:ext>
            </a:extLst>
          </p:cNvPr>
          <p:cNvCxnSpPr>
            <a:cxnSpLocks/>
          </p:cNvCxnSpPr>
          <p:nvPr/>
        </p:nvCxnSpPr>
        <p:spPr>
          <a:xfrm>
            <a:off x="1842655" y="2318328"/>
            <a:ext cx="0" cy="1209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927AAB-9272-4CC2-8E57-992C3962E875}"/>
              </a:ext>
            </a:extLst>
          </p:cNvPr>
          <p:cNvCxnSpPr/>
          <p:nvPr/>
        </p:nvCxnSpPr>
        <p:spPr>
          <a:xfrm flipH="1">
            <a:off x="1403927" y="2835564"/>
            <a:ext cx="438728" cy="49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5DEA6-82EA-421F-8E8C-EC531E470219}"/>
              </a:ext>
            </a:extLst>
          </p:cNvPr>
          <p:cNvCxnSpPr/>
          <p:nvPr/>
        </p:nvCxnSpPr>
        <p:spPr>
          <a:xfrm>
            <a:off x="1842655" y="2863273"/>
            <a:ext cx="540327" cy="52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41606D5-DB22-4F09-94DF-223866D74810}"/>
              </a:ext>
            </a:extLst>
          </p:cNvPr>
          <p:cNvSpPr/>
          <p:nvPr/>
        </p:nvSpPr>
        <p:spPr>
          <a:xfrm>
            <a:off x="914403" y="3777673"/>
            <a:ext cx="1782613" cy="831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user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86C48-02F7-4320-A62B-49E543551749}"/>
              </a:ext>
            </a:extLst>
          </p:cNvPr>
          <p:cNvSpPr/>
          <p:nvPr/>
        </p:nvSpPr>
        <p:spPr>
          <a:xfrm>
            <a:off x="2975844" y="326301"/>
            <a:ext cx="6142579" cy="654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EBC13A-4A09-42C1-B406-565344BF6DDA}"/>
              </a:ext>
            </a:extLst>
          </p:cNvPr>
          <p:cNvSpPr/>
          <p:nvPr/>
        </p:nvSpPr>
        <p:spPr>
          <a:xfrm>
            <a:off x="10566400" y="1468582"/>
            <a:ext cx="738909" cy="720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C306EC-F087-4149-9D89-D0C77C5945F0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0935855" y="2189018"/>
            <a:ext cx="0" cy="114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17CE2C-EF58-4BBC-AA13-14C0BA9F92D6}"/>
              </a:ext>
            </a:extLst>
          </p:cNvPr>
          <p:cNvCxnSpPr/>
          <p:nvPr/>
        </p:nvCxnSpPr>
        <p:spPr>
          <a:xfrm flipH="1">
            <a:off x="10566400" y="2835564"/>
            <a:ext cx="369455" cy="49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07C3BF-7FCA-4CB5-AAD8-E388E44498CE}"/>
              </a:ext>
            </a:extLst>
          </p:cNvPr>
          <p:cNvCxnSpPr/>
          <p:nvPr/>
        </p:nvCxnSpPr>
        <p:spPr>
          <a:xfrm>
            <a:off x="10935854" y="2835564"/>
            <a:ext cx="369455" cy="49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3875C85-A257-4979-9D0B-8B0C7AD5736E}"/>
              </a:ext>
            </a:extLst>
          </p:cNvPr>
          <p:cNvSpPr/>
          <p:nvPr/>
        </p:nvSpPr>
        <p:spPr>
          <a:xfrm>
            <a:off x="9952175" y="3740727"/>
            <a:ext cx="1861133" cy="720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98406-A1A3-43F8-AB6E-036BE45DD65A}"/>
              </a:ext>
            </a:extLst>
          </p:cNvPr>
          <p:cNvSpPr/>
          <p:nvPr/>
        </p:nvSpPr>
        <p:spPr>
          <a:xfrm flipH="1">
            <a:off x="10287352" y="5624945"/>
            <a:ext cx="61982" cy="100642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text here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113409-4A06-4DAF-8A4B-CADFAD6D8C70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094102" y="746128"/>
            <a:ext cx="2337041" cy="104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7347C0-D15A-4CAB-A9E4-2838CB3F99D0}"/>
              </a:ext>
            </a:extLst>
          </p:cNvPr>
          <p:cNvCxnSpPr>
            <a:cxnSpLocks/>
          </p:cNvCxnSpPr>
          <p:nvPr/>
        </p:nvCxnSpPr>
        <p:spPr>
          <a:xfrm flipH="1">
            <a:off x="2170147" y="1541318"/>
            <a:ext cx="2212686" cy="31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5B5B4D-B96F-4052-826E-710EA553A43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198255" y="2008910"/>
            <a:ext cx="2232889" cy="46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E798CB-198D-4462-910B-A5993E4CF7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98255" y="2008910"/>
            <a:ext cx="1447977" cy="21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F4F921-1690-4918-AF73-9B3B5AB6EFA9}"/>
              </a:ext>
            </a:extLst>
          </p:cNvPr>
          <p:cNvCxnSpPr/>
          <p:nvPr/>
        </p:nvCxnSpPr>
        <p:spPr>
          <a:xfrm>
            <a:off x="1842654" y="26277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6523CF-8B98-428E-B7D5-7BB617615D2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98255" y="2008910"/>
            <a:ext cx="1491268" cy="298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CDE30A-7DF6-48DD-8D8A-E3379A1AA27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98255" y="2008910"/>
            <a:ext cx="1388909" cy="437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3BB53F-1EC0-42D1-A453-50D51E8147FA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8756073" y="1062183"/>
            <a:ext cx="1810327" cy="76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6B790E-713E-4571-BF1B-A610425410E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00304" y="1828800"/>
            <a:ext cx="1766096" cy="54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278827-894A-4916-95A6-3ADD88D0A77D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936872" y="1062183"/>
            <a:ext cx="1168196" cy="105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16B427A-2FEF-4CDD-B65B-A9C159803084}"/>
              </a:ext>
            </a:extLst>
          </p:cNvPr>
          <p:cNvCxnSpPr>
            <a:cxnSpLocks/>
          </p:cNvCxnSpPr>
          <p:nvPr/>
        </p:nvCxnSpPr>
        <p:spPr>
          <a:xfrm flipH="1">
            <a:off x="5922002" y="5290700"/>
            <a:ext cx="526473" cy="6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96BE5B7-548C-4446-9021-A9C16F7CE8AA}"/>
              </a:ext>
            </a:extLst>
          </p:cNvPr>
          <p:cNvCxnSpPr>
            <a:cxnSpLocks/>
          </p:cNvCxnSpPr>
          <p:nvPr/>
        </p:nvCxnSpPr>
        <p:spPr>
          <a:xfrm flipH="1">
            <a:off x="4177141" y="2846502"/>
            <a:ext cx="793569" cy="33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140B18-6214-45F7-BF5E-705B0915ACA7}"/>
              </a:ext>
            </a:extLst>
          </p:cNvPr>
          <p:cNvCxnSpPr>
            <a:cxnSpLocks/>
          </p:cNvCxnSpPr>
          <p:nvPr/>
        </p:nvCxnSpPr>
        <p:spPr>
          <a:xfrm>
            <a:off x="5245901" y="2762824"/>
            <a:ext cx="1675600" cy="34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12431C-CE65-4914-9CC6-5C9DC3EDBD76}"/>
              </a:ext>
            </a:extLst>
          </p:cNvPr>
          <p:cNvCxnSpPr>
            <a:cxnSpLocks/>
          </p:cNvCxnSpPr>
          <p:nvPr/>
        </p:nvCxnSpPr>
        <p:spPr>
          <a:xfrm>
            <a:off x="6459125" y="3700548"/>
            <a:ext cx="23779" cy="20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EA95C8A-83F1-437D-B1BD-FE38DD387B38}"/>
              </a:ext>
            </a:extLst>
          </p:cNvPr>
          <p:cNvCxnSpPr/>
          <p:nvPr/>
        </p:nvCxnSpPr>
        <p:spPr>
          <a:xfrm flipH="1">
            <a:off x="6890327" y="4608945"/>
            <a:ext cx="7898" cy="24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C5534F-8297-48EF-BB7D-A9D1B161A66D}"/>
              </a:ext>
            </a:extLst>
          </p:cNvPr>
          <p:cNvCxnSpPr>
            <a:cxnSpLocks/>
          </p:cNvCxnSpPr>
          <p:nvPr/>
        </p:nvCxnSpPr>
        <p:spPr>
          <a:xfrm>
            <a:off x="4086688" y="3810574"/>
            <a:ext cx="144515" cy="8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3B021E-BEC4-4AC4-802E-4B7032D64124}"/>
              </a:ext>
            </a:extLst>
          </p:cNvPr>
          <p:cNvCxnSpPr>
            <a:cxnSpLocks/>
          </p:cNvCxnSpPr>
          <p:nvPr/>
        </p:nvCxnSpPr>
        <p:spPr>
          <a:xfrm flipH="1">
            <a:off x="4126341" y="4549483"/>
            <a:ext cx="104862" cy="12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E2CEF-45ED-4D3A-B31A-7203D10160E1}"/>
              </a:ext>
            </a:extLst>
          </p:cNvPr>
          <p:cNvCxnSpPr>
            <a:cxnSpLocks/>
          </p:cNvCxnSpPr>
          <p:nvPr/>
        </p:nvCxnSpPr>
        <p:spPr>
          <a:xfrm flipH="1">
            <a:off x="4142511" y="4559870"/>
            <a:ext cx="69261" cy="13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3219742-3632-4B7B-A7FF-8F04E1519709}"/>
              </a:ext>
            </a:extLst>
          </p:cNvPr>
          <p:cNvCxnSpPr>
            <a:cxnSpLocks/>
          </p:cNvCxnSpPr>
          <p:nvPr/>
        </p:nvCxnSpPr>
        <p:spPr>
          <a:xfrm>
            <a:off x="4280212" y="5261966"/>
            <a:ext cx="641925" cy="76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78EDF0A-0A00-41B9-8F0B-0209B2710F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530195" y="6192120"/>
            <a:ext cx="1288874" cy="18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161AC5-208C-41E7-B794-E0A08227B344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8750006" y="1828800"/>
            <a:ext cx="1816394" cy="14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03AC41D-8BED-4D15-9B7C-723CCBB3A4E4}"/>
              </a:ext>
            </a:extLst>
          </p:cNvPr>
          <p:cNvSpPr/>
          <p:nvPr/>
        </p:nvSpPr>
        <p:spPr>
          <a:xfrm>
            <a:off x="4406335" y="1204763"/>
            <a:ext cx="1777412" cy="619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6F36EB-ECDE-46CD-AA92-CA014CFCD16B}"/>
              </a:ext>
            </a:extLst>
          </p:cNvPr>
          <p:cNvSpPr/>
          <p:nvPr/>
        </p:nvSpPr>
        <p:spPr>
          <a:xfrm>
            <a:off x="4406335" y="471055"/>
            <a:ext cx="1689660" cy="55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register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4BC242-B65C-4794-A532-1E6A3EEAF9A8}"/>
              </a:ext>
            </a:extLst>
          </p:cNvPr>
          <p:cNvSpPr/>
          <p:nvPr/>
        </p:nvSpPr>
        <p:spPr>
          <a:xfrm>
            <a:off x="7066414" y="609600"/>
            <a:ext cx="1689660" cy="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Adding colleges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BB0409-743F-4689-BCB1-0A8E63437452}"/>
              </a:ext>
            </a:extLst>
          </p:cNvPr>
          <p:cNvSpPr/>
          <p:nvPr/>
        </p:nvSpPr>
        <p:spPr>
          <a:xfrm>
            <a:off x="7195865" y="1937331"/>
            <a:ext cx="1604440" cy="759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Deleting colleges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6B77CF-C9EC-4DB7-AE34-1A67235594EB}"/>
              </a:ext>
            </a:extLst>
          </p:cNvPr>
          <p:cNvSpPr/>
          <p:nvPr/>
        </p:nvSpPr>
        <p:spPr>
          <a:xfrm>
            <a:off x="3472874" y="2953911"/>
            <a:ext cx="1474290" cy="733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nation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2F392D-031D-4809-850B-73CD73A8C062}"/>
              </a:ext>
            </a:extLst>
          </p:cNvPr>
          <p:cNvSpPr/>
          <p:nvPr/>
        </p:nvSpPr>
        <p:spPr>
          <a:xfrm>
            <a:off x="5722328" y="2953911"/>
            <a:ext cx="1473536" cy="79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state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8B1CA4-DFAA-4544-9C63-6EAF6BB31424}"/>
              </a:ext>
            </a:extLst>
          </p:cNvPr>
          <p:cNvSpPr/>
          <p:nvPr/>
        </p:nvSpPr>
        <p:spPr>
          <a:xfrm>
            <a:off x="4819069" y="5780239"/>
            <a:ext cx="1544785" cy="823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feedback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56C61B-2101-4ABD-B8DA-8CF21E155C5E}"/>
              </a:ext>
            </a:extLst>
          </p:cNvPr>
          <p:cNvSpPr/>
          <p:nvPr/>
        </p:nvSpPr>
        <p:spPr>
          <a:xfrm>
            <a:off x="3509415" y="3829603"/>
            <a:ext cx="1603459" cy="719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College info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936FBB-D601-4C2E-B430-BE576B40335C}"/>
              </a:ext>
            </a:extLst>
          </p:cNvPr>
          <p:cNvSpPr/>
          <p:nvPr/>
        </p:nvSpPr>
        <p:spPr>
          <a:xfrm>
            <a:off x="3530195" y="4720343"/>
            <a:ext cx="1544785" cy="719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ranking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70859F-2CB4-4D73-8F46-E2A62AA78F40}"/>
              </a:ext>
            </a:extLst>
          </p:cNvPr>
          <p:cNvSpPr/>
          <p:nvPr/>
        </p:nvSpPr>
        <p:spPr>
          <a:xfrm>
            <a:off x="5576443" y="4797149"/>
            <a:ext cx="1544784" cy="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ranking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A177BAC-FD34-4712-9A0A-C14CDCE13556}"/>
              </a:ext>
            </a:extLst>
          </p:cNvPr>
          <p:cNvSpPr/>
          <p:nvPr/>
        </p:nvSpPr>
        <p:spPr>
          <a:xfrm>
            <a:off x="5683673" y="3936998"/>
            <a:ext cx="1512191" cy="671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College info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5B4C2-B9B4-4E1E-AB2A-2FE019AD2556}"/>
              </a:ext>
            </a:extLst>
          </p:cNvPr>
          <p:cNvSpPr/>
          <p:nvPr/>
        </p:nvSpPr>
        <p:spPr>
          <a:xfrm>
            <a:off x="7559257" y="3111505"/>
            <a:ext cx="1395049" cy="9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Viewinghistory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57324-ADE0-4E5F-A507-8CAEF615E742}"/>
              </a:ext>
            </a:extLst>
          </p:cNvPr>
          <p:cNvSpPr/>
          <p:nvPr/>
        </p:nvSpPr>
        <p:spPr>
          <a:xfrm>
            <a:off x="4431144" y="1966185"/>
            <a:ext cx="1764070" cy="102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Choosing colleges based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838C4-97B3-4D3C-BBE6-B6DC14D5EA61}"/>
              </a:ext>
            </a:extLst>
          </p:cNvPr>
          <p:cNvSpPr txBox="1"/>
          <p:nvPr/>
        </p:nvSpPr>
        <p:spPr>
          <a:xfrm>
            <a:off x="748145" y="323273"/>
            <a:ext cx="7441391" cy="257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Register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new user to register for an account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None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An account is created for the user</a:t>
            </a: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B8A95-941F-4B3C-AF11-68BDCEFD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0" y="2919193"/>
            <a:ext cx="10416379" cy="36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3B5FD8-8F8C-48EE-BCE0-47623F70C1ED}"/>
              </a:ext>
            </a:extLst>
          </p:cNvPr>
          <p:cNvSpPr txBox="1"/>
          <p:nvPr/>
        </p:nvSpPr>
        <p:spPr>
          <a:xfrm>
            <a:off x="820043" y="383022"/>
            <a:ext cx="6511653" cy="2929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UC02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registered with the system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800" dirty="0">
                <a:latin typeface="Times New Roman" panose="02020603050405020304" pitchFamily="18" charset="0"/>
              </a:rPr>
              <a:t>User logs in and all the options are displayed on the screen</a:t>
            </a: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B14F-112C-46A2-B19B-66778F69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1" y="3312285"/>
            <a:ext cx="9701934" cy="3374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65859-691F-4A15-A9C2-0C4354C6D9C8}"/>
              </a:ext>
            </a:extLst>
          </p:cNvPr>
          <p:cNvSpPr txBox="1"/>
          <p:nvPr/>
        </p:nvSpPr>
        <p:spPr>
          <a:xfrm>
            <a:off x="3020291" y="4221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B6B9C-28BF-4C3A-9CC9-31F16571CB39}"/>
              </a:ext>
            </a:extLst>
          </p:cNvPr>
          <p:cNvSpPr txBox="1"/>
          <p:nvPr/>
        </p:nvSpPr>
        <p:spPr>
          <a:xfrm>
            <a:off x="3509818" y="4221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50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9A48B-FAF5-4D11-9533-ECF93FEF1629}"/>
              </a:ext>
            </a:extLst>
          </p:cNvPr>
          <p:cNvSpPr txBox="1"/>
          <p:nvPr/>
        </p:nvSpPr>
        <p:spPr>
          <a:xfrm>
            <a:off x="1191491" y="535709"/>
            <a:ext cx="7952509" cy="2936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displaying college details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college information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must be signed in and score must be there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user will be able to view colleges</a:t>
            </a:r>
            <a:endParaRPr lang="en-US" sz="18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</a:p>
          <a:p>
            <a:pPr>
              <a:lnSpc>
                <a:spcPts val="2800"/>
              </a:lnSpc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301A91-BE90-487E-ACD0-8B90D0A07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68866"/>
              </p:ext>
            </p:extLst>
          </p:nvPr>
        </p:nvGraphicFramePr>
        <p:xfrm>
          <a:off x="1487054" y="3223488"/>
          <a:ext cx="9190182" cy="287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091">
                  <a:extLst>
                    <a:ext uri="{9D8B030D-6E8A-4147-A177-3AD203B41FA5}">
                      <a16:colId xmlns:a16="http://schemas.microsoft.com/office/drawing/2014/main" val="303844902"/>
                    </a:ext>
                  </a:extLst>
                </a:gridCol>
                <a:gridCol w="4595091">
                  <a:extLst>
                    <a:ext uri="{9D8B030D-6E8A-4147-A177-3AD203B41FA5}">
                      <a16:colId xmlns:a16="http://schemas.microsoft.com/office/drawing/2014/main" val="3196724416"/>
                    </a:ext>
                  </a:extLst>
                </a:gridCol>
              </a:tblGrid>
              <a:tr h="95750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User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86596"/>
                  </a:ext>
                </a:extLst>
              </a:tr>
              <a:tr h="957504">
                <a:tc>
                  <a:txBody>
                    <a:bodyPr/>
                    <a:lstStyle/>
                    <a:p>
                      <a:r>
                        <a:rPr lang="en-US" dirty="0"/>
                        <a:t>User must register and score must be entered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82320"/>
                  </a:ext>
                </a:extLst>
              </a:tr>
              <a:tr h="9575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score and choosing country or state wise is entered displays college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A259A-F1DC-408D-AAAD-546CCFF0B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19113"/>
              </p:ext>
            </p:extLst>
          </p:nvPr>
        </p:nvGraphicFramePr>
        <p:xfrm>
          <a:off x="1330036" y="3657600"/>
          <a:ext cx="8829964" cy="257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982">
                  <a:extLst>
                    <a:ext uri="{9D8B030D-6E8A-4147-A177-3AD203B41FA5}">
                      <a16:colId xmlns:a16="http://schemas.microsoft.com/office/drawing/2014/main" val="1747597138"/>
                    </a:ext>
                  </a:extLst>
                </a:gridCol>
                <a:gridCol w="4414982">
                  <a:extLst>
                    <a:ext uri="{9D8B030D-6E8A-4147-A177-3AD203B41FA5}">
                      <a16:colId xmlns:a16="http://schemas.microsoft.com/office/drawing/2014/main" val="1133101363"/>
                    </a:ext>
                  </a:extLst>
                </a:gridCol>
              </a:tblGrid>
              <a:tr h="848871">
                <a:tc>
                  <a:txBody>
                    <a:bodyPr/>
                    <a:lstStyle/>
                    <a:p>
                      <a:r>
                        <a:rPr lang="en-US" dirty="0"/>
                        <a:t>          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52434"/>
                  </a:ext>
                </a:extLst>
              </a:tr>
              <a:tr h="860660">
                <a:tc>
                  <a:txBody>
                    <a:bodyPr/>
                    <a:lstStyle/>
                    <a:p>
                      <a:r>
                        <a:rPr lang="en-US" dirty="0"/>
                        <a:t>Should get college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01997"/>
                  </a:ext>
                </a:extLst>
              </a:tr>
              <a:tr h="8606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Generating </a:t>
                      </a:r>
                      <a:r>
                        <a:rPr lang="en-US" dirty="0" err="1"/>
                        <a:t>Nirf</a:t>
                      </a:r>
                      <a:r>
                        <a:rPr lang="en-US" dirty="0"/>
                        <a:t> ranking </a:t>
                      </a:r>
                      <a:r>
                        <a:rPr lang="en-US" dirty="0" err="1"/>
                        <a:t>list.if</a:t>
                      </a:r>
                      <a:r>
                        <a:rPr lang="en-US" dirty="0"/>
                        <a:t> not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40CF7B-A72C-46E6-BA98-F076349DC579}"/>
              </a:ext>
            </a:extLst>
          </p:cNvPr>
          <p:cNvSpPr txBox="1"/>
          <p:nvPr/>
        </p:nvSpPr>
        <p:spPr>
          <a:xfrm>
            <a:off x="1071420" y="939627"/>
            <a:ext cx="6890326" cy="257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UC04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ranking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displaying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ranking list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enter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mains score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should get ranking list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7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E79BE-87EA-452A-BDC8-1975F64BFD38}"/>
              </a:ext>
            </a:extLst>
          </p:cNvPr>
          <p:cNvSpPr txBox="1"/>
          <p:nvPr/>
        </p:nvSpPr>
        <p:spPr>
          <a:xfrm>
            <a:off x="1283854" y="184728"/>
            <a:ext cx="8044873" cy="2929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feedback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Description:Generating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feedback form</a:t>
            </a:r>
          </a:p>
          <a:p>
            <a:pPr>
              <a:lnSpc>
                <a:spcPts val="28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get college information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Post-conditions:feedback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entered into our history</a:t>
            </a: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0C329D-5797-41F7-9008-60DBB44D4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48667"/>
              </p:ext>
            </p:extLst>
          </p:nvPr>
        </p:nvGraphicFramePr>
        <p:xfrm>
          <a:off x="1366982" y="3140364"/>
          <a:ext cx="8986982" cy="29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491">
                  <a:extLst>
                    <a:ext uri="{9D8B030D-6E8A-4147-A177-3AD203B41FA5}">
                      <a16:colId xmlns:a16="http://schemas.microsoft.com/office/drawing/2014/main" val="253988220"/>
                    </a:ext>
                  </a:extLst>
                </a:gridCol>
                <a:gridCol w="4493491">
                  <a:extLst>
                    <a:ext uri="{9D8B030D-6E8A-4147-A177-3AD203B41FA5}">
                      <a16:colId xmlns:a16="http://schemas.microsoft.com/office/drawing/2014/main" val="3430882132"/>
                    </a:ext>
                  </a:extLst>
                </a:gridCol>
              </a:tblGrid>
              <a:tr h="976421">
                <a:tc>
                  <a:txBody>
                    <a:bodyPr/>
                    <a:lstStyle/>
                    <a:p>
                      <a:r>
                        <a:rPr lang="en-US" dirty="0"/>
                        <a:t>    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55413"/>
                  </a:ext>
                </a:extLst>
              </a:tr>
              <a:tr h="976421">
                <a:tc>
                  <a:txBody>
                    <a:bodyPr/>
                    <a:lstStyle/>
                    <a:p>
                      <a:r>
                        <a:rPr lang="en-US" dirty="0"/>
                        <a:t>User should get college information and </a:t>
                      </a:r>
                      <a:r>
                        <a:rPr lang="en-US" dirty="0" err="1"/>
                        <a:t>Nirf</a:t>
                      </a:r>
                      <a:r>
                        <a:rPr lang="en-US" dirty="0"/>
                        <a:t> rankings later to proceed into feedback 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50359"/>
                  </a:ext>
                </a:extLst>
              </a:tr>
              <a:tr h="9764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form will be entered into our history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6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3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3DA31-28A3-4234-A231-59C54C4CC525}"/>
              </a:ext>
            </a:extLst>
          </p:cNvPr>
          <p:cNvSpPr txBox="1"/>
          <p:nvPr/>
        </p:nvSpPr>
        <p:spPr>
          <a:xfrm>
            <a:off x="1533236" y="203200"/>
            <a:ext cx="7610764" cy="257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update colleges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Developer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updating colleges based on state and nation wide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developer should first 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upcoming colleges will be added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AC8AF3-5FE5-4B7B-9D12-4864CDAE9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92707"/>
              </p:ext>
            </p:extLst>
          </p:nvPr>
        </p:nvGraphicFramePr>
        <p:xfrm>
          <a:off x="2032000" y="2881745"/>
          <a:ext cx="8128000" cy="292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2225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4754728"/>
                    </a:ext>
                  </a:extLst>
                </a:gridCol>
              </a:tblGrid>
              <a:tr h="948016">
                <a:tc>
                  <a:txBody>
                    <a:bodyPr/>
                    <a:lstStyle/>
                    <a:p>
                      <a:r>
                        <a:rPr lang="en-US" dirty="0"/>
                        <a:t>                 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5202"/>
                  </a:ext>
                </a:extLst>
              </a:tr>
              <a:tr h="948016">
                <a:tc>
                  <a:txBody>
                    <a:bodyPr/>
                    <a:lstStyle/>
                    <a:p>
                      <a:r>
                        <a:rPr lang="en-US" dirty="0"/>
                        <a:t>Select the update colleges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88903"/>
                  </a:ext>
                </a:extLst>
              </a:tr>
              <a:tr h="10318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the field required to change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5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00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387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COLLEGE GENERATOR</vt:lpstr>
      <vt:lpstr>ACTORS WISE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TUTUPALLI KALI</dc:creator>
  <cp:lastModifiedBy>TUTUPALLI KALI</cp:lastModifiedBy>
  <cp:revision>44</cp:revision>
  <dcterms:created xsi:type="dcterms:W3CDTF">2020-11-12T15:21:44Z</dcterms:created>
  <dcterms:modified xsi:type="dcterms:W3CDTF">2020-11-19T09:50:23Z</dcterms:modified>
</cp:coreProperties>
</file>