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25"/>
    </p:embeddedFont>
    <p:embeddedFont>
      <p:font typeface="Josefin Slab SemiBold" panose="020F0502020204030204" pitchFamily="34" charset="0"/>
      <p:regular r:id="rId26"/>
      <p:bold r:id="rId27"/>
      <p:italic r:id="rId28"/>
      <p:boldItalic r:id="rId29"/>
    </p:embeddedFont>
    <p:embeddedFont>
      <p:font typeface="Lato" panose="020F0502020204030203" pitchFamily="34" charset="0"/>
      <p:regular r:id="rId30"/>
      <p:bold r:id="rId31"/>
      <p:italic r:id="rId32"/>
      <p:boldItalic r:id="rId33"/>
    </p:embeddedFont>
    <p:embeddedFont>
      <p:font typeface="Montserrat" pitchFamily="2" charset="77"/>
      <p:regular r:id="rId34"/>
      <p:bold r:id="rId35"/>
      <p:italic r:id="rId36"/>
      <p:boldItalic r:id="rId37"/>
    </p:embeddedFont>
    <p:embeddedFont>
      <p:font typeface="Raleway" pitchFamily="2" charset="77"/>
      <p:regular r:id="rId38"/>
      <p:bold r:id="rId39"/>
      <p:italic r:id="rId40"/>
      <p:boldItalic r:id="rId41"/>
    </p:embeddedFont>
    <p:embeddedFont>
      <p:font typeface="Source Sans Pro" panose="020B0503030403020204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3"/>
  </p:normalViewPr>
  <p:slideViewPr>
    <p:cSldViewPr snapToGrid="0" snapToObjects="1">
      <p:cViewPr varScale="1">
        <p:scale>
          <a:sx n="143" d="100"/>
          <a:sy n="143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font" Target="fonts/font2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e38dc7bb6a_1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e38dc7bb6a_1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e49ec3022a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e49ec3022a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e38dc7bb6a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e38dc7bb6a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e39e3565a8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e39e3565a8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e38dc7bb6a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e38dc7bb6a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1049dde0774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1049dde0774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e39e3565a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e39e3565a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1049dde0774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6" name="Google Shape;1206;g1049dde0774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1049dde0774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1049dde0774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e39e3565a8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e39e3565a8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e39e3565a8_0_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e39e3565a8_0_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e39e3565a8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Google Shape;1375;ge39e3565a8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e29f085d7a_1_30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e29f085d7a_1_30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ge39e3565a8_0_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8" name="Google Shape;1388;ge39e3565a8_0_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e1886a29ab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e1886a29ab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e1886a29ab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e1886a29ab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b8064c9c3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b8064c9c3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e4b4fa2ae2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e4b4fa2ae2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e38dc7bb6a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e38dc7bb6a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e38dc7bb6a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e38dc7bb6a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e38dc7bb6a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e38dc7bb6a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5345388" y="4117956"/>
            <a:ext cx="482550" cy="1505350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4214663" y="4545006"/>
            <a:ext cx="929375" cy="1078300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3511763" y="4184056"/>
            <a:ext cx="1138350" cy="143925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6220013" y="4117956"/>
            <a:ext cx="474200" cy="1505350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6903913" y="4545006"/>
            <a:ext cx="920275" cy="1078300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7397863" y="4184056"/>
            <a:ext cx="1129225" cy="143925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8350838" y="3965981"/>
            <a:ext cx="2240950" cy="1657325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8285739" y="2145759"/>
            <a:ext cx="289868" cy="852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7733951" y="-104276"/>
            <a:ext cx="1129225" cy="143925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1681800" y="1603075"/>
            <a:ext cx="5780400" cy="13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059200" y="2969825"/>
            <a:ext cx="50256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7513631" y="-475160"/>
            <a:ext cx="482550" cy="1505350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8388256" y="-475160"/>
            <a:ext cx="474200" cy="1505350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19138" y="4268208"/>
            <a:ext cx="1129225" cy="143925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713779" y="4534879"/>
            <a:ext cx="920275" cy="1078300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29766" y="-247490"/>
            <a:ext cx="2181860" cy="892524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7892346" y="4268208"/>
            <a:ext cx="1129225" cy="143925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72000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72000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352185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352185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632370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632370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713288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713288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2704760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2704760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6687713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6687713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4696235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4696235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7480661" y="-165192"/>
            <a:ext cx="2014791" cy="71973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7870685" y="112474"/>
            <a:ext cx="2014791" cy="4691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519445" y="4310943"/>
            <a:ext cx="2014791" cy="473128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719975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1"/>
          </p:nvPr>
        </p:nvSpPr>
        <p:spPr>
          <a:xfrm>
            <a:off x="719975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title" idx="2"/>
          </p:nvPr>
        </p:nvSpPr>
        <p:spPr>
          <a:xfrm>
            <a:off x="3512851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3"/>
          </p:nvPr>
        </p:nvSpPr>
        <p:spPr>
          <a:xfrm>
            <a:off x="3512850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 idx="4"/>
          </p:nvPr>
        </p:nvSpPr>
        <p:spPr>
          <a:xfrm>
            <a:off x="719975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5"/>
          </p:nvPr>
        </p:nvSpPr>
        <p:spPr>
          <a:xfrm>
            <a:off x="719975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 idx="6"/>
          </p:nvPr>
        </p:nvSpPr>
        <p:spPr>
          <a:xfrm>
            <a:off x="3512851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subTitle" idx="7"/>
          </p:nvPr>
        </p:nvSpPr>
        <p:spPr>
          <a:xfrm>
            <a:off x="3512850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17"/>
          <p:cNvSpPr txBox="1">
            <a:spLocks noGrp="1"/>
          </p:cNvSpPr>
          <p:nvPr>
            <p:ph type="title" idx="8"/>
          </p:nvPr>
        </p:nvSpPr>
        <p:spPr>
          <a:xfrm>
            <a:off x="6305728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3" name="Google Shape;463;p17"/>
          <p:cNvSpPr txBox="1">
            <a:spLocks noGrp="1"/>
          </p:cNvSpPr>
          <p:nvPr>
            <p:ph type="subTitle" idx="9"/>
          </p:nvPr>
        </p:nvSpPr>
        <p:spPr>
          <a:xfrm>
            <a:off x="6305725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title" idx="13"/>
          </p:nvPr>
        </p:nvSpPr>
        <p:spPr>
          <a:xfrm>
            <a:off x="6305728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subTitle" idx="14"/>
          </p:nvPr>
        </p:nvSpPr>
        <p:spPr>
          <a:xfrm>
            <a:off x="6305725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title" idx="15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67" name="Google Shape;467;p17"/>
          <p:cNvGrpSpPr/>
          <p:nvPr/>
        </p:nvGrpSpPr>
        <p:grpSpPr>
          <a:xfrm>
            <a:off x="7895789" y="-867371"/>
            <a:ext cx="1368260" cy="1078296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8380489" y="-105375"/>
            <a:ext cx="1129225" cy="143925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8142568" y="-638771"/>
            <a:ext cx="1368260" cy="1078296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49468" y="-695771"/>
            <a:ext cx="1368260" cy="1078296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97311" y="-467171"/>
            <a:ext cx="1368260" cy="1078296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609048" y="-238571"/>
            <a:ext cx="1368260" cy="1078296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6850" y="4601725"/>
            <a:ext cx="8517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707991" y="-472343"/>
            <a:ext cx="920275" cy="1078300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8479270" y="-223284"/>
            <a:ext cx="1368260" cy="1078296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1774800" y="539700"/>
            <a:ext cx="55944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6521425" y="-33816"/>
            <a:ext cx="2852632" cy="755873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519445" y="4548261"/>
            <a:ext cx="2014791" cy="473128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283349" y="-475160"/>
            <a:ext cx="482550" cy="1505350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87035" y="-122260"/>
            <a:ext cx="482550" cy="1505350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8377659" y="-483877"/>
            <a:ext cx="482550" cy="1505350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8573974" y="-130977"/>
            <a:ext cx="482550" cy="1505350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_1_1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rot="10800000" flipH="1">
            <a:off x="7503134" y="4535967"/>
            <a:ext cx="920275" cy="1078300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rot="10800000" flipH="1">
            <a:off x="7997084" y="4251217"/>
            <a:ext cx="1129225" cy="143925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rot="10800000" flipH="1">
            <a:off x="8527088" y="4255494"/>
            <a:ext cx="2240950" cy="1657325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256133" y="715243"/>
            <a:ext cx="2014791" cy="473128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179939" y="967068"/>
            <a:ext cx="2014791" cy="473128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2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87588" y="-482281"/>
            <a:ext cx="482550" cy="1505350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999825" y="-467301"/>
            <a:ext cx="929375" cy="1078300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296925" y="-1076901"/>
            <a:ext cx="1138350" cy="143925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8582213" y="-482281"/>
            <a:ext cx="474200" cy="1505350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7270475" y="-467301"/>
            <a:ext cx="920275" cy="1078300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7764425" y="-1076901"/>
            <a:ext cx="1129225" cy="143925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220287" y="-761576"/>
            <a:ext cx="2249325" cy="1657325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8123338" y="-761576"/>
            <a:ext cx="2240950" cy="1657325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2926213" y="-467301"/>
            <a:ext cx="929375" cy="1078300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3535813" y="-695901"/>
            <a:ext cx="929375" cy="1078300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096600" y="262546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775750" y="385376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775750" y="347456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3781200" y="272451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3460350" y="395281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3460350" y="357361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6465800" y="272451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6144950" y="395281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6144950" y="357361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4852625" y="-1035569"/>
            <a:ext cx="1138350" cy="143925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483489" y="4432692"/>
            <a:ext cx="2014791" cy="473128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483497" y="4392827"/>
            <a:ext cx="2014791" cy="473128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965855" y="-856180"/>
            <a:ext cx="2290315" cy="1518337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38041" y="-247490"/>
            <a:ext cx="2181860" cy="892524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6888680" y="-997823"/>
            <a:ext cx="1994692" cy="2439924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1"/>
          </p:nvPr>
        </p:nvSpPr>
        <p:spPr>
          <a:xfrm>
            <a:off x="713250" y="1342250"/>
            <a:ext cx="7717500" cy="3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69" name="Google Shape;669;p24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7239830" y="4310943"/>
            <a:ext cx="2014791" cy="473128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81" name="Google Shape;681;p25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370205" y="1727864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411812" y="3924763"/>
            <a:ext cx="2961179" cy="2085654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7393917" y="159663"/>
            <a:ext cx="2014791" cy="464410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7393917" y="480896"/>
            <a:ext cx="2014791" cy="473128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713325" y="565547"/>
            <a:ext cx="4069500" cy="12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713325" y="1736300"/>
            <a:ext cx="35835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713325" y="3571950"/>
            <a:ext cx="33288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8125138" y="1179072"/>
            <a:ext cx="39607" cy="39607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7136201" y="4054216"/>
            <a:ext cx="2074949" cy="962378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7691206" y="833500"/>
            <a:ext cx="2649775" cy="3476500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4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260351" y="2145759"/>
            <a:ext cx="289868" cy="852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7870685" y="4684474"/>
            <a:ext cx="2014791" cy="4691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-41150" y="4095000"/>
            <a:ext cx="9226200" cy="508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1"/>
          <p:cNvSpPr txBox="1">
            <a:spLocks noGrp="1"/>
          </p:cNvSpPr>
          <p:nvPr>
            <p:ph type="ctrTitle"/>
          </p:nvPr>
        </p:nvSpPr>
        <p:spPr>
          <a:xfrm>
            <a:off x="746475" y="1489962"/>
            <a:ext cx="6120900" cy="17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PPE Solution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Long Island Sound Health System</a:t>
            </a:r>
            <a:endParaRPr sz="2600"/>
          </a:p>
        </p:txBody>
      </p:sp>
      <p:sp>
        <p:nvSpPr>
          <p:cNvPr id="861" name="Google Shape;861;p31"/>
          <p:cNvSpPr txBox="1">
            <a:spLocks noGrp="1"/>
          </p:cNvSpPr>
          <p:nvPr>
            <p:ph type="subTitle" idx="1"/>
          </p:nvPr>
        </p:nvSpPr>
        <p:spPr>
          <a:xfrm>
            <a:off x="746476" y="3120975"/>
            <a:ext cx="5526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HHA 502- Group 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Ardis Moorehead, Mahbuba Sultana, Pedro Rosado, Samantha Benjamin, Victoria Rodriguez Silva</a:t>
            </a:r>
            <a:endParaRPr/>
          </a:p>
        </p:txBody>
      </p:sp>
      <p:grpSp>
        <p:nvGrpSpPr>
          <p:cNvPr id="862" name="Google Shape;862;p31"/>
          <p:cNvGrpSpPr/>
          <p:nvPr/>
        </p:nvGrpSpPr>
        <p:grpSpPr>
          <a:xfrm>
            <a:off x="-85249" y="4056822"/>
            <a:ext cx="2074949" cy="962378"/>
            <a:chOff x="-85249" y="3960975"/>
            <a:chExt cx="2074949" cy="962378"/>
          </a:xfrm>
        </p:grpSpPr>
        <p:grpSp>
          <p:nvGrpSpPr>
            <p:cNvPr id="863" name="Google Shape;863;p31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864" name="Google Shape;864;p31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1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6" name="Google Shape;866;p31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67" name="Google Shape;867;p31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1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9" name="Google Shape;869;p31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70" name="Google Shape;870;p31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1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2" name="Google Shape;872;p31"/>
          <p:cNvGrpSpPr/>
          <p:nvPr/>
        </p:nvGrpSpPr>
        <p:grpSpPr>
          <a:xfrm>
            <a:off x="746475" y="-467301"/>
            <a:ext cx="2249325" cy="1657325"/>
            <a:chOff x="746475" y="-443725"/>
            <a:chExt cx="2249325" cy="1657325"/>
          </a:xfrm>
        </p:grpSpPr>
        <p:sp>
          <p:nvSpPr>
            <p:cNvPr id="873" name="Google Shape;873;p31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1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31"/>
          <p:cNvGrpSpPr/>
          <p:nvPr/>
        </p:nvGrpSpPr>
        <p:grpSpPr>
          <a:xfrm>
            <a:off x="4603700" y="-467301"/>
            <a:ext cx="2240950" cy="1657325"/>
            <a:chOff x="4603700" y="-443725"/>
            <a:chExt cx="2240950" cy="1657325"/>
          </a:xfrm>
        </p:grpSpPr>
        <p:sp>
          <p:nvSpPr>
            <p:cNvPr id="876" name="Google Shape;876;p3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8" name="Google Shape;878;p31"/>
          <p:cNvGrpSpPr/>
          <p:nvPr/>
        </p:nvGrpSpPr>
        <p:grpSpPr>
          <a:xfrm rot="-2700000">
            <a:off x="6490736" y="438502"/>
            <a:ext cx="3288742" cy="3288676"/>
            <a:chOff x="7037775" y="2589850"/>
            <a:chExt cx="2493825" cy="2493775"/>
          </a:xfrm>
        </p:grpSpPr>
        <p:grpSp>
          <p:nvGrpSpPr>
            <p:cNvPr id="879" name="Google Shape;879;p31"/>
            <p:cNvGrpSpPr/>
            <p:nvPr/>
          </p:nvGrpSpPr>
          <p:grpSpPr>
            <a:xfrm>
              <a:off x="7037775" y="3117000"/>
              <a:ext cx="1966625" cy="1966625"/>
              <a:chOff x="7037775" y="3117000"/>
              <a:chExt cx="1966625" cy="1966625"/>
            </a:xfrm>
          </p:grpSpPr>
          <p:sp>
            <p:nvSpPr>
              <p:cNvPr id="880" name="Google Shape;880;p31"/>
              <p:cNvSpPr/>
              <p:nvPr/>
            </p:nvSpPr>
            <p:spPr>
              <a:xfrm>
                <a:off x="7268000" y="3348775"/>
                <a:ext cx="1504625" cy="752300"/>
              </a:xfrm>
              <a:custGeom>
                <a:avLst/>
                <a:gdLst/>
                <a:ahLst/>
                <a:cxnLst/>
                <a:rect l="l" t="t" r="r" b="b"/>
                <a:pathLst>
                  <a:path w="60185" h="30092" fill="none" extrusionOk="0">
                    <a:moveTo>
                      <a:pt x="1" y="9727"/>
                    </a:moveTo>
                    <a:lnTo>
                      <a:pt x="11673" y="21368"/>
                    </a:lnTo>
                    <a:lnTo>
                      <a:pt x="22159" y="21368"/>
                    </a:lnTo>
                    <a:lnTo>
                      <a:pt x="30093" y="13435"/>
                    </a:lnTo>
                    <a:lnTo>
                      <a:pt x="30093" y="30092"/>
                    </a:lnTo>
                    <a:lnTo>
                      <a:pt x="6018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1"/>
              <p:cNvSpPr/>
              <p:nvPr/>
            </p:nvSpPr>
            <p:spPr>
              <a:xfrm>
                <a:off x="7883525" y="3511375"/>
                <a:ext cx="299425" cy="284225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11369" fill="none" extrusionOk="0">
                    <a:moveTo>
                      <a:pt x="5472" y="6809"/>
                    </a:moveTo>
                    <a:lnTo>
                      <a:pt x="8511" y="11369"/>
                    </a:lnTo>
                    <a:cubicBezTo>
                      <a:pt x="11976" y="9089"/>
                      <a:pt x="11733" y="3952"/>
                      <a:pt x="8086" y="1976"/>
                    </a:cubicBezTo>
                    <a:cubicBezTo>
                      <a:pt x="4408" y="1"/>
                      <a:pt x="0" y="2676"/>
                      <a:pt x="0" y="6809"/>
                    </a:cubicBezTo>
                    <a:cubicBezTo>
                      <a:pt x="0" y="7204"/>
                      <a:pt x="31" y="7600"/>
                      <a:pt x="122" y="7964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1"/>
              <p:cNvSpPr/>
              <p:nvPr/>
            </p:nvSpPr>
            <p:spPr>
              <a:xfrm>
                <a:off x="7529425" y="3857575"/>
                <a:ext cx="5975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1"/>
              <p:cNvSpPr/>
              <p:nvPr/>
            </p:nvSpPr>
            <p:spPr>
              <a:xfrm>
                <a:off x="7791575" y="3857575"/>
                <a:ext cx="605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1984" extrusionOk="0">
                    <a:moveTo>
                      <a:pt x="1293" y="1"/>
                    </a:moveTo>
                    <a:cubicBezTo>
                      <a:pt x="1114" y="1"/>
                      <a:pt x="931" y="52"/>
                      <a:pt x="760" y="165"/>
                    </a:cubicBezTo>
                    <a:cubicBezTo>
                      <a:pt x="1" y="651"/>
                      <a:pt x="244" y="1776"/>
                      <a:pt x="1095" y="1958"/>
                    </a:cubicBezTo>
                    <a:cubicBezTo>
                      <a:pt x="1171" y="1975"/>
                      <a:pt x="1246" y="1983"/>
                      <a:pt x="1319" y="1983"/>
                    </a:cubicBezTo>
                    <a:cubicBezTo>
                      <a:pt x="1777" y="1983"/>
                      <a:pt x="2176" y="1670"/>
                      <a:pt x="2280" y="1199"/>
                    </a:cubicBezTo>
                    <a:cubicBezTo>
                      <a:pt x="2420" y="546"/>
                      <a:pt x="1881" y="1"/>
                      <a:pt x="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1"/>
              <p:cNvSpPr/>
              <p:nvPr/>
            </p:nvSpPr>
            <p:spPr>
              <a:xfrm>
                <a:off x="7989150" y="4074925"/>
                <a:ext cx="597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003" extrusionOk="0">
                    <a:moveTo>
                      <a:pt x="1273" y="0"/>
                    </a:moveTo>
                    <a:cubicBezTo>
                      <a:pt x="1093" y="0"/>
                      <a:pt x="907" y="51"/>
                      <a:pt x="730" y="164"/>
                    </a:cubicBezTo>
                    <a:cubicBezTo>
                      <a:pt x="0" y="651"/>
                      <a:pt x="213" y="1806"/>
                      <a:pt x="1095" y="1988"/>
                    </a:cubicBezTo>
                    <a:cubicBezTo>
                      <a:pt x="1152" y="1998"/>
                      <a:pt x="1209" y="2003"/>
                      <a:pt x="1266" y="2003"/>
                    </a:cubicBezTo>
                    <a:cubicBezTo>
                      <a:pt x="1721" y="2003"/>
                      <a:pt x="2142" y="1688"/>
                      <a:pt x="2250" y="1228"/>
                    </a:cubicBezTo>
                    <a:cubicBezTo>
                      <a:pt x="2390" y="552"/>
                      <a:pt x="1867" y="0"/>
                      <a:pt x="1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1"/>
              <p:cNvSpPr/>
              <p:nvPr/>
            </p:nvSpPr>
            <p:spPr>
              <a:xfrm>
                <a:off x="7037775" y="3117000"/>
                <a:ext cx="1966625" cy="1966625"/>
              </a:xfrm>
              <a:custGeom>
                <a:avLst/>
                <a:gdLst/>
                <a:ahLst/>
                <a:cxnLst/>
                <a:rect l="l" t="t" r="r" b="b"/>
                <a:pathLst>
                  <a:path w="78665" h="78665" fill="none" extrusionOk="0">
                    <a:moveTo>
                      <a:pt x="64682" y="14013"/>
                    </a:moveTo>
                    <a:cubicBezTo>
                      <a:pt x="78664" y="27995"/>
                      <a:pt x="78664" y="50670"/>
                      <a:pt x="64682" y="64682"/>
                    </a:cubicBezTo>
                    <a:cubicBezTo>
                      <a:pt x="50670" y="78664"/>
                      <a:pt x="27994" y="78664"/>
                      <a:pt x="14012" y="64682"/>
                    </a:cubicBezTo>
                    <a:cubicBezTo>
                      <a:pt x="0" y="50670"/>
                      <a:pt x="0" y="27995"/>
                      <a:pt x="14012" y="14013"/>
                    </a:cubicBezTo>
                    <a:cubicBezTo>
                      <a:pt x="27994" y="0"/>
                      <a:pt x="50670" y="0"/>
                      <a:pt x="64682" y="14013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1"/>
              <p:cNvSpPr/>
              <p:nvPr/>
            </p:nvSpPr>
            <p:spPr>
              <a:xfrm>
                <a:off x="7333350" y="3412600"/>
                <a:ext cx="1375450" cy="1375425"/>
              </a:xfrm>
              <a:custGeom>
                <a:avLst/>
                <a:gdLst/>
                <a:ahLst/>
                <a:cxnLst/>
                <a:rect l="l" t="t" r="r" b="b"/>
                <a:pathLst>
                  <a:path w="55018" h="55017" fill="none" extrusionOk="0">
                    <a:moveTo>
                      <a:pt x="45230" y="9788"/>
                    </a:moveTo>
                    <a:cubicBezTo>
                      <a:pt x="55017" y="19575"/>
                      <a:pt x="55017" y="35442"/>
                      <a:pt x="45230" y="45229"/>
                    </a:cubicBezTo>
                    <a:cubicBezTo>
                      <a:pt x="35442" y="55016"/>
                      <a:pt x="19576" y="55016"/>
                      <a:pt x="9788" y="45229"/>
                    </a:cubicBezTo>
                    <a:cubicBezTo>
                      <a:pt x="1" y="35442"/>
                      <a:pt x="1" y="19575"/>
                      <a:pt x="9788" y="9788"/>
                    </a:cubicBezTo>
                    <a:cubicBezTo>
                      <a:pt x="19576" y="0"/>
                      <a:pt x="35442" y="0"/>
                      <a:pt x="45230" y="9788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1"/>
              <p:cNvSpPr/>
              <p:nvPr/>
            </p:nvSpPr>
            <p:spPr>
              <a:xfrm>
                <a:off x="7240650" y="3319900"/>
                <a:ext cx="1560850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62434" h="62433" fill="none" extrusionOk="0">
                    <a:moveTo>
                      <a:pt x="62433" y="31216"/>
                    </a:moveTo>
                    <a:cubicBezTo>
                      <a:pt x="62433" y="48451"/>
                      <a:pt x="48451" y="62433"/>
                      <a:pt x="31217" y="62433"/>
                    </a:cubicBezTo>
                    <a:cubicBezTo>
                      <a:pt x="13983" y="62433"/>
                      <a:pt x="1" y="48451"/>
                      <a:pt x="1" y="31216"/>
                    </a:cubicBezTo>
                    <a:cubicBezTo>
                      <a:pt x="1" y="13982"/>
                      <a:pt x="13983" y="0"/>
                      <a:pt x="31217" y="0"/>
                    </a:cubicBezTo>
                    <a:cubicBezTo>
                      <a:pt x="48451" y="0"/>
                      <a:pt x="62433" y="13982"/>
                      <a:pt x="62433" y="3121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1"/>
              <p:cNvSpPr/>
              <p:nvPr/>
            </p:nvSpPr>
            <p:spPr>
              <a:xfrm>
                <a:off x="7898725" y="4005675"/>
                <a:ext cx="227200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7564" extrusionOk="0">
                    <a:moveTo>
                      <a:pt x="4888" y="0"/>
                    </a:moveTo>
                    <a:cubicBezTo>
                      <a:pt x="4189" y="0"/>
                      <a:pt x="3468" y="202"/>
                      <a:pt x="2797" y="655"/>
                    </a:cubicBezTo>
                    <a:cubicBezTo>
                      <a:pt x="0" y="2509"/>
                      <a:pt x="851" y="6825"/>
                      <a:pt x="4165" y="7494"/>
                    </a:cubicBezTo>
                    <a:cubicBezTo>
                      <a:pt x="4409" y="7541"/>
                      <a:pt x="4653" y="7564"/>
                      <a:pt x="4893" y="7564"/>
                    </a:cubicBezTo>
                    <a:cubicBezTo>
                      <a:pt x="6653" y="7564"/>
                      <a:pt x="8228" y="6334"/>
                      <a:pt x="8602" y="4515"/>
                    </a:cubicBezTo>
                    <a:cubicBezTo>
                      <a:pt x="9087" y="2021"/>
                      <a:pt x="7098" y="0"/>
                      <a:pt x="48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1"/>
              <p:cNvSpPr/>
              <p:nvPr/>
            </p:nvSpPr>
            <p:spPr>
              <a:xfrm>
                <a:off x="7869075" y="3947550"/>
                <a:ext cx="304000" cy="304750"/>
              </a:xfrm>
              <a:custGeom>
                <a:avLst/>
                <a:gdLst/>
                <a:ahLst/>
                <a:cxnLst/>
                <a:rect l="l" t="t" r="r" b="b"/>
                <a:pathLst>
                  <a:path w="12160" h="12190" fill="none" extrusionOk="0">
                    <a:moveTo>
                      <a:pt x="10518" y="3132"/>
                    </a:moveTo>
                    <a:cubicBezTo>
                      <a:pt x="12159" y="5594"/>
                      <a:pt x="11491" y="8907"/>
                      <a:pt x="9059" y="10548"/>
                    </a:cubicBezTo>
                    <a:cubicBezTo>
                      <a:pt x="6597" y="12189"/>
                      <a:pt x="3284" y="11521"/>
                      <a:pt x="1642" y="9059"/>
                    </a:cubicBezTo>
                    <a:cubicBezTo>
                      <a:pt x="1" y="6597"/>
                      <a:pt x="670" y="3284"/>
                      <a:pt x="3101" y="1642"/>
                    </a:cubicBezTo>
                    <a:cubicBezTo>
                      <a:pt x="5563" y="1"/>
                      <a:pt x="8876" y="669"/>
                      <a:pt x="10518" y="3132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1"/>
              <p:cNvSpPr/>
              <p:nvPr/>
            </p:nvSpPr>
            <p:spPr>
              <a:xfrm>
                <a:off x="7992200" y="4076575"/>
                <a:ext cx="53200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1990" extrusionOk="0">
                    <a:moveTo>
                      <a:pt x="1031" y="0"/>
                    </a:moveTo>
                    <a:cubicBezTo>
                      <a:pt x="992" y="0"/>
                      <a:pt x="952" y="3"/>
                      <a:pt x="912" y="7"/>
                    </a:cubicBezTo>
                    <a:cubicBezTo>
                      <a:pt x="365" y="98"/>
                      <a:pt x="0" y="585"/>
                      <a:pt x="91" y="1132"/>
                    </a:cubicBezTo>
                    <a:cubicBezTo>
                      <a:pt x="148" y="1639"/>
                      <a:pt x="596" y="1989"/>
                      <a:pt x="1073" y="1989"/>
                    </a:cubicBezTo>
                    <a:cubicBezTo>
                      <a:pt x="1110" y="1989"/>
                      <a:pt x="1148" y="1987"/>
                      <a:pt x="1185" y="1983"/>
                    </a:cubicBezTo>
                    <a:cubicBezTo>
                      <a:pt x="1733" y="1892"/>
                      <a:pt x="2128" y="1405"/>
                      <a:pt x="2037" y="858"/>
                    </a:cubicBezTo>
                    <a:cubicBezTo>
                      <a:pt x="1980" y="351"/>
                      <a:pt x="1532" y="0"/>
                      <a:pt x="10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1"/>
              <p:cNvSpPr/>
              <p:nvPr/>
            </p:nvSpPr>
            <p:spPr>
              <a:xfrm>
                <a:off x="7991200" y="3641863"/>
                <a:ext cx="5975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92" name="Google Shape;892;p31"/>
            <p:cNvCxnSpPr/>
            <p:nvPr/>
          </p:nvCxnSpPr>
          <p:spPr>
            <a:xfrm rot="10800000" flipH="1">
              <a:off x="8619300" y="2589850"/>
              <a:ext cx="912300" cy="912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40"/>
          <p:cNvSpPr txBox="1">
            <a:spLocks noGrp="1"/>
          </p:cNvSpPr>
          <p:nvPr>
            <p:ph type="title"/>
          </p:nvPr>
        </p:nvSpPr>
        <p:spPr>
          <a:xfrm>
            <a:off x="2744300" y="96250"/>
            <a:ext cx="3837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Architecture</a:t>
            </a:r>
            <a:endParaRPr/>
          </a:p>
        </p:txBody>
      </p:sp>
      <p:grpSp>
        <p:nvGrpSpPr>
          <p:cNvPr id="1083" name="Google Shape;1083;p40"/>
          <p:cNvGrpSpPr/>
          <p:nvPr/>
        </p:nvGrpSpPr>
        <p:grpSpPr>
          <a:xfrm>
            <a:off x="1272654" y="2540909"/>
            <a:ext cx="289868" cy="852000"/>
            <a:chOff x="456616" y="2161476"/>
            <a:chExt cx="289868" cy="852000"/>
          </a:xfrm>
        </p:grpSpPr>
        <p:sp>
          <p:nvSpPr>
            <p:cNvPr id="1084" name="Google Shape;1084;p40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0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0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0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0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9" name="Google Shape;1089;p40"/>
          <p:cNvGrpSpPr/>
          <p:nvPr/>
        </p:nvGrpSpPr>
        <p:grpSpPr>
          <a:xfrm rot="5400000">
            <a:off x="4281559" y="551184"/>
            <a:ext cx="289868" cy="852000"/>
            <a:chOff x="456616" y="2161476"/>
            <a:chExt cx="289868" cy="852000"/>
          </a:xfrm>
        </p:grpSpPr>
        <p:sp>
          <p:nvSpPr>
            <p:cNvPr id="1090" name="Google Shape;1090;p40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0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0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0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0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95" name="Google Shape;109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950" y="950250"/>
            <a:ext cx="5751950" cy="40333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6" name="Google Shape;1096;p40"/>
          <p:cNvGrpSpPr/>
          <p:nvPr/>
        </p:nvGrpSpPr>
        <p:grpSpPr>
          <a:xfrm>
            <a:off x="7451329" y="2540909"/>
            <a:ext cx="289868" cy="852000"/>
            <a:chOff x="456616" y="2161476"/>
            <a:chExt cx="289868" cy="852000"/>
          </a:xfrm>
        </p:grpSpPr>
        <p:sp>
          <p:nvSpPr>
            <p:cNvPr id="1097" name="Google Shape;1097;p40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0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0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0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0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2" name="Google Shape;1102;p40"/>
          <p:cNvGrpSpPr/>
          <p:nvPr/>
        </p:nvGrpSpPr>
        <p:grpSpPr>
          <a:xfrm rot="5400000">
            <a:off x="4281559" y="4702484"/>
            <a:ext cx="289868" cy="852000"/>
            <a:chOff x="456616" y="2161476"/>
            <a:chExt cx="289868" cy="852000"/>
          </a:xfrm>
        </p:grpSpPr>
        <p:sp>
          <p:nvSpPr>
            <p:cNvPr id="1103" name="Google Shape;1103;p40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0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0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0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0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41"/>
          <p:cNvSpPr txBox="1">
            <a:spLocks noGrp="1"/>
          </p:cNvSpPr>
          <p:nvPr>
            <p:ph type="title"/>
          </p:nvPr>
        </p:nvSpPr>
        <p:spPr>
          <a:xfrm>
            <a:off x="1243400" y="0"/>
            <a:ext cx="6263400" cy="9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Sample Image </a:t>
            </a:r>
            <a:endParaRPr sz="3000"/>
          </a:p>
        </p:txBody>
      </p:sp>
      <p:grpSp>
        <p:nvGrpSpPr>
          <p:cNvPr id="1113" name="Google Shape;1113;p41"/>
          <p:cNvGrpSpPr/>
          <p:nvPr/>
        </p:nvGrpSpPr>
        <p:grpSpPr>
          <a:xfrm flipH="1">
            <a:off x="7619270" y="2555684"/>
            <a:ext cx="289868" cy="852000"/>
            <a:chOff x="456616" y="2161476"/>
            <a:chExt cx="289868" cy="852000"/>
          </a:xfrm>
        </p:grpSpPr>
        <p:sp>
          <p:nvSpPr>
            <p:cNvPr id="1114" name="Google Shape;1114;p4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19" name="Google Shape;111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739" y="1414241"/>
            <a:ext cx="6094525" cy="3134884"/>
          </a:xfrm>
          <a:prstGeom prst="rect">
            <a:avLst/>
          </a:prstGeom>
          <a:noFill/>
          <a:ln>
            <a:noFill/>
          </a:ln>
        </p:spPr>
      </p:pic>
      <p:sp>
        <p:nvSpPr>
          <p:cNvPr id="1120" name="Google Shape;1120;p41"/>
          <p:cNvSpPr txBox="1"/>
          <p:nvPr/>
        </p:nvSpPr>
        <p:spPr>
          <a:xfrm>
            <a:off x="1097100" y="884500"/>
            <a:ext cx="694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image below provides a visual depiction of what the new system aims to look like.</a:t>
            </a:r>
            <a:endParaRPr sz="1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121" name="Google Shape;1121;p41"/>
          <p:cNvGrpSpPr/>
          <p:nvPr/>
        </p:nvGrpSpPr>
        <p:grpSpPr>
          <a:xfrm flipH="1">
            <a:off x="1243395" y="2555697"/>
            <a:ext cx="289868" cy="852000"/>
            <a:chOff x="456616" y="2161476"/>
            <a:chExt cx="289868" cy="852000"/>
          </a:xfrm>
        </p:grpSpPr>
        <p:sp>
          <p:nvSpPr>
            <p:cNvPr id="1122" name="Google Shape;1122;p4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42"/>
          <p:cNvSpPr txBox="1">
            <a:spLocks noGrp="1"/>
          </p:cNvSpPr>
          <p:nvPr>
            <p:ph type="title"/>
          </p:nvPr>
        </p:nvSpPr>
        <p:spPr>
          <a:xfrm>
            <a:off x="719975" y="1329545"/>
            <a:ext cx="2118300" cy="11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Intuitive programming and display of PPE options on home screen</a:t>
            </a:r>
            <a:endParaRPr sz="1800"/>
          </a:p>
        </p:txBody>
      </p:sp>
      <p:sp>
        <p:nvSpPr>
          <p:cNvPr id="1132" name="Google Shape;1132;p42"/>
          <p:cNvSpPr txBox="1">
            <a:spLocks noGrp="1"/>
          </p:cNvSpPr>
          <p:nvPr>
            <p:ph type="title" idx="2"/>
          </p:nvPr>
        </p:nvSpPr>
        <p:spPr>
          <a:xfrm>
            <a:off x="3512850" y="1329550"/>
            <a:ext cx="2118300" cy="11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Large font and text sizes for end users to clearly read screen content</a:t>
            </a:r>
            <a:endParaRPr sz="1800"/>
          </a:p>
        </p:txBody>
      </p:sp>
      <p:sp>
        <p:nvSpPr>
          <p:cNvPr id="1133" name="Google Shape;1133;p42"/>
          <p:cNvSpPr txBox="1">
            <a:spLocks noGrp="1"/>
          </p:cNvSpPr>
          <p:nvPr>
            <p:ph type="title" idx="4"/>
          </p:nvPr>
        </p:nvSpPr>
        <p:spPr>
          <a:xfrm>
            <a:off x="2116475" y="3211250"/>
            <a:ext cx="2118300" cy="10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Confirmation page that displays selected items at the end of exchange</a:t>
            </a:r>
            <a:endParaRPr sz="1700"/>
          </a:p>
        </p:txBody>
      </p:sp>
      <p:sp>
        <p:nvSpPr>
          <p:cNvPr id="1134" name="Google Shape;1134;p42"/>
          <p:cNvSpPr txBox="1">
            <a:spLocks noGrp="1"/>
          </p:cNvSpPr>
          <p:nvPr>
            <p:ph type="title" idx="6"/>
          </p:nvPr>
        </p:nvSpPr>
        <p:spPr>
          <a:xfrm>
            <a:off x="4909350" y="2850100"/>
            <a:ext cx="2118300" cy="18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Screen navigation icons to move between screens</a:t>
            </a:r>
            <a:endParaRPr sz="1900"/>
          </a:p>
        </p:txBody>
      </p:sp>
      <p:sp>
        <p:nvSpPr>
          <p:cNvPr id="1135" name="Google Shape;1135;p42"/>
          <p:cNvSpPr txBox="1">
            <a:spLocks noGrp="1"/>
          </p:cNvSpPr>
          <p:nvPr>
            <p:ph type="title" idx="8"/>
          </p:nvPr>
        </p:nvSpPr>
        <p:spPr>
          <a:xfrm>
            <a:off x="6153000" y="1329550"/>
            <a:ext cx="2118300" cy="10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Auto-lock feature that unlocks system components once ID is scanned</a:t>
            </a:r>
            <a:endParaRPr sz="1800"/>
          </a:p>
        </p:txBody>
      </p:sp>
      <p:sp>
        <p:nvSpPr>
          <p:cNvPr id="1136" name="Google Shape;1136;p42"/>
          <p:cNvSpPr txBox="1">
            <a:spLocks noGrp="1"/>
          </p:cNvSpPr>
          <p:nvPr>
            <p:ph type="title" idx="15"/>
          </p:nvPr>
        </p:nvSpPr>
        <p:spPr>
          <a:xfrm>
            <a:off x="1485450" y="16785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Usability Requirements</a:t>
            </a:r>
            <a:endParaRPr/>
          </a:p>
        </p:txBody>
      </p:sp>
      <p:sp>
        <p:nvSpPr>
          <p:cNvPr id="1137" name="Google Shape;1137;p42"/>
          <p:cNvSpPr/>
          <p:nvPr/>
        </p:nvSpPr>
        <p:spPr>
          <a:xfrm>
            <a:off x="752675" y="911375"/>
            <a:ext cx="2085600" cy="1801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42"/>
          <p:cNvSpPr/>
          <p:nvPr/>
        </p:nvSpPr>
        <p:spPr>
          <a:xfrm>
            <a:off x="3529200" y="911375"/>
            <a:ext cx="2085600" cy="1801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42"/>
          <p:cNvSpPr/>
          <p:nvPr/>
        </p:nvSpPr>
        <p:spPr>
          <a:xfrm>
            <a:off x="6169350" y="939700"/>
            <a:ext cx="2085600" cy="1801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42"/>
          <p:cNvSpPr/>
          <p:nvPr/>
        </p:nvSpPr>
        <p:spPr>
          <a:xfrm>
            <a:off x="2132825" y="2978200"/>
            <a:ext cx="2085600" cy="1523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42"/>
          <p:cNvSpPr/>
          <p:nvPr/>
        </p:nvSpPr>
        <p:spPr>
          <a:xfrm>
            <a:off x="4909350" y="3034850"/>
            <a:ext cx="2085600" cy="1466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43"/>
          <p:cNvSpPr txBox="1">
            <a:spLocks noGrp="1"/>
          </p:cNvSpPr>
          <p:nvPr>
            <p:ph type="title"/>
          </p:nvPr>
        </p:nvSpPr>
        <p:spPr>
          <a:xfrm>
            <a:off x="458775" y="224050"/>
            <a:ext cx="47232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Screen Mockups</a:t>
            </a:r>
            <a:endParaRPr/>
          </a:p>
        </p:txBody>
      </p:sp>
      <p:grpSp>
        <p:nvGrpSpPr>
          <p:cNvPr id="1147" name="Google Shape;1147;p43"/>
          <p:cNvGrpSpPr/>
          <p:nvPr/>
        </p:nvGrpSpPr>
        <p:grpSpPr>
          <a:xfrm>
            <a:off x="1462079" y="2568997"/>
            <a:ext cx="289868" cy="852000"/>
            <a:chOff x="456616" y="2161476"/>
            <a:chExt cx="289868" cy="852000"/>
          </a:xfrm>
        </p:grpSpPr>
        <p:sp>
          <p:nvSpPr>
            <p:cNvPr id="1148" name="Google Shape;1148;p43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3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3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3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3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43"/>
          <p:cNvGrpSpPr/>
          <p:nvPr/>
        </p:nvGrpSpPr>
        <p:grpSpPr>
          <a:xfrm flipH="1">
            <a:off x="7528257" y="2568997"/>
            <a:ext cx="289868" cy="852000"/>
            <a:chOff x="456616" y="2161476"/>
            <a:chExt cx="289868" cy="852000"/>
          </a:xfrm>
        </p:grpSpPr>
        <p:sp>
          <p:nvSpPr>
            <p:cNvPr id="1154" name="Google Shape;1154;p43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3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3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3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3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59" name="Google Shape;115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950" y="880900"/>
            <a:ext cx="5776301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44"/>
          <p:cNvSpPr txBox="1">
            <a:spLocks noGrp="1"/>
          </p:cNvSpPr>
          <p:nvPr>
            <p:ph type="title"/>
          </p:nvPr>
        </p:nvSpPr>
        <p:spPr>
          <a:xfrm>
            <a:off x="458775" y="224050"/>
            <a:ext cx="47232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Screen Mockups</a:t>
            </a:r>
            <a:endParaRPr/>
          </a:p>
        </p:txBody>
      </p:sp>
      <p:grpSp>
        <p:nvGrpSpPr>
          <p:cNvPr id="1165" name="Google Shape;1165;p44"/>
          <p:cNvGrpSpPr/>
          <p:nvPr/>
        </p:nvGrpSpPr>
        <p:grpSpPr>
          <a:xfrm>
            <a:off x="458779" y="2321672"/>
            <a:ext cx="289868" cy="852000"/>
            <a:chOff x="456616" y="2161476"/>
            <a:chExt cx="289868" cy="852000"/>
          </a:xfrm>
        </p:grpSpPr>
        <p:sp>
          <p:nvSpPr>
            <p:cNvPr id="1166" name="Google Shape;1166;p44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4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4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4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4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1" name="Google Shape;1171;p44"/>
          <p:cNvGrpSpPr/>
          <p:nvPr/>
        </p:nvGrpSpPr>
        <p:grpSpPr>
          <a:xfrm rot="-5400000">
            <a:off x="4730991" y="630348"/>
            <a:ext cx="289868" cy="852000"/>
            <a:chOff x="456616" y="2161476"/>
            <a:chExt cx="289868" cy="852000"/>
          </a:xfrm>
        </p:grpSpPr>
        <p:sp>
          <p:nvSpPr>
            <p:cNvPr id="1172" name="Google Shape;1172;p44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4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4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4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4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7" name="Google Shape;1177;p44"/>
          <p:cNvGrpSpPr/>
          <p:nvPr/>
        </p:nvGrpSpPr>
        <p:grpSpPr>
          <a:xfrm rot="5400000">
            <a:off x="4730991" y="4273997"/>
            <a:ext cx="289868" cy="852000"/>
            <a:chOff x="456616" y="2161476"/>
            <a:chExt cx="289868" cy="852000"/>
          </a:xfrm>
        </p:grpSpPr>
        <p:sp>
          <p:nvSpPr>
            <p:cNvPr id="1178" name="Google Shape;1178;p44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4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4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4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4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3" name="Google Shape;1183;p44"/>
          <p:cNvGrpSpPr/>
          <p:nvPr/>
        </p:nvGrpSpPr>
        <p:grpSpPr>
          <a:xfrm flipH="1">
            <a:off x="8696282" y="2145747"/>
            <a:ext cx="289868" cy="852000"/>
            <a:chOff x="456616" y="2161476"/>
            <a:chExt cx="289868" cy="852000"/>
          </a:xfrm>
        </p:grpSpPr>
        <p:sp>
          <p:nvSpPr>
            <p:cNvPr id="1184" name="Google Shape;1184;p44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4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4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4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4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89" name="Google Shape;118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659" y="1201271"/>
            <a:ext cx="8092716" cy="340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45"/>
          <p:cNvSpPr txBox="1">
            <a:spLocks noGrp="1"/>
          </p:cNvSpPr>
          <p:nvPr>
            <p:ph type="title"/>
          </p:nvPr>
        </p:nvSpPr>
        <p:spPr>
          <a:xfrm>
            <a:off x="713250" y="81475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 Software Visualizations</a:t>
            </a:r>
            <a:endParaRPr/>
          </a:p>
        </p:txBody>
      </p:sp>
      <p:pic>
        <p:nvPicPr>
          <p:cNvPr id="1195" name="Google Shape;119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837" y="865975"/>
            <a:ext cx="4618325" cy="29009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6" name="Google Shape;1196;p45"/>
          <p:cNvSpPr txBox="1"/>
          <p:nvPr/>
        </p:nvSpPr>
        <p:spPr>
          <a:xfrm>
            <a:off x="1729500" y="4639525"/>
            <a:ext cx="619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is the home dashboard that the IT Analyst will see at the end of each week.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197" name="Google Shape;1197;p45"/>
          <p:cNvGrpSpPr/>
          <p:nvPr/>
        </p:nvGrpSpPr>
        <p:grpSpPr>
          <a:xfrm>
            <a:off x="1647719" y="602165"/>
            <a:ext cx="5848554" cy="3994554"/>
            <a:chOff x="5028921" y="1280766"/>
            <a:chExt cx="3319082" cy="2514512"/>
          </a:xfrm>
        </p:grpSpPr>
        <p:grpSp>
          <p:nvGrpSpPr>
            <p:cNvPr id="1198" name="Google Shape;1198;p45"/>
            <p:cNvGrpSpPr/>
            <p:nvPr/>
          </p:nvGrpSpPr>
          <p:grpSpPr>
            <a:xfrm>
              <a:off x="6217550" y="3331823"/>
              <a:ext cx="941837" cy="463455"/>
              <a:chOff x="6220825" y="3479898"/>
              <a:chExt cx="941837" cy="463455"/>
            </a:xfrm>
          </p:grpSpPr>
          <p:sp>
            <p:nvSpPr>
              <p:cNvPr id="1199" name="Google Shape;1199;p45"/>
              <p:cNvSpPr/>
              <p:nvPr/>
            </p:nvSpPr>
            <p:spPr>
              <a:xfrm>
                <a:off x="6282283" y="3479898"/>
                <a:ext cx="818985" cy="359802"/>
              </a:xfrm>
              <a:custGeom>
                <a:avLst/>
                <a:gdLst/>
                <a:ahLst/>
                <a:cxnLst/>
                <a:rect l="l" t="t" r="r" b="b"/>
                <a:pathLst>
                  <a:path w="20326" h="9884" extrusionOk="0">
                    <a:moveTo>
                      <a:pt x="2967" y="0"/>
                    </a:moveTo>
                    <a:lnTo>
                      <a:pt x="0" y="9884"/>
                    </a:lnTo>
                    <a:lnTo>
                      <a:pt x="20325" y="9884"/>
                    </a:lnTo>
                    <a:lnTo>
                      <a:pt x="17359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5"/>
              <p:cNvSpPr/>
              <p:nvPr/>
            </p:nvSpPr>
            <p:spPr>
              <a:xfrm>
                <a:off x="6220825" y="3842002"/>
                <a:ext cx="941837" cy="101352"/>
              </a:xfrm>
              <a:custGeom>
                <a:avLst/>
                <a:gdLst/>
                <a:ahLst/>
                <a:cxnLst/>
                <a:rect l="l" t="t" r="r" b="b"/>
                <a:pathLst>
                  <a:path w="23375" h="1541" extrusionOk="0">
                    <a:moveTo>
                      <a:pt x="492" y="0"/>
                    </a:moveTo>
                    <a:cubicBezTo>
                      <a:pt x="214" y="0"/>
                      <a:pt x="1" y="230"/>
                      <a:pt x="1" y="492"/>
                    </a:cubicBezTo>
                    <a:lnTo>
                      <a:pt x="1" y="1541"/>
                    </a:lnTo>
                    <a:lnTo>
                      <a:pt x="23375" y="1541"/>
                    </a:lnTo>
                    <a:lnTo>
                      <a:pt x="23375" y="492"/>
                    </a:lnTo>
                    <a:cubicBezTo>
                      <a:pt x="23375" y="213"/>
                      <a:pt x="23145" y="0"/>
                      <a:pt x="22883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1" name="Google Shape;1201;p45"/>
            <p:cNvGrpSpPr/>
            <p:nvPr/>
          </p:nvGrpSpPr>
          <p:grpSpPr>
            <a:xfrm>
              <a:off x="5028921" y="1280766"/>
              <a:ext cx="3319082" cy="2051064"/>
              <a:chOff x="5028921" y="1280766"/>
              <a:chExt cx="3319082" cy="2051064"/>
            </a:xfrm>
          </p:grpSpPr>
          <p:sp>
            <p:nvSpPr>
              <p:cNvPr id="1202" name="Google Shape;1202;p45"/>
              <p:cNvSpPr/>
              <p:nvPr/>
            </p:nvSpPr>
            <p:spPr>
              <a:xfrm>
                <a:off x="5028921" y="1280766"/>
                <a:ext cx="3319082" cy="2051064"/>
              </a:xfrm>
              <a:custGeom>
                <a:avLst/>
                <a:gdLst/>
                <a:ahLst/>
                <a:cxnLst/>
                <a:rect l="l" t="t" r="r" b="b"/>
                <a:pathLst>
                  <a:path w="73172" h="45602" extrusionOk="0">
                    <a:moveTo>
                      <a:pt x="426" y="1"/>
                    </a:moveTo>
                    <a:cubicBezTo>
                      <a:pt x="197" y="1"/>
                      <a:pt x="0" y="181"/>
                      <a:pt x="0" y="411"/>
                    </a:cubicBezTo>
                    <a:lnTo>
                      <a:pt x="0" y="45175"/>
                    </a:lnTo>
                    <a:cubicBezTo>
                      <a:pt x="0" y="45405"/>
                      <a:pt x="197" y="45601"/>
                      <a:pt x="426" y="45601"/>
                    </a:cubicBezTo>
                    <a:lnTo>
                      <a:pt x="72745" y="45601"/>
                    </a:lnTo>
                    <a:cubicBezTo>
                      <a:pt x="72975" y="45601"/>
                      <a:pt x="73171" y="45405"/>
                      <a:pt x="73171" y="45175"/>
                    </a:cubicBezTo>
                    <a:lnTo>
                      <a:pt x="73171" y="411"/>
                    </a:lnTo>
                    <a:cubicBezTo>
                      <a:pt x="73171" y="181"/>
                      <a:pt x="72975" y="1"/>
                      <a:pt x="72745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45"/>
              <p:cNvSpPr/>
              <p:nvPr/>
            </p:nvSpPr>
            <p:spPr>
              <a:xfrm rot="10800000" flipH="1">
                <a:off x="6636211" y="1325532"/>
                <a:ext cx="111118" cy="93444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997" extrusionOk="0">
                    <a:moveTo>
                      <a:pt x="656" y="1"/>
                    </a:moveTo>
                    <a:cubicBezTo>
                      <a:pt x="213" y="1"/>
                      <a:pt x="0" y="541"/>
                      <a:pt x="312" y="853"/>
                    </a:cubicBezTo>
                    <a:cubicBezTo>
                      <a:pt x="411" y="952"/>
                      <a:pt x="532" y="996"/>
                      <a:pt x="650" y="996"/>
                    </a:cubicBezTo>
                    <a:cubicBezTo>
                      <a:pt x="904" y="996"/>
                      <a:pt x="1147" y="794"/>
                      <a:pt x="1147" y="492"/>
                    </a:cubicBezTo>
                    <a:cubicBezTo>
                      <a:pt x="1147" y="230"/>
                      <a:pt x="934" y="1"/>
                      <a:pt x="656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46"/>
          <p:cNvSpPr txBox="1">
            <a:spLocks noGrp="1"/>
          </p:cNvSpPr>
          <p:nvPr>
            <p:ph type="title"/>
          </p:nvPr>
        </p:nvSpPr>
        <p:spPr>
          <a:xfrm>
            <a:off x="713250" y="11835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 Software Visualizations</a:t>
            </a:r>
            <a:endParaRPr/>
          </a:p>
        </p:txBody>
      </p:sp>
      <p:sp>
        <p:nvSpPr>
          <p:cNvPr id="1209" name="Google Shape;1209;p46"/>
          <p:cNvSpPr txBox="1"/>
          <p:nvPr/>
        </p:nvSpPr>
        <p:spPr>
          <a:xfrm>
            <a:off x="1496301" y="4462415"/>
            <a:ext cx="6197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is the page that the managers will see to view employee and patient PPE use.</a:t>
            </a:r>
            <a:endParaRPr sz="12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10" name="Google Shape;121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925" y="1110375"/>
            <a:ext cx="5641349" cy="2650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1" name="Google Shape;1211;p46"/>
          <p:cNvGrpSpPr/>
          <p:nvPr/>
        </p:nvGrpSpPr>
        <p:grpSpPr>
          <a:xfrm>
            <a:off x="1430724" y="694543"/>
            <a:ext cx="6111757" cy="4043587"/>
            <a:chOff x="5028921" y="1280766"/>
            <a:chExt cx="3319082" cy="2514512"/>
          </a:xfrm>
        </p:grpSpPr>
        <p:grpSp>
          <p:nvGrpSpPr>
            <p:cNvPr id="1212" name="Google Shape;1212;p46"/>
            <p:cNvGrpSpPr/>
            <p:nvPr/>
          </p:nvGrpSpPr>
          <p:grpSpPr>
            <a:xfrm>
              <a:off x="6217550" y="3331823"/>
              <a:ext cx="941837" cy="463455"/>
              <a:chOff x="6220825" y="3479898"/>
              <a:chExt cx="941837" cy="463455"/>
            </a:xfrm>
          </p:grpSpPr>
          <p:sp>
            <p:nvSpPr>
              <p:cNvPr id="1213" name="Google Shape;1213;p46"/>
              <p:cNvSpPr/>
              <p:nvPr/>
            </p:nvSpPr>
            <p:spPr>
              <a:xfrm>
                <a:off x="6282283" y="3479898"/>
                <a:ext cx="818985" cy="359802"/>
              </a:xfrm>
              <a:custGeom>
                <a:avLst/>
                <a:gdLst/>
                <a:ahLst/>
                <a:cxnLst/>
                <a:rect l="l" t="t" r="r" b="b"/>
                <a:pathLst>
                  <a:path w="20326" h="9884" extrusionOk="0">
                    <a:moveTo>
                      <a:pt x="2967" y="0"/>
                    </a:moveTo>
                    <a:lnTo>
                      <a:pt x="0" y="9884"/>
                    </a:lnTo>
                    <a:lnTo>
                      <a:pt x="20325" y="9884"/>
                    </a:lnTo>
                    <a:lnTo>
                      <a:pt x="17359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46"/>
              <p:cNvSpPr/>
              <p:nvPr/>
            </p:nvSpPr>
            <p:spPr>
              <a:xfrm>
                <a:off x="6220825" y="3842002"/>
                <a:ext cx="941837" cy="101352"/>
              </a:xfrm>
              <a:custGeom>
                <a:avLst/>
                <a:gdLst/>
                <a:ahLst/>
                <a:cxnLst/>
                <a:rect l="l" t="t" r="r" b="b"/>
                <a:pathLst>
                  <a:path w="23375" h="1541" extrusionOk="0">
                    <a:moveTo>
                      <a:pt x="492" y="0"/>
                    </a:moveTo>
                    <a:cubicBezTo>
                      <a:pt x="214" y="0"/>
                      <a:pt x="1" y="230"/>
                      <a:pt x="1" y="492"/>
                    </a:cubicBezTo>
                    <a:lnTo>
                      <a:pt x="1" y="1541"/>
                    </a:lnTo>
                    <a:lnTo>
                      <a:pt x="23375" y="1541"/>
                    </a:lnTo>
                    <a:lnTo>
                      <a:pt x="23375" y="492"/>
                    </a:lnTo>
                    <a:cubicBezTo>
                      <a:pt x="23375" y="213"/>
                      <a:pt x="23145" y="0"/>
                      <a:pt x="22883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5" name="Google Shape;1215;p46"/>
            <p:cNvGrpSpPr/>
            <p:nvPr/>
          </p:nvGrpSpPr>
          <p:grpSpPr>
            <a:xfrm>
              <a:off x="5028921" y="1280766"/>
              <a:ext cx="3319082" cy="2051064"/>
              <a:chOff x="5028921" y="1280766"/>
              <a:chExt cx="3319082" cy="2051064"/>
            </a:xfrm>
          </p:grpSpPr>
          <p:sp>
            <p:nvSpPr>
              <p:cNvPr id="1216" name="Google Shape;1216;p46"/>
              <p:cNvSpPr/>
              <p:nvPr/>
            </p:nvSpPr>
            <p:spPr>
              <a:xfrm>
                <a:off x="5028921" y="1280766"/>
                <a:ext cx="3319082" cy="2051064"/>
              </a:xfrm>
              <a:custGeom>
                <a:avLst/>
                <a:gdLst/>
                <a:ahLst/>
                <a:cxnLst/>
                <a:rect l="l" t="t" r="r" b="b"/>
                <a:pathLst>
                  <a:path w="73172" h="45602" extrusionOk="0">
                    <a:moveTo>
                      <a:pt x="426" y="1"/>
                    </a:moveTo>
                    <a:cubicBezTo>
                      <a:pt x="197" y="1"/>
                      <a:pt x="0" y="181"/>
                      <a:pt x="0" y="411"/>
                    </a:cubicBezTo>
                    <a:lnTo>
                      <a:pt x="0" y="45175"/>
                    </a:lnTo>
                    <a:cubicBezTo>
                      <a:pt x="0" y="45405"/>
                      <a:pt x="197" y="45601"/>
                      <a:pt x="426" y="45601"/>
                    </a:cubicBezTo>
                    <a:lnTo>
                      <a:pt x="72745" y="45601"/>
                    </a:lnTo>
                    <a:cubicBezTo>
                      <a:pt x="72975" y="45601"/>
                      <a:pt x="73171" y="45405"/>
                      <a:pt x="73171" y="45175"/>
                    </a:cubicBezTo>
                    <a:lnTo>
                      <a:pt x="73171" y="411"/>
                    </a:lnTo>
                    <a:cubicBezTo>
                      <a:pt x="73171" y="181"/>
                      <a:pt x="72975" y="1"/>
                      <a:pt x="72745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46"/>
              <p:cNvSpPr/>
              <p:nvPr/>
            </p:nvSpPr>
            <p:spPr>
              <a:xfrm rot="10800000" flipH="1">
                <a:off x="6636211" y="1325532"/>
                <a:ext cx="111118" cy="93444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997" extrusionOk="0">
                    <a:moveTo>
                      <a:pt x="656" y="1"/>
                    </a:moveTo>
                    <a:cubicBezTo>
                      <a:pt x="213" y="1"/>
                      <a:pt x="0" y="541"/>
                      <a:pt x="312" y="853"/>
                    </a:cubicBezTo>
                    <a:cubicBezTo>
                      <a:pt x="411" y="952"/>
                      <a:pt x="532" y="996"/>
                      <a:pt x="650" y="996"/>
                    </a:cubicBezTo>
                    <a:cubicBezTo>
                      <a:pt x="904" y="996"/>
                      <a:pt x="1147" y="794"/>
                      <a:pt x="1147" y="492"/>
                    </a:cubicBezTo>
                    <a:cubicBezTo>
                      <a:pt x="1147" y="230"/>
                      <a:pt x="934" y="1"/>
                      <a:pt x="656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47"/>
          <p:cNvSpPr txBox="1">
            <a:spLocks noGrp="1"/>
          </p:cNvSpPr>
          <p:nvPr>
            <p:ph type="title"/>
          </p:nvPr>
        </p:nvSpPr>
        <p:spPr>
          <a:xfrm>
            <a:off x="713250" y="155225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 Software Visualizations</a:t>
            </a:r>
            <a:endParaRPr/>
          </a:p>
        </p:txBody>
      </p:sp>
      <p:sp>
        <p:nvSpPr>
          <p:cNvPr id="1223" name="Google Shape;1223;p47"/>
          <p:cNvSpPr txBox="1"/>
          <p:nvPr/>
        </p:nvSpPr>
        <p:spPr>
          <a:xfrm>
            <a:off x="1620775" y="4512625"/>
            <a:ext cx="61974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page will provide the IT team, floor managers, outpatient site managers and supporting staff with a quick overview of how many PPE items each facility has.</a:t>
            </a:r>
            <a:endParaRPr sz="12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24" name="Google Shape;122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750" y="1122125"/>
            <a:ext cx="6904500" cy="2522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5" name="Google Shape;1225;p47"/>
          <p:cNvGrpSpPr/>
          <p:nvPr/>
        </p:nvGrpSpPr>
        <p:grpSpPr>
          <a:xfrm>
            <a:off x="824261" y="817548"/>
            <a:ext cx="7458641" cy="3637996"/>
            <a:chOff x="5028921" y="1280766"/>
            <a:chExt cx="3319082" cy="2514512"/>
          </a:xfrm>
        </p:grpSpPr>
        <p:grpSp>
          <p:nvGrpSpPr>
            <p:cNvPr id="1226" name="Google Shape;1226;p47"/>
            <p:cNvGrpSpPr/>
            <p:nvPr/>
          </p:nvGrpSpPr>
          <p:grpSpPr>
            <a:xfrm>
              <a:off x="6217550" y="3331823"/>
              <a:ext cx="941837" cy="463455"/>
              <a:chOff x="6220825" y="3479898"/>
              <a:chExt cx="941837" cy="463455"/>
            </a:xfrm>
          </p:grpSpPr>
          <p:sp>
            <p:nvSpPr>
              <p:cNvPr id="1227" name="Google Shape;1227;p47"/>
              <p:cNvSpPr/>
              <p:nvPr/>
            </p:nvSpPr>
            <p:spPr>
              <a:xfrm>
                <a:off x="6282283" y="3479898"/>
                <a:ext cx="818985" cy="359802"/>
              </a:xfrm>
              <a:custGeom>
                <a:avLst/>
                <a:gdLst/>
                <a:ahLst/>
                <a:cxnLst/>
                <a:rect l="l" t="t" r="r" b="b"/>
                <a:pathLst>
                  <a:path w="20326" h="9884" extrusionOk="0">
                    <a:moveTo>
                      <a:pt x="2967" y="0"/>
                    </a:moveTo>
                    <a:lnTo>
                      <a:pt x="0" y="9884"/>
                    </a:lnTo>
                    <a:lnTo>
                      <a:pt x="20325" y="9884"/>
                    </a:lnTo>
                    <a:lnTo>
                      <a:pt x="17359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47"/>
              <p:cNvSpPr/>
              <p:nvPr/>
            </p:nvSpPr>
            <p:spPr>
              <a:xfrm>
                <a:off x="6220825" y="3842002"/>
                <a:ext cx="941837" cy="101352"/>
              </a:xfrm>
              <a:custGeom>
                <a:avLst/>
                <a:gdLst/>
                <a:ahLst/>
                <a:cxnLst/>
                <a:rect l="l" t="t" r="r" b="b"/>
                <a:pathLst>
                  <a:path w="23375" h="1541" extrusionOk="0">
                    <a:moveTo>
                      <a:pt x="492" y="0"/>
                    </a:moveTo>
                    <a:cubicBezTo>
                      <a:pt x="214" y="0"/>
                      <a:pt x="1" y="230"/>
                      <a:pt x="1" y="492"/>
                    </a:cubicBezTo>
                    <a:lnTo>
                      <a:pt x="1" y="1541"/>
                    </a:lnTo>
                    <a:lnTo>
                      <a:pt x="23375" y="1541"/>
                    </a:lnTo>
                    <a:lnTo>
                      <a:pt x="23375" y="492"/>
                    </a:lnTo>
                    <a:cubicBezTo>
                      <a:pt x="23375" y="213"/>
                      <a:pt x="23145" y="0"/>
                      <a:pt x="22883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9" name="Google Shape;1229;p47"/>
            <p:cNvGrpSpPr/>
            <p:nvPr/>
          </p:nvGrpSpPr>
          <p:grpSpPr>
            <a:xfrm>
              <a:off x="5028921" y="1280766"/>
              <a:ext cx="3319082" cy="2051064"/>
              <a:chOff x="5028921" y="1280766"/>
              <a:chExt cx="3319082" cy="2051064"/>
            </a:xfrm>
          </p:grpSpPr>
          <p:sp>
            <p:nvSpPr>
              <p:cNvPr id="1230" name="Google Shape;1230;p47"/>
              <p:cNvSpPr/>
              <p:nvPr/>
            </p:nvSpPr>
            <p:spPr>
              <a:xfrm>
                <a:off x="5028921" y="1280766"/>
                <a:ext cx="3319082" cy="2051064"/>
              </a:xfrm>
              <a:custGeom>
                <a:avLst/>
                <a:gdLst/>
                <a:ahLst/>
                <a:cxnLst/>
                <a:rect l="l" t="t" r="r" b="b"/>
                <a:pathLst>
                  <a:path w="73172" h="45602" extrusionOk="0">
                    <a:moveTo>
                      <a:pt x="426" y="1"/>
                    </a:moveTo>
                    <a:cubicBezTo>
                      <a:pt x="197" y="1"/>
                      <a:pt x="0" y="181"/>
                      <a:pt x="0" y="411"/>
                    </a:cubicBezTo>
                    <a:lnTo>
                      <a:pt x="0" y="45175"/>
                    </a:lnTo>
                    <a:cubicBezTo>
                      <a:pt x="0" y="45405"/>
                      <a:pt x="197" y="45601"/>
                      <a:pt x="426" y="45601"/>
                    </a:cubicBezTo>
                    <a:lnTo>
                      <a:pt x="72745" y="45601"/>
                    </a:lnTo>
                    <a:cubicBezTo>
                      <a:pt x="72975" y="45601"/>
                      <a:pt x="73171" y="45405"/>
                      <a:pt x="73171" y="45175"/>
                    </a:cubicBezTo>
                    <a:lnTo>
                      <a:pt x="73171" y="411"/>
                    </a:lnTo>
                    <a:cubicBezTo>
                      <a:pt x="73171" y="181"/>
                      <a:pt x="72975" y="1"/>
                      <a:pt x="72745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47"/>
              <p:cNvSpPr/>
              <p:nvPr/>
            </p:nvSpPr>
            <p:spPr>
              <a:xfrm rot="10800000" flipH="1">
                <a:off x="6636211" y="1325532"/>
                <a:ext cx="111118" cy="93444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997" extrusionOk="0">
                    <a:moveTo>
                      <a:pt x="656" y="1"/>
                    </a:moveTo>
                    <a:cubicBezTo>
                      <a:pt x="213" y="1"/>
                      <a:pt x="0" y="541"/>
                      <a:pt x="312" y="853"/>
                    </a:cubicBezTo>
                    <a:cubicBezTo>
                      <a:pt x="411" y="952"/>
                      <a:pt x="532" y="996"/>
                      <a:pt x="650" y="996"/>
                    </a:cubicBezTo>
                    <a:cubicBezTo>
                      <a:pt x="904" y="996"/>
                      <a:pt x="1147" y="794"/>
                      <a:pt x="1147" y="492"/>
                    </a:cubicBezTo>
                    <a:cubicBezTo>
                      <a:pt x="1147" y="230"/>
                      <a:pt x="934" y="1"/>
                      <a:pt x="656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6" name="Google Shape;1236;p48"/>
          <p:cNvGrpSpPr/>
          <p:nvPr/>
        </p:nvGrpSpPr>
        <p:grpSpPr>
          <a:xfrm>
            <a:off x="5436205" y="1959007"/>
            <a:ext cx="262906" cy="421053"/>
            <a:chOff x="5545738" y="1280900"/>
            <a:chExt cx="198825" cy="318425"/>
          </a:xfrm>
        </p:grpSpPr>
        <p:sp>
          <p:nvSpPr>
            <p:cNvPr id="1237" name="Google Shape;1237;p48"/>
            <p:cNvSpPr/>
            <p:nvPr/>
          </p:nvSpPr>
          <p:spPr>
            <a:xfrm>
              <a:off x="5584713" y="1280900"/>
              <a:ext cx="128825" cy="275325"/>
            </a:xfrm>
            <a:custGeom>
              <a:avLst/>
              <a:gdLst/>
              <a:ahLst/>
              <a:cxnLst/>
              <a:rect l="l" t="t" r="r" b="b"/>
              <a:pathLst>
                <a:path w="5153" h="11013" extrusionOk="0">
                  <a:moveTo>
                    <a:pt x="158" y="1"/>
                  </a:moveTo>
                  <a:cubicBezTo>
                    <a:pt x="73" y="1"/>
                    <a:pt x="0" y="110"/>
                    <a:pt x="79" y="189"/>
                  </a:cubicBezTo>
                  <a:lnTo>
                    <a:pt x="3198" y="3306"/>
                  </a:lnTo>
                  <a:lnTo>
                    <a:pt x="3198" y="9178"/>
                  </a:lnTo>
                  <a:cubicBezTo>
                    <a:pt x="3198" y="9206"/>
                    <a:pt x="3209" y="9234"/>
                    <a:pt x="3231" y="9255"/>
                  </a:cubicBezTo>
                  <a:lnTo>
                    <a:pt x="4955" y="10980"/>
                  </a:lnTo>
                  <a:cubicBezTo>
                    <a:pt x="4976" y="11001"/>
                    <a:pt x="5004" y="11012"/>
                    <a:pt x="5033" y="11012"/>
                  </a:cubicBezTo>
                  <a:cubicBezTo>
                    <a:pt x="5062" y="11012"/>
                    <a:pt x="5089" y="11001"/>
                    <a:pt x="5110" y="10980"/>
                  </a:cubicBezTo>
                  <a:cubicBezTo>
                    <a:pt x="5153" y="10937"/>
                    <a:pt x="5153" y="10868"/>
                    <a:pt x="5110" y="10824"/>
                  </a:cubicBezTo>
                  <a:lnTo>
                    <a:pt x="3417" y="9131"/>
                  </a:lnTo>
                  <a:lnTo>
                    <a:pt x="3415" y="3261"/>
                  </a:lnTo>
                  <a:cubicBezTo>
                    <a:pt x="3415" y="3232"/>
                    <a:pt x="3404" y="3204"/>
                    <a:pt x="3384" y="3184"/>
                  </a:cubicBezTo>
                  <a:lnTo>
                    <a:pt x="235" y="35"/>
                  </a:lnTo>
                  <a:cubicBezTo>
                    <a:pt x="211" y="11"/>
                    <a:pt x="184" y="1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5597313" y="1372000"/>
              <a:ext cx="60475" cy="207500"/>
            </a:xfrm>
            <a:custGeom>
              <a:avLst/>
              <a:gdLst/>
              <a:ahLst/>
              <a:cxnLst/>
              <a:rect l="l" t="t" r="r" b="b"/>
              <a:pathLst>
                <a:path w="2419" h="8300" extrusionOk="0">
                  <a:moveTo>
                    <a:pt x="2310" y="1"/>
                  </a:moveTo>
                  <a:cubicBezTo>
                    <a:pt x="2250" y="1"/>
                    <a:pt x="2200" y="50"/>
                    <a:pt x="2200" y="111"/>
                  </a:cubicBezTo>
                  <a:lnTo>
                    <a:pt x="2202" y="5981"/>
                  </a:lnTo>
                  <a:lnTo>
                    <a:pt x="69" y="8112"/>
                  </a:lnTo>
                  <a:cubicBezTo>
                    <a:pt x="0" y="8181"/>
                    <a:pt x="50" y="8300"/>
                    <a:pt x="147" y="8300"/>
                  </a:cubicBezTo>
                  <a:cubicBezTo>
                    <a:pt x="175" y="8300"/>
                    <a:pt x="203" y="8288"/>
                    <a:pt x="223" y="8267"/>
                  </a:cubicBezTo>
                  <a:lnTo>
                    <a:pt x="2388" y="6104"/>
                  </a:lnTo>
                  <a:cubicBezTo>
                    <a:pt x="2408" y="6083"/>
                    <a:pt x="2419" y="6056"/>
                    <a:pt x="2419" y="6026"/>
                  </a:cubicBezTo>
                  <a:lnTo>
                    <a:pt x="2419" y="111"/>
                  </a:lnTo>
                  <a:cubicBezTo>
                    <a:pt x="2419" y="50"/>
                    <a:pt x="2370" y="1"/>
                    <a:pt x="2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8"/>
            <p:cNvSpPr/>
            <p:nvPr/>
          </p:nvSpPr>
          <p:spPr>
            <a:xfrm>
              <a:off x="5555563" y="1370800"/>
              <a:ext cx="91725" cy="228525"/>
            </a:xfrm>
            <a:custGeom>
              <a:avLst/>
              <a:gdLst/>
              <a:ahLst/>
              <a:cxnLst/>
              <a:rect l="l" t="t" r="r" b="b"/>
              <a:pathLst>
                <a:path w="3669" h="9141" extrusionOk="0">
                  <a:moveTo>
                    <a:pt x="3150" y="215"/>
                  </a:moveTo>
                  <a:cubicBezTo>
                    <a:pt x="3217" y="215"/>
                    <a:pt x="3280" y="243"/>
                    <a:pt x="3327" y="290"/>
                  </a:cubicBezTo>
                  <a:cubicBezTo>
                    <a:pt x="3429" y="391"/>
                    <a:pt x="3429" y="555"/>
                    <a:pt x="3327" y="657"/>
                  </a:cubicBezTo>
                  <a:cubicBezTo>
                    <a:pt x="3276" y="705"/>
                    <a:pt x="3210" y="730"/>
                    <a:pt x="3144" y="730"/>
                  </a:cubicBezTo>
                  <a:cubicBezTo>
                    <a:pt x="3078" y="730"/>
                    <a:pt x="3012" y="705"/>
                    <a:pt x="2961" y="657"/>
                  </a:cubicBezTo>
                  <a:cubicBezTo>
                    <a:pt x="2861" y="555"/>
                    <a:pt x="2861" y="391"/>
                    <a:pt x="2961" y="290"/>
                  </a:cubicBezTo>
                  <a:cubicBezTo>
                    <a:pt x="3008" y="243"/>
                    <a:pt x="3073" y="215"/>
                    <a:pt x="3140" y="215"/>
                  </a:cubicBezTo>
                  <a:cubicBezTo>
                    <a:pt x="3142" y="215"/>
                    <a:pt x="3143" y="215"/>
                    <a:pt x="3145" y="215"/>
                  </a:cubicBezTo>
                  <a:cubicBezTo>
                    <a:pt x="3147" y="215"/>
                    <a:pt x="3148" y="215"/>
                    <a:pt x="3150" y="215"/>
                  </a:cubicBezTo>
                  <a:close/>
                  <a:moveTo>
                    <a:pt x="3145" y="1"/>
                  </a:moveTo>
                  <a:cubicBezTo>
                    <a:pt x="3021" y="1"/>
                    <a:pt x="2897" y="46"/>
                    <a:pt x="2806" y="136"/>
                  </a:cubicBezTo>
                  <a:cubicBezTo>
                    <a:pt x="2506" y="436"/>
                    <a:pt x="2720" y="950"/>
                    <a:pt x="3143" y="950"/>
                  </a:cubicBezTo>
                  <a:cubicBezTo>
                    <a:pt x="3144" y="950"/>
                    <a:pt x="3144" y="950"/>
                    <a:pt x="3145" y="950"/>
                  </a:cubicBezTo>
                  <a:cubicBezTo>
                    <a:pt x="3196" y="950"/>
                    <a:pt x="3247" y="942"/>
                    <a:pt x="3296" y="923"/>
                  </a:cubicBezTo>
                  <a:lnTo>
                    <a:pt x="3296" y="5728"/>
                  </a:lnTo>
                  <a:lnTo>
                    <a:pt x="69" y="8956"/>
                  </a:lnTo>
                  <a:cubicBezTo>
                    <a:pt x="1" y="9025"/>
                    <a:pt x="49" y="9141"/>
                    <a:pt x="146" y="9141"/>
                  </a:cubicBezTo>
                  <a:cubicBezTo>
                    <a:pt x="174" y="9141"/>
                    <a:pt x="203" y="9129"/>
                    <a:pt x="224" y="9108"/>
                  </a:cubicBezTo>
                  <a:lnTo>
                    <a:pt x="3482" y="5850"/>
                  </a:lnTo>
                  <a:cubicBezTo>
                    <a:pt x="3503" y="5830"/>
                    <a:pt x="3515" y="5802"/>
                    <a:pt x="3515" y="5772"/>
                  </a:cubicBezTo>
                  <a:lnTo>
                    <a:pt x="3515" y="771"/>
                  </a:lnTo>
                  <a:cubicBezTo>
                    <a:pt x="3668" y="583"/>
                    <a:pt x="3654" y="308"/>
                    <a:pt x="3482" y="136"/>
                  </a:cubicBezTo>
                  <a:cubicBezTo>
                    <a:pt x="3392" y="46"/>
                    <a:pt x="3268" y="1"/>
                    <a:pt x="3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8"/>
            <p:cNvSpPr/>
            <p:nvPr/>
          </p:nvSpPr>
          <p:spPr>
            <a:xfrm>
              <a:off x="5621688" y="1280900"/>
              <a:ext cx="122875" cy="267025"/>
            </a:xfrm>
            <a:custGeom>
              <a:avLst/>
              <a:gdLst/>
              <a:ahLst/>
              <a:cxnLst/>
              <a:rect l="l" t="t" r="r" b="b"/>
              <a:pathLst>
                <a:path w="4915" h="10681" extrusionOk="0">
                  <a:moveTo>
                    <a:pt x="4390" y="9945"/>
                  </a:moveTo>
                  <a:cubicBezTo>
                    <a:pt x="4456" y="9945"/>
                    <a:pt x="4522" y="9970"/>
                    <a:pt x="4573" y="10020"/>
                  </a:cubicBezTo>
                  <a:cubicBezTo>
                    <a:pt x="4674" y="10122"/>
                    <a:pt x="4674" y="10285"/>
                    <a:pt x="4573" y="10386"/>
                  </a:cubicBezTo>
                  <a:cubicBezTo>
                    <a:pt x="4521" y="10435"/>
                    <a:pt x="4455" y="10460"/>
                    <a:pt x="4389" y="10460"/>
                  </a:cubicBezTo>
                  <a:cubicBezTo>
                    <a:pt x="4323" y="10460"/>
                    <a:pt x="4258" y="10435"/>
                    <a:pt x="4207" y="10386"/>
                  </a:cubicBezTo>
                  <a:cubicBezTo>
                    <a:pt x="4105" y="10284"/>
                    <a:pt x="4107" y="10122"/>
                    <a:pt x="4208" y="10020"/>
                  </a:cubicBezTo>
                  <a:cubicBezTo>
                    <a:pt x="4259" y="9970"/>
                    <a:pt x="4325" y="9945"/>
                    <a:pt x="4390" y="9945"/>
                  </a:cubicBezTo>
                  <a:close/>
                  <a:moveTo>
                    <a:pt x="120" y="1"/>
                  </a:moveTo>
                  <a:cubicBezTo>
                    <a:pt x="92" y="1"/>
                    <a:pt x="64" y="12"/>
                    <a:pt x="43" y="33"/>
                  </a:cubicBezTo>
                  <a:cubicBezTo>
                    <a:pt x="0" y="79"/>
                    <a:pt x="3" y="149"/>
                    <a:pt x="48" y="190"/>
                  </a:cubicBezTo>
                  <a:lnTo>
                    <a:pt x="2270" y="2321"/>
                  </a:lnTo>
                  <a:lnTo>
                    <a:pt x="2270" y="8191"/>
                  </a:lnTo>
                  <a:cubicBezTo>
                    <a:pt x="2270" y="8219"/>
                    <a:pt x="2281" y="8248"/>
                    <a:pt x="2301" y="8267"/>
                  </a:cubicBezTo>
                  <a:lnTo>
                    <a:pt x="3987" y="9954"/>
                  </a:lnTo>
                  <a:cubicBezTo>
                    <a:pt x="3870" y="10141"/>
                    <a:pt x="3898" y="10384"/>
                    <a:pt x="4053" y="10541"/>
                  </a:cubicBezTo>
                  <a:cubicBezTo>
                    <a:pt x="4146" y="10634"/>
                    <a:pt x="4268" y="10681"/>
                    <a:pt x="4390" y="10681"/>
                  </a:cubicBezTo>
                  <a:cubicBezTo>
                    <a:pt x="4513" y="10681"/>
                    <a:pt x="4635" y="10634"/>
                    <a:pt x="4728" y="10541"/>
                  </a:cubicBezTo>
                  <a:cubicBezTo>
                    <a:pt x="4914" y="10353"/>
                    <a:pt x="4914" y="10051"/>
                    <a:pt x="4728" y="9865"/>
                  </a:cubicBezTo>
                  <a:cubicBezTo>
                    <a:pt x="4638" y="9776"/>
                    <a:pt x="4516" y="9732"/>
                    <a:pt x="4393" y="9732"/>
                  </a:cubicBezTo>
                  <a:cubicBezTo>
                    <a:pt x="4305" y="9732"/>
                    <a:pt x="4217" y="9755"/>
                    <a:pt x="4141" y="9800"/>
                  </a:cubicBezTo>
                  <a:lnTo>
                    <a:pt x="2487" y="8145"/>
                  </a:lnTo>
                  <a:lnTo>
                    <a:pt x="2487" y="2276"/>
                  </a:lnTo>
                  <a:cubicBezTo>
                    <a:pt x="2487" y="2246"/>
                    <a:pt x="2476" y="2216"/>
                    <a:pt x="2454" y="2197"/>
                  </a:cubicBezTo>
                  <a:lnTo>
                    <a:pt x="199" y="33"/>
                  </a:lnTo>
                  <a:cubicBezTo>
                    <a:pt x="177" y="12"/>
                    <a:pt x="149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5545738" y="1410200"/>
              <a:ext cx="84075" cy="168975"/>
            </a:xfrm>
            <a:custGeom>
              <a:avLst/>
              <a:gdLst/>
              <a:ahLst/>
              <a:cxnLst/>
              <a:rect l="l" t="t" r="r" b="b"/>
              <a:pathLst>
                <a:path w="3363" h="6759" extrusionOk="0">
                  <a:moveTo>
                    <a:pt x="2838" y="215"/>
                  </a:moveTo>
                  <a:cubicBezTo>
                    <a:pt x="2981" y="215"/>
                    <a:pt x="3096" y="331"/>
                    <a:pt x="3096" y="475"/>
                  </a:cubicBezTo>
                  <a:cubicBezTo>
                    <a:pt x="3096" y="543"/>
                    <a:pt x="3069" y="609"/>
                    <a:pt x="3020" y="657"/>
                  </a:cubicBezTo>
                  <a:cubicBezTo>
                    <a:pt x="2969" y="706"/>
                    <a:pt x="2904" y="731"/>
                    <a:pt x="2838" y="731"/>
                  </a:cubicBezTo>
                  <a:cubicBezTo>
                    <a:pt x="2772" y="731"/>
                    <a:pt x="2706" y="706"/>
                    <a:pt x="2655" y="657"/>
                  </a:cubicBezTo>
                  <a:cubicBezTo>
                    <a:pt x="2553" y="555"/>
                    <a:pt x="2553" y="392"/>
                    <a:pt x="2655" y="291"/>
                  </a:cubicBezTo>
                  <a:cubicBezTo>
                    <a:pt x="2703" y="242"/>
                    <a:pt x="2769" y="215"/>
                    <a:pt x="2838" y="215"/>
                  </a:cubicBezTo>
                  <a:close/>
                  <a:moveTo>
                    <a:pt x="637" y="6022"/>
                  </a:moveTo>
                  <a:cubicBezTo>
                    <a:pt x="706" y="6022"/>
                    <a:pt x="772" y="6049"/>
                    <a:pt x="820" y="6098"/>
                  </a:cubicBezTo>
                  <a:cubicBezTo>
                    <a:pt x="920" y="6200"/>
                    <a:pt x="920" y="6362"/>
                    <a:pt x="820" y="6464"/>
                  </a:cubicBezTo>
                  <a:cubicBezTo>
                    <a:pt x="769" y="6513"/>
                    <a:pt x="703" y="6537"/>
                    <a:pt x="637" y="6537"/>
                  </a:cubicBezTo>
                  <a:cubicBezTo>
                    <a:pt x="571" y="6537"/>
                    <a:pt x="505" y="6513"/>
                    <a:pt x="455" y="6464"/>
                  </a:cubicBezTo>
                  <a:cubicBezTo>
                    <a:pt x="353" y="6362"/>
                    <a:pt x="353" y="6199"/>
                    <a:pt x="455" y="6098"/>
                  </a:cubicBezTo>
                  <a:cubicBezTo>
                    <a:pt x="503" y="6049"/>
                    <a:pt x="567" y="6022"/>
                    <a:pt x="637" y="6022"/>
                  </a:cubicBezTo>
                  <a:close/>
                  <a:moveTo>
                    <a:pt x="2839" y="1"/>
                  </a:moveTo>
                  <a:cubicBezTo>
                    <a:pt x="2715" y="1"/>
                    <a:pt x="2591" y="46"/>
                    <a:pt x="2501" y="136"/>
                  </a:cubicBezTo>
                  <a:cubicBezTo>
                    <a:pt x="2200" y="437"/>
                    <a:pt x="2412" y="951"/>
                    <a:pt x="2838" y="951"/>
                  </a:cubicBezTo>
                  <a:cubicBezTo>
                    <a:pt x="2880" y="951"/>
                    <a:pt x="2924" y="945"/>
                    <a:pt x="2965" y="932"/>
                  </a:cubicBezTo>
                  <a:lnTo>
                    <a:pt x="2965" y="932"/>
                  </a:lnTo>
                  <a:lnTo>
                    <a:pt x="2957" y="3807"/>
                  </a:lnTo>
                  <a:lnTo>
                    <a:pt x="886" y="5877"/>
                  </a:lnTo>
                  <a:cubicBezTo>
                    <a:pt x="811" y="5832"/>
                    <a:pt x="723" y="5809"/>
                    <a:pt x="635" y="5809"/>
                  </a:cubicBezTo>
                  <a:cubicBezTo>
                    <a:pt x="512" y="5809"/>
                    <a:pt x="390" y="5853"/>
                    <a:pt x="301" y="5943"/>
                  </a:cubicBezTo>
                  <a:cubicBezTo>
                    <a:pt x="0" y="6244"/>
                    <a:pt x="212" y="6757"/>
                    <a:pt x="637" y="6757"/>
                  </a:cubicBezTo>
                  <a:lnTo>
                    <a:pt x="637" y="6759"/>
                  </a:lnTo>
                  <a:cubicBezTo>
                    <a:pt x="1011" y="6759"/>
                    <a:pt x="1239" y="6348"/>
                    <a:pt x="1042" y="6031"/>
                  </a:cubicBezTo>
                  <a:lnTo>
                    <a:pt x="3143" y="3931"/>
                  </a:lnTo>
                  <a:cubicBezTo>
                    <a:pt x="3163" y="3910"/>
                    <a:pt x="3175" y="3883"/>
                    <a:pt x="3175" y="3853"/>
                  </a:cubicBezTo>
                  <a:lnTo>
                    <a:pt x="3184" y="802"/>
                  </a:lnTo>
                  <a:cubicBezTo>
                    <a:pt x="3363" y="615"/>
                    <a:pt x="3359" y="318"/>
                    <a:pt x="3175" y="136"/>
                  </a:cubicBezTo>
                  <a:cubicBezTo>
                    <a:pt x="3086" y="46"/>
                    <a:pt x="2962" y="1"/>
                    <a:pt x="2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8"/>
            <p:cNvSpPr/>
            <p:nvPr/>
          </p:nvSpPr>
          <p:spPr>
            <a:xfrm>
              <a:off x="5561638" y="1444600"/>
              <a:ext cx="41150" cy="100600"/>
            </a:xfrm>
            <a:custGeom>
              <a:avLst/>
              <a:gdLst/>
              <a:ahLst/>
              <a:cxnLst/>
              <a:rect l="l" t="t" r="r" b="b"/>
              <a:pathLst>
                <a:path w="1646" h="4024" extrusionOk="0">
                  <a:moveTo>
                    <a:pt x="1646" y="1"/>
                  </a:moveTo>
                  <a:lnTo>
                    <a:pt x="1" y="1766"/>
                  </a:lnTo>
                  <a:lnTo>
                    <a:pt x="1" y="4024"/>
                  </a:lnTo>
                  <a:lnTo>
                    <a:pt x="1646" y="2308"/>
                  </a:lnTo>
                  <a:lnTo>
                    <a:pt x="16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8"/>
            <p:cNvSpPr/>
            <p:nvPr/>
          </p:nvSpPr>
          <p:spPr>
            <a:xfrm>
              <a:off x="5692138" y="1337475"/>
              <a:ext cx="39325" cy="177175"/>
            </a:xfrm>
            <a:custGeom>
              <a:avLst/>
              <a:gdLst/>
              <a:ahLst/>
              <a:cxnLst/>
              <a:rect l="l" t="t" r="r" b="b"/>
              <a:pathLst>
                <a:path w="1573" h="7087" extrusionOk="0">
                  <a:moveTo>
                    <a:pt x="0" y="0"/>
                  </a:moveTo>
                  <a:lnTo>
                    <a:pt x="0" y="5530"/>
                  </a:lnTo>
                  <a:lnTo>
                    <a:pt x="1572" y="7087"/>
                  </a:lnTo>
                  <a:lnTo>
                    <a:pt x="1572" y="18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4" name="Google Shape;1244;p48"/>
          <p:cNvSpPr txBox="1">
            <a:spLocks noGrp="1"/>
          </p:cNvSpPr>
          <p:nvPr>
            <p:ph type="title"/>
          </p:nvPr>
        </p:nvSpPr>
        <p:spPr>
          <a:xfrm>
            <a:off x="713288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Equipment Testing</a:t>
            </a:r>
            <a:endParaRPr/>
          </a:p>
        </p:txBody>
      </p:sp>
      <p:sp>
        <p:nvSpPr>
          <p:cNvPr id="1245" name="Google Shape;1245;p48"/>
          <p:cNvSpPr txBox="1">
            <a:spLocks noGrp="1"/>
          </p:cNvSpPr>
          <p:nvPr>
            <p:ph type="subTitle" idx="1"/>
          </p:nvPr>
        </p:nvSpPr>
        <p:spPr>
          <a:xfrm>
            <a:off x="626901" y="3427875"/>
            <a:ext cx="1915800" cy="86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The IT Team and Product Development Team will set up the systems and test each piece of equipment.</a:t>
            </a:r>
            <a:endParaRPr sz="1200" dirty="0"/>
          </a:p>
        </p:txBody>
      </p:sp>
      <p:sp>
        <p:nvSpPr>
          <p:cNvPr id="1246" name="Google Shape;1246;p48"/>
          <p:cNvSpPr txBox="1">
            <a:spLocks noGrp="1"/>
          </p:cNvSpPr>
          <p:nvPr>
            <p:ph type="title" idx="2"/>
          </p:nvPr>
        </p:nvSpPr>
        <p:spPr>
          <a:xfrm>
            <a:off x="2542700" y="2910725"/>
            <a:ext cx="20778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Testing</a:t>
            </a:r>
            <a:endParaRPr/>
          </a:p>
        </p:txBody>
      </p:sp>
      <p:sp>
        <p:nvSpPr>
          <p:cNvPr id="1247" name="Google Shape;1247;p48"/>
          <p:cNvSpPr txBox="1">
            <a:spLocks noGrp="1"/>
          </p:cNvSpPr>
          <p:nvPr>
            <p:ph type="subTitle" idx="3"/>
          </p:nvPr>
        </p:nvSpPr>
        <p:spPr>
          <a:xfrm>
            <a:off x="2747960" y="364237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The IT team will verify that technical requirements are established and test the software application.</a:t>
            </a:r>
            <a:endParaRPr sz="1200" dirty="0"/>
          </a:p>
        </p:txBody>
      </p:sp>
      <p:sp>
        <p:nvSpPr>
          <p:cNvPr id="1248" name="Google Shape;1248;p48"/>
          <p:cNvSpPr txBox="1">
            <a:spLocks noGrp="1"/>
          </p:cNvSpPr>
          <p:nvPr>
            <p:ph type="title" idx="4"/>
          </p:nvPr>
        </p:nvSpPr>
        <p:spPr>
          <a:xfrm>
            <a:off x="6687713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Post-Test Meeting</a:t>
            </a:r>
            <a:endParaRPr/>
          </a:p>
        </p:txBody>
      </p:sp>
      <p:sp>
        <p:nvSpPr>
          <p:cNvPr id="1249" name="Google Shape;1249;p48"/>
          <p:cNvSpPr txBox="1">
            <a:spLocks noGrp="1"/>
          </p:cNvSpPr>
          <p:nvPr>
            <p:ph type="subTitle" idx="5"/>
          </p:nvPr>
        </p:nvSpPr>
        <p:spPr>
          <a:xfrm>
            <a:off x="6687738" y="373177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After the dress rehearsal, the IT team will meet with the working group to identify issues. This will determine GO-Live date. </a:t>
            </a:r>
            <a:endParaRPr sz="1200"/>
          </a:p>
        </p:txBody>
      </p:sp>
      <p:sp>
        <p:nvSpPr>
          <p:cNvPr id="1250" name="Google Shape;1250;p48"/>
          <p:cNvSpPr txBox="1">
            <a:spLocks noGrp="1"/>
          </p:cNvSpPr>
          <p:nvPr>
            <p:ph type="title" idx="6"/>
          </p:nvPr>
        </p:nvSpPr>
        <p:spPr>
          <a:xfrm>
            <a:off x="4696235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Dress Rehearsal</a:t>
            </a:r>
            <a:endParaRPr/>
          </a:p>
        </p:txBody>
      </p:sp>
      <p:sp>
        <p:nvSpPr>
          <p:cNvPr id="1251" name="Google Shape;1251;p48"/>
          <p:cNvSpPr txBox="1">
            <a:spLocks noGrp="1"/>
          </p:cNvSpPr>
          <p:nvPr>
            <p:ph type="subTitle" idx="7"/>
          </p:nvPr>
        </p:nvSpPr>
        <p:spPr>
          <a:xfrm>
            <a:off x="4717848" y="373177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After features have been tested, a group of clinical staff  will test the system for one week in one outpatient site and one hospital floor.</a:t>
            </a:r>
            <a:endParaRPr sz="1200" dirty="0"/>
          </a:p>
        </p:txBody>
      </p:sp>
      <p:sp>
        <p:nvSpPr>
          <p:cNvPr id="1252" name="Google Shape;1252;p48"/>
          <p:cNvSpPr txBox="1">
            <a:spLocks noGrp="1"/>
          </p:cNvSpPr>
          <p:nvPr>
            <p:ph type="title" idx="8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SCENARIOS</a:t>
            </a:r>
            <a:endParaRPr/>
          </a:p>
        </p:txBody>
      </p:sp>
      <p:grpSp>
        <p:nvGrpSpPr>
          <p:cNvPr id="1253" name="Google Shape;1253;p48"/>
          <p:cNvGrpSpPr/>
          <p:nvPr/>
        </p:nvGrpSpPr>
        <p:grpSpPr>
          <a:xfrm rot="2700092">
            <a:off x="1151502" y="1754843"/>
            <a:ext cx="866572" cy="866659"/>
            <a:chOff x="6100216" y="4192618"/>
            <a:chExt cx="328989" cy="329022"/>
          </a:xfrm>
        </p:grpSpPr>
        <p:sp>
          <p:nvSpPr>
            <p:cNvPr id="1254" name="Google Shape;1254;p48"/>
            <p:cNvSpPr/>
            <p:nvPr/>
          </p:nvSpPr>
          <p:spPr>
            <a:xfrm flipH="1">
              <a:off x="6100216" y="4192618"/>
              <a:ext cx="328989" cy="329022"/>
            </a:xfrm>
            <a:custGeom>
              <a:avLst/>
              <a:gdLst/>
              <a:ahLst/>
              <a:cxnLst/>
              <a:rect l="l" t="t" r="r" b="b"/>
              <a:pathLst>
                <a:path w="9940" h="9941" fill="none" extrusionOk="0">
                  <a:moveTo>
                    <a:pt x="9940" y="4986"/>
                  </a:moveTo>
                  <a:cubicBezTo>
                    <a:pt x="9940" y="7721"/>
                    <a:pt x="7721" y="9940"/>
                    <a:pt x="4985" y="9940"/>
                  </a:cubicBezTo>
                  <a:cubicBezTo>
                    <a:pt x="2219" y="9940"/>
                    <a:pt x="0" y="7721"/>
                    <a:pt x="0" y="4986"/>
                  </a:cubicBezTo>
                  <a:cubicBezTo>
                    <a:pt x="0" y="2220"/>
                    <a:pt x="2219" y="1"/>
                    <a:pt x="4985" y="1"/>
                  </a:cubicBezTo>
                  <a:cubicBezTo>
                    <a:pt x="7721" y="1"/>
                    <a:pt x="9940" y="2220"/>
                    <a:pt x="9940" y="498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8"/>
            <p:cNvSpPr/>
            <p:nvPr/>
          </p:nvSpPr>
          <p:spPr>
            <a:xfrm flipH="1">
              <a:off x="6163600" y="4257024"/>
              <a:ext cx="201233" cy="201233"/>
            </a:xfrm>
            <a:custGeom>
              <a:avLst/>
              <a:gdLst/>
              <a:ahLst/>
              <a:cxnLst/>
              <a:rect l="l" t="t" r="r" b="b"/>
              <a:pathLst>
                <a:path w="6080" h="6080" fill="none" extrusionOk="0">
                  <a:moveTo>
                    <a:pt x="1" y="0"/>
                  </a:moveTo>
                  <a:lnTo>
                    <a:pt x="6080" y="0"/>
                  </a:lnTo>
                  <a:lnTo>
                    <a:pt x="6080" y="6079"/>
                  </a:lnTo>
                  <a:lnTo>
                    <a:pt x="1" y="6079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6" name="Google Shape;1256;p48"/>
          <p:cNvGrpSpPr/>
          <p:nvPr/>
        </p:nvGrpSpPr>
        <p:grpSpPr>
          <a:xfrm>
            <a:off x="2024823" y="2130443"/>
            <a:ext cx="1111800" cy="115460"/>
            <a:chOff x="2024860" y="2121419"/>
            <a:chExt cx="1111800" cy="115460"/>
          </a:xfrm>
        </p:grpSpPr>
        <p:cxnSp>
          <p:nvCxnSpPr>
            <p:cNvPr id="1257" name="Google Shape;1257;p48"/>
            <p:cNvCxnSpPr/>
            <p:nvPr/>
          </p:nvCxnSpPr>
          <p:spPr>
            <a:xfrm>
              <a:off x="2024860" y="2169500"/>
              <a:ext cx="1111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58" name="Google Shape;1258;p48"/>
            <p:cNvSpPr/>
            <p:nvPr/>
          </p:nvSpPr>
          <p:spPr>
            <a:xfrm flipH="1">
              <a:off x="2211222" y="2121419"/>
              <a:ext cx="739077" cy="115460"/>
            </a:xfrm>
            <a:custGeom>
              <a:avLst/>
              <a:gdLst/>
              <a:ahLst/>
              <a:cxnLst/>
              <a:rect l="l" t="t" r="r" b="b"/>
              <a:pathLst>
                <a:path w="17904" h="2797" extrusionOk="0">
                  <a:moveTo>
                    <a:pt x="0" y="0"/>
                  </a:moveTo>
                  <a:lnTo>
                    <a:pt x="0" y="2797"/>
                  </a:lnTo>
                  <a:lnTo>
                    <a:pt x="2827" y="2797"/>
                  </a:lnTo>
                  <a:lnTo>
                    <a:pt x="2827" y="0"/>
                  </a:lnTo>
                  <a:close/>
                  <a:moveTo>
                    <a:pt x="3770" y="0"/>
                  </a:moveTo>
                  <a:lnTo>
                    <a:pt x="3770" y="2797"/>
                  </a:lnTo>
                  <a:lnTo>
                    <a:pt x="6596" y="2797"/>
                  </a:lnTo>
                  <a:lnTo>
                    <a:pt x="6596" y="0"/>
                  </a:lnTo>
                  <a:close/>
                  <a:moveTo>
                    <a:pt x="7539" y="0"/>
                  </a:moveTo>
                  <a:lnTo>
                    <a:pt x="7539" y="2797"/>
                  </a:lnTo>
                  <a:lnTo>
                    <a:pt x="10365" y="2797"/>
                  </a:lnTo>
                  <a:lnTo>
                    <a:pt x="10365" y="0"/>
                  </a:lnTo>
                  <a:close/>
                  <a:moveTo>
                    <a:pt x="11308" y="0"/>
                  </a:moveTo>
                  <a:lnTo>
                    <a:pt x="11308" y="2797"/>
                  </a:lnTo>
                  <a:lnTo>
                    <a:pt x="14134" y="2797"/>
                  </a:lnTo>
                  <a:lnTo>
                    <a:pt x="14134" y="0"/>
                  </a:lnTo>
                  <a:close/>
                  <a:moveTo>
                    <a:pt x="15077" y="0"/>
                  </a:moveTo>
                  <a:lnTo>
                    <a:pt x="15077" y="2797"/>
                  </a:lnTo>
                  <a:lnTo>
                    <a:pt x="17904" y="2797"/>
                  </a:lnTo>
                  <a:lnTo>
                    <a:pt x="1790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48"/>
          <p:cNvGrpSpPr/>
          <p:nvPr/>
        </p:nvGrpSpPr>
        <p:grpSpPr>
          <a:xfrm rot="2700092">
            <a:off x="3142984" y="1754843"/>
            <a:ext cx="866572" cy="866659"/>
            <a:chOff x="6100216" y="4192618"/>
            <a:chExt cx="328989" cy="329022"/>
          </a:xfrm>
        </p:grpSpPr>
        <p:sp>
          <p:nvSpPr>
            <p:cNvPr id="1260" name="Google Shape;1260;p48"/>
            <p:cNvSpPr/>
            <p:nvPr/>
          </p:nvSpPr>
          <p:spPr>
            <a:xfrm flipH="1">
              <a:off x="6100216" y="4192618"/>
              <a:ext cx="328989" cy="329022"/>
            </a:xfrm>
            <a:custGeom>
              <a:avLst/>
              <a:gdLst/>
              <a:ahLst/>
              <a:cxnLst/>
              <a:rect l="l" t="t" r="r" b="b"/>
              <a:pathLst>
                <a:path w="9940" h="9941" fill="none" extrusionOk="0">
                  <a:moveTo>
                    <a:pt x="9940" y="4986"/>
                  </a:moveTo>
                  <a:cubicBezTo>
                    <a:pt x="9940" y="7721"/>
                    <a:pt x="7721" y="9940"/>
                    <a:pt x="4985" y="9940"/>
                  </a:cubicBezTo>
                  <a:cubicBezTo>
                    <a:pt x="2219" y="9940"/>
                    <a:pt x="0" y="7721"/>
                    <a:pt x="0" y="4986"/>
                  </a:cubicBezTo>
                  <a:cubicBezTo>
                    <a:pt x="0" y="2220"/>
                    <a:pt x="2219" y="1"/>
                    <a:pt x="4985" y="1"/>
                  </a:cubicBezTo>
                  <a:cubicBezTo>
                    <a:pt x="7721" y="1"/>
                    <a:pt x="9940" y="2220"/>
                    <a:pt x="9940" y="498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8"/>
            <p:cNvSpPr/>
            <p:nvPr/>
          </p:nvSpPr>
          <p:spPr>
            <a:xfrm flipH="1">
              <a:off x="6163600" y="4257024"/>
              <a:ext cx="201233" cy="201233"/>
            </a:xfrm>
            <a:custGeom>
              <a:avLst/>
              <a:gdLst/>
              <a:ahLst/>
              <a:cxnLst/>
              <a:rect l="l" t="t" r="r" b="b"/>
              <a:pathLst>
                <a:path w="6080" h="6080" fill="none" extrusionOk="0">
                  <a:moveTo>
                    <a:pt x="1" y="0"/>
                  </a:moveTo>
                  <a:lnTo>
                    <a:pt x="6080" y="0"/>
                  </a:lnTo>
                  <a:lnTo>
                    <a:pt x="6080" y="6079"/>
                  </a:lnTo>
                  <a:lnTo>
                    <a:pt x="1" y="6079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2" name="Google Shape;1262;p48"/>
          <p:cNvGrpSpPr/>
          <p:nvPr/>
        </p:nvGrpSpPr>
        <p:grpSpPr>
          <a:xfrm rot="2700092">
            <a:off x="5134459" y="1754843"/>
            <a:ext cx="866572" cy="866659"/>
            <a:chOff x="6100216" y="4192618"/>
            <a:chExt cx="328989" cy="329022"/>
          </a:xfrm>
        </p:grpSpPr>
        <p:sp>
          <p:nvSpPr>
            <p:cNvPr id="1263" name="Google Shape;1263;p48"/>
            <p:cNvSpPr/>
            <p:nvPr/>
          </p:nvSpPr>
          <p:spPr>
            <a:xfrm flipH="1">
              <a:off x="6100216" y="4192618"/>
              <a:ext cx="328989" cy="329022"/>
            </a:xfrm>
            <a:custGeom>
              <a:avLst/>
              <a:gdLst/>
              <a:ahLst/>
              <a:cxnLst/>
              <a:rect l="l" t="t" r="r" b="b"/>
              <a:pathLst>
                <a:path w="9940" h="9941" fill="none" extrusionOk="0">
                  <a:moveTo>
                    <a:pt x="9940" y="4986"/>
                  </a:moveTo>
                  <a:cubicBezTo>
                    <a:pt x="9940" y="7721"/>
                    <a:pt x="7721" y="9940"/>
                    <a:pt x="4985" y="9940"/>
                  </a:cubicBezTo>
                  <a:cubicBezTo>
                    <a:pt x="2219" y="9940"/>
                    <a:pt x="0" y="7721"/>
                    <a:pt x="0" y="4986"/>
                  </a:cubicBezTo>
                  <a:cubicBezTo>
                    <a:pt x="0" y="2220"/>
                    <a:pt x="2219" y="1"/>
                    <a:pt x="4985" y="1"/>
                  </a:cubicBezTo>
                  <a:cubicBezTo>
                    <a:pt x="7721" y="1"/>
                    <a:pt x="9940" y="2220"/>
                    <a:pt x="9940" y="498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8"/>
            <p:cNvSpPr/>
            <p:nvPr/>
          </p:nvSpPr>
          <p:spPr>
            <a:xfrm flipH="1">
              <a:off x="6163600" y="4257024"/>
              <a:ext cx="201233" cy="201233"/>
            </a:xfrm>
            <a:custGeom>
              <a:avLst/>
              <a:gdLst/>
              <a:ahLst/>
              <a:cxnLst/>
              <a:rect l="l" t="t" r="r" b="b"/>
              <a:pathLst>
                <a:path w="6080" h="6080" fill="none" extrusionOk="0">
                  <a:moveTo>
                    <a:pt x="1" y="0"/>
                  </a:moveTo>
                  <a:lnTo>
                    <a:pt x="6080" y="0"/>
                  </a:lnTo>
                  <a:lnTo>
                    <a:pt x="6080" y="6079"/>
                  </a:lnTo>
                  <a:lnTo>
                    <a:pt x="1" y="6079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5" name="Google Shape;1265;p48"/>
          <p:cNvGrpSpPr/>
          <p:nvPr/>
        </p:nvGrpSpPr>
        <p:grpSpPr>
          <a:xfrm rot="2700092">
            <a:off x="7125934" y="1754843"/>
            <a:ext cx="866572" cy="866659"/>
            <a:chOff x="6100216" y="4192618"/>
            <a:chExt cx="328989" cy="329022"/>
          </a:xfrm>
        </p:grpSpPr>
        <p:sp>
          <p:nvSpPr>
            <p:cNvPr id="1266" name="Google Shape;1266;p48"/>
            <p:cNvSpPr/>
            <p:nvPr/>
          </p:nvSpPr>
          <p:spPr>
            <a:xfrm flipH="1">
              <a:off x="6100216" y="4192618"/>
              <a:ext cx="328989" cy="329022"/>
            </a:xfrm>
            <a:custGeom>
              <a:avLst/>
              <a:gdLst/>
              <a:ahLst/>
              <a:cxnLst/>
              <a:rect l="l" t="t" r="r" b="b"/>
              <a:pathLst>
                <a:path w="9940" h="9941" fill="none" extrusionOk="0">
                  <a:moveTo>
                    <a:pt x="9940" y="4986"/>
                  </a:moveTo>
                  <a:cubicBezTo>
                    <a:pt x="9940" y="7721"/>
                    <a:pt x="7721" y="9940"/>
                    <a:pt x="4985" y="9940"/>
                  </a:cubicBezTo>
                  <a:cubicBezTo>
                    <a:pt x="2219" y="9940"/>
                    <a:pt x="0" y="7721"/>
                    <a:pt x="0" y="4986"/>
                  </a:cubicBezTo>
                  <a:cubicBezTo>
                    <a:pt x="0" y="2220"/>
                    <a:pt x="2219" y="1"/>
                    <a:pt x="4985" y="1"/>
                  </a:cubicBezTo>
                  <a:cubicBezTo>
                    <a:pt x="7721" y="1"/>
                    <a:pt x="9940" y="2220"/>
                    <a:pt x="9940" y="498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8"/>
            <p:cNvSpPr/>
            <p:nvPr/>
          </p:nvSpPr>
          <p:spPr>
            <a:xfrm flipH="1">
              <a:off x="6163600" y="4257024"/>
              <a:ext cx="201233" cy="201233"/>
            </a:xfrm>
            <a:custGeom>
              <a:avLst/>
              <a:gdLst/>
              <a:ahLst/>
              <a:cxnLst/>
              <a:rect l="l" t="t" r="r" b="b"/>
              <a:pathLst>
                <a:path w="6080" h="6080" fill="none" extrusionOk="0">
                  <a:moveTo>
                    <a:pt x="1" y="0"/>
                  </a:moveTo>
                  <a:lnTo>
                    <a:pt x="6080" y="0"/>
                  </a:lnTo>
                  <a:lnTo>
                    <a:pt x="6080" y="6079"/>
                  </a:lnTo>
                  <a:lnTo>
                    <a:pt x="1" y="6079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48"/>
          <p:cNvGrpSpPr/>
          <p:nvPr/>
        </p:nvGrpSpPr>
        <p:grpSpPr>
          <a:xfrm>
            <a:off x="4016110" y="2130443"/>
            <a:ext cx="1111800" cy="115460"/>
            <a:chOff x="2024860" y="2121419"/>
            <a:chExt cx="1111800" cy="115460"/>
          </a:xfrm>
        </p:grpSpPr>
        <p:cxnSp>
          <p:nvCxnSpPr>
            <p:cNvPr id="1269" name="Google Shape;1269;p48"/>
            <p:cNvCxnSpPr/>
            <p:nvPr/>
          </p:nvCxnSpPr>
          <p:spPr>
            <a:xfrm>
              <a:off x="2024860" y="2169500"/>
              <a:ext cx="1111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0" name="Google Shape;1270;p48"/>
            <p:cNvSpPr/>
            <p:nvPr/>
          </p:nvSpPr>
          <p:spPr>
            <a:xfrm flipH="1">
              <a:off x="2211222" y="2121419"/>
              <a:ext cx="739077" cy="115460"/>
            </a:xfrm>
            <a:custGeom>
              <a:avLst/>
              <a:gdLst/>
              <a:ahLst/>
              <a:cxnLst/>
              <a:rect l="l" t="t" r="r" b="b"/>
              <a:pathLst>
                <a:path w="17904" h="2797" extrusionOk="0">
                  <a:moveTo>
                    <a:pt x="0" y="0"/>
                  </a:moveTo>
                  <a:lnTo>
                    <a:pt x="0" y="2797"/>
                  </a:lnTo>
                  <a:lnTo>
                    <a:pt x="2827" y="2797"/>
                  </a:lnTo>
                  <a:lnTo>
                    <a:pt x="2827" y="0"/>
                  </a:lnTo>
                  <a:close/>
                  <a:moveTo>
                    <a:pt x="3770" y="0"/>
                  </a:moveTo>
                  <a:lnTo>
                    <a:pt x="3770" y="2797"/>
                  </a:lnTo>
                  <a:lnTo>
                    <a:pt x="6596" y="2797"/>
                  </a:lnTo>
                  <a:lnTo>
                    <a:pt x="6596" y="0"/>
                  </a:lnTo>
                  <a:close/>
                  <a:moveTo>
                    <a:pt x="7539" y="0"/>
                  </a:moveTo>
                  <a:lnTo>
                    <a:pt x="7539" y="2797"/>
                  </a:lnTo>
                  <a:lnTo>
                    <a:pt x="10365" y="2797"/>
                  </a:lnTo>
                  <a:lnTo>
                    <a:pt x="10365" y="0"/>
                  </a:lnTo>
                  <a:close/>
                  <a:moveTo>
                    <a:pt x="11308" y="0"/>
                  </a:moveTo>
                  <a:lnTo>
                    <a:pt x="11308" y="2797"/>
                  </a:lnTo>
                  <a:lnTo>
                    <a:pt x="14134" y="2797"/>
                  </a:lnTo>
                  <a:lnTo>
                    <a:pt x="14134" y="0"/>
                  </a:lnTo>
                  <a:close/>
                  <a:moveTo>
                    <a:pt x="15077" y="0"/>
                  </a:moveTo>
                  <a:lnTo>
                    <a:pt x="15077" y="2797"/>
                  </a:lnTo>
                  <a:lnTo>
                    <a:pt x="17904" y="2797"/>
                  </a:lnTo>
                  <a:lnTo>
                    <a:pt x="1790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1" name="Google Shape;1271;p48"/>
          <p:cNvGrpSpPr/>
          <p:nvPr/>
        </p:nvGrpSpPr>
        <p:grpSpPr>
          <a:xfrm>
            <a:off x="6007410" y="2130443"/>
            <a:ext cx="1111800" cy="115460"/>
            <a:chOff x="2024860" y="2121419"/>
            <a:chExt cx="1111800" cy="115460"/>
          </a:xfrm>
        </p:grpSpPr>
        <p:cxnSp>
          <p:nvCxnSpPr>
            <p:cNvPr id="1272" name="Google Shape;1272;p48"/>
            <p:cNvCxnSpPr/>
            <p:nvPr/>
          </p:nvCxnSpPr>
          <p:spPr>
            <a:xfrm>
              <a:off x="2024860" y="2169500"/>
              <a:ext cx="1111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3" name="Google Shape;1273;p48"/>
            <p:cNvSpPr/>
            <p:nvPr/>
          </p:nvSpPr>
          <p:spPr>
            <a:xfrm flipH="1">
              <a:off x="2211222" y="2121419"/>
              <a:ext cx="739077" cy="115460"/>
            </a:xfrm>
            <a:custGeom>
              <a:avLst/>
              <a:gdLst/>
              <a:ahLst/>
              <a:cxnLst/>
              <a:rect l="l" t="t" r="r" b="b"/>
              <a:pathLst>
                <a:path w="17904" h="2797" extrusionOk="0">
                  <a:moveTo>
                    <a:pt x="0" y="0"/>
                  </a:moveTo>
                  <a:lnTo>
                    <a:pt x="0" y="2797"/>
                  </a:lnTo>
                  <a:lnTo>
                    <a:pt x="2827" y="2797"/>
                  </a:lnTo>
                  <a:lnTo>
                    <a:pt x="2827" y="0"/>
                  </a:lnTo>
                  <a:close/>
                  <a:moveTo>
                    <a:pt x="3770" y="0"/>
                  </a:moveTo>
                  <a:lnTo>
                    <a:pt x="3770" y="2797"/>
                  </a:lnTo>
                  <a:lnTo>
                    <a:pt x="6596" y="2797"/>
                  </a:lnTo>
                  <a:lnTo>
                    <a:pt x="6596" y="0"/>
                  </a:lnTo>
                  <a:close/>
                  <a:moveTo>
                    <a:pt x="7539" y="0"/>
                  </a:moveTo>
                  <a:lnTo>
                    <a:pt x="7539" y="2797"/>
                  </a:lnTo>
                  <a:lnTo>
                    <a:pt x="10365" y="2797"/>
                  </a:lnTo>
                  <a:lnTo>
                    <a:pt x="10365" y="0"/>
                  </a:lnTo>
                  <a:close/>
                  <a:moveTo>
                    <a:pt x="11308" y="0"/>
                  </a:moveTo>
                  <a:lnTo>
                    <a:pt x="11308" y="2797"/>
                  </a:lnTo>
                  <a:lnTo>
                    <a:pt x="14134" y="2797"/>
                  </a:lnTo>
                  <a:lnTo>
                    <a:pt x="14134" y="0"/>
                  </a:lnTo>
                  <a:close/>
                  <a:moveTo>
                    <a:pt x="15077" y="0"/>
                  </a:moveTo>
                  <a:lnTo>
                    <a:pt x="15077" y="2797"/>
                  </a:lnTo>
                  <a:lnTo>
                    <a:pt x="17904" y="2797"/>
                  </a:lnTo>
                  <a:lnTo>
                    <a:pt x="1790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48"/>
          <p:cNvGrpSpPr/>
          <p:nvPr/>
        </p:nvGrpSpPr>
        <p:grpSpPr>
          <a:xfrm rot="10800000" flipH="1">
            <a:off x="8016767" y="2130456"/>
            <a:ext cx="2240950" cy="1657325"/>
            <a:chOff x="4603700" y="-443725"/>
            <a:chExt cx="2240950" cy="1657325"/>
          </a:xfrm>
        </p:grpSpPr>
        <p:sp>
          <p:nvSpPr>
            <p:cNvPr id="1275" name="Google Shape;1275;p48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48"/>
          <p:cNvGrpSpPr/>
          <p:nvPr/>
        </p:nvGrpSpPr>
        <p:grpSpPr>
          <a:xfrm rot="10800000">
            <a:off x="-1118207" y="2130456"/>
            <a:ext cx="2240950" cy="1657325"/>
            <a:chOff x="4603700" y="-443725"/>
            <a:chExt cx="2240950" cy="1657325"/>
          </a:xfrm>
        </p:grpSpPr>
        <p:sp>
          <p:nvSpPr>
            <p:cNvPr id="1278" name="Google Shape;1278;p48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8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Google Shape;1280;p48"/>
          <p:cNvGrpSpPr/>
          <p:nvPr/>
        </p:nvGrpSpPr>
        <p:grpSpPr>
          <a:xfrm>
            <a:off x="1352717" y="2076710"/>
            <a:ext cx="464167" cy="222925"/>
            <a:chOff x="4003625" y="3839200"/>
            <a:chExt cx="323800" cy="155500"/>
          </a:xfrm>
        </p:grpSpPr>
        <p:sp>
          <p:nvSpPr>
            <p:cNvPr id="1281" name="Google Shape;1281;p48"/>
            <p:cNvSpPr/>
            <p:nvPr/>
          </p:nvSpPr>
          <p:spPr>
            <a:xfrm>
              <a:off x="4073750" y="3850700"/>
              <a:ext cx="105975" cy="35875"/>
            </a:xfrm>
            <a:custGeom>
              <a:avLst/>
              <a:gdLst/>
              <a:ahLst/>
              <a:cxnLst/>
              <a:rect l="l" t="t" r="r" b="b"/>
              <a:pathLst>
                <a:path w="4239" h="1435" extrusionOk="0">
                  <a:moveTo>
                    <a:pt x="2820" y="0"/>
                  </a:moveTo>
                  <a:lnTo>
                    <a:pt x="1" y="16"/>
                  </a:lnTo>
                  <a:lnTo>
                    <a:pt x="1419" y="1434"/>
                  </a:lnTo>
                  <a:lnTo>
                    <a:pt x="4238" y="1419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4118050" y="3895050"/>
              <a:ext cx="105950" cy="35825"/>
            </a:xfrm>
            <a:custGeom>
              <a:avLst/>
              <a:gdLst/>
              <a:ahLst/>
              <a:cxnLst/>
              <a:rect l="l" t="t" r="r" b="b"/>
              <a:pathLst>
                <a:path w="4238" h="1433" extrusionOk="0">
                  <a:moveTo>
                    <a:pt x="2819" y="0"/>
                  </a:moveTo>
                  <a:lnTo>
                    <a:pt x="1" y="14"/>
                  </a:lnTo>
                  <a:lnTo>
                    <a:pt x="1418" y="1433"/>
                  </a:lnTo>
                  <a:lnTo>
                    <a:pt x="4237" y="1416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4160425" y="3937400"/>
              <a:ext cx="105950" cy="35850"/>
            </a:xfrm>
            <a:custGeom>
              <a:avLst/>
              <a:gdLst/>
              <a:ahLst/>
              <a:cxnLst/>
              <a:rect l="l" t="t" r="r" b="b"/>
              <a:pathLst>
                <a:path w="4238" h="1434" extrusionOk="0">
                  <a:moveTo>
                    <a:pt x="2820" y="1"/>
                  </a:moveTo>
                  <a:lnTo>
                    <a:pt x="1" y="17"/>
                  </a:lnTo>
                  <a:lnTo>
                    <a:pt x="1419" y="1433"/>
                  </a:lnTo>
                  <a:lnTo>
                    <a:pt x="4237" y="1418"/>
                  </a:lnTo>
                  <a:lnTo>
                    <a:pt x="28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4034300" y="3839200"/>
              <a:ext cx="293125" cy="155500"/>
            </a:xfrm>
            <a:custGeom>
              <a:avLst/>
              <a:gdLst/>
              <a:ahLst/>
              <a:cxnLst/>
              <a:rect l="l" t="t" r="r" b="b"/>
              <a:pathLst>
                <a:path w="11725" h="6220" extrusionOk="0">
                  <a:moveTo>
                    <a:pt x="90" y="0"/>
                  </a:moveTo>
                  <a:lnTo>
                    <a:pt x="1" y="215"/>
                  </a:lnTo>
                  <a:lnTo>
                    <a:pt x="4454" y="216"/>
                  </a:lnTo>
                  <a:lnTo>
                    <a:pt x="10397" y="6157"/>
                  </a:lnTo>
                  <a:lnTo>
                    <a:pt x="10398" y="6154"/>
                  </a:lnTo>
                  <a:lnTo>
                    <a:pt x="10463" y="6219"/>
                  </a:lnTo>
                  <a:lnTo>
                    <a:pt x="11725" y="6219"/>
                  </a:lnTo>
                  <a:lnTo>
                    <a:pt x="11004" y="5498"/>
                  </a:lnTo>
                  <a:lnTo>
                    <a:pt x="10587" y="5498"/>
                  </a:lnTo>
                  <a:lnTo>
                    <a:pt x="7934" y="2847"/>
                  </a:lnTo>
                  <a:lnTo>
                    <a:pt x="6796" y="1708"/>
                  </a:lnTo>
                  <a:lnTo>
                    <a:pt x="6796" y="551"/>
                  </a:lnTo>
                  <a:lnTo>
                    <a:pt x="6489" y="243"/>
                  </a:lnTo>
                  <a:lnTo>
                    <a:pt x="4786" y="243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4003625" y="3849925"/>
              <a:ext cx="191650" cy="138675"/>
            </a:xfrm>
            <a:custGeom>
              <a:avLst/>
              <a:gdLst/>
              <a:ahLst/>
              <a:cxnLst/>
              <a:rect l="l" t="t" r="r" b="b"/>
              <a:pathLst>
                <a:path w="7666" h="5547" extrusionOk="0">
                  <a:moveTo>
                    <a:pt x="0" y="0"/>
                  </a:moveTo>
                  <a:lnTo>
                    <a:pt x="69" y="181"/>
                  </a:lnTo>
                  <a:lnTo>
                    <a:pt x="1565" y="181"/>
                  </a:lnTo>
                  <a:lnTo>
                    <a:pt x="1797" y="414"/>
                  </a:lnTo>
                  <a:lnTo>
                    <a:pt x="2169" y="414"/>
                  </a:lnTo>
                  <a:lnTo>
                    <a:pt x="7302" y="5546"/>
                  </a:lnTo>
                  <a:lnTo>
                    <a:pt x="7666" y="5546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48"/>
          <p:cNvGrpSpPr/>
          <p:nvPr/>
        </p:nvGrpSpPr>
        <p:grpSpPr>
          <a:xfrm>
            <a:off x="3316954" y="2107507"/>
            <a:ext cx="518802" cy="161332"/>
            <a:chOff x="4008575" y="2806700"/>
            <a:chExt cx="323725" cy="100675"/>
          </a:xfrm>
        </p:grpSpPr>
        <p:sp>
          <p:nvSpPr>
            <p:cNvPr id="1287" name="Google Shape;1287;p48"/>
            <p:cNvSpPr/>
            <p:nvPr/>
          </p:nvSpPr>
          <p:spPr>
            <a:xfrm>
              <a:off x="4019200" y="2806700"/>
              <a:ext cx="52675" cy="26925"/>
            </a:xfrm>
            <a:custGeom>
              <a:avLst/>
              <a:gdLst/>
              <a:ahLst/>
              <a:cxnLst/>
              <a:rect l="l" t="t" r="r" b="b"/>
              <a:pathLst>
                <a:path w="2107" h="1077" extrusionOk="0">
                  <a:moveTo>
                    <a:pt x="1" y="0"/>
                  </a:moveTo>
                  <a:lnTo>
                    <a:pt x="929" y="1077"/>
                  </a:lnTo>
                  <a:lnTo>
                    <a:pt x="2106" y="1077"/>
                  </a:lnTo>
                  <a:lnTo>
                    <a:pt x="1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4058975" y="2806700"/>
              <a:ext cx="61075" cy="26925"/>
            </a:xfrm>
            <a:custGeom>
              <a:avLst/>
              <a:gdLst/>
              <a:ahLst/>
              <a:cxnLst/>
              <a:rect l="l" t="t" r="r" b="b"/>
              <a:pathLst>
                <a:path w="2443" h="1077" extrusionOk="0">
                  <a:moveTo>
                    <a:pt x="0" y="0"/>
                  </a:moveTo>
                  <a:lnTo>
                    <a:pt x="822" y="1077"/>
                  </a:lnTo>
                  <a:lnTo>
                    <a:pt x="2443" y="1077"/>
                  </a:lnTo>
                  <a:lnTo>
                    <a:pt x="16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8"/>
            <p:cNvSpPr/>
            <p:nvPr/>
          </p:nvSpPr>
          <p:spPr>
            <a:xfrm>
              <a:off x="4008575" y="2839275"/>
              <a:ext cx="323575" cy="45550"/>
            </a:xfrm>
            <a:custGeom>
              <a:avLst/>
              <a:gdLst/>
              <a:ahLst/>
              <a:cxnLst/>
              <a:rect l="l" t="t" r="r" b="b"/>
              <a:pathLst>
                <a:path w="12943" h="1822" extrusionOk="0">
                  <a:moveTo>
                    <a:pt x="11196" y="1"/>
                  </a:moveTo>
                  <a:cubicBezTo>
                    <a:pt x="11192" y="1"/>
                    <a:pt x="11187" y="1"/>
                    <a:pt x="11183" y="1"/>
                  </a:cubicBezTo>
                  <a:lnTo>
                    <a:pt x="1203" y="1"/>
                  </a:lnTo>
                  <a:lnTo>
                    <a:pt x="585" y="828"/>
                  </a:lnTo>
                  <a:lnTo>
                    <a:pt x="286" y="828"/>
                  </a:lnTo>
                  <a:cubicBezTo>
                    <a:pt x="180" y="832"/>
                    <a:pt x="180" y="989"/>
                    <a:pt x="286" y="995"/>
                  </a:cubicBezTo>
                  <a:lnTo>
                    <a:pt x="463" y="995"/>
                  </a:lnTo>
                  <a:lnTo>
                    <a:pt x="110" y="1469"/>
                  </a:lnTo>
                  <a:cubicBezTo>
                    <a:pt x="0" y="1614"/>
                    <a:pt x="103" y="1821"/>
                    <a:pt x="284" y="1821"/>
                  </a:cubicBezTo>
                  <a:cubicBezTo>
                    <a:pt x="285" y="1821"/>
                    <a:pt x="286" y="1821"/>
                    <a:pt x="286" y="1821"/>
                  </a:cubicBezTo>
                  <a:lnTo>
                    <a:pt x="285" y="1821"/>
                  </a:lnTo>
                  <a:cubicBezTo>
                    <a:pt x="354" y="1821"/>
                    <a:pt x="420" y="1789"/>
                    <a:pt x="461" y="1734"/>
                  </a:cubicBezTo>
                  <a:lnTo>
                    <a:pt x="1013" y="995"/>
                  </a:lnTo>
                  <a:lnTo>
                    <a:pt x="3224" y="995"/>
                  </a:lnTo>
                  <a:lnTo>
                    <a:pt x="4758" y="1541"/>
                  </a:lnTo>
                  <a:cubicBezTo>
                    <a:pt x="4765" y="1543"/>
                    <a:pt x="4773" y="1545"/>
                    <a:pt x="4781" y="1545"/>
                  </a:cubicBezTo>
                  <a:cubicBezTo>
                    <a:pt x="4783" y="1545"/>
                    <a:pt x="4785" y="1545"/>
                    <a:pt x="4786" y="1545"/>
                  </a:cubicBezTo>
                  <a:lnTo>
                    <a:pt x="6394" y="1545"/>
                  </a:lnTo>
                  <a:cubicBezTo>
                    <a:pt x="6406" y="1545"/>
                    <a:pt x="6419" y="1542"/>
                    <a:pt x="6430" y="1536"/>
                  </a:cubicBezTo>
                  <a:lnTo>
                    <a:pt x="7554" y="995"/>
                  </a:lnTo>
                  <a:lnTo>
                    <a:pt x="9685" y="995"/>
                  </a:lnTo>
                  <a:lnTo>
                    <a:pt x="11113" y="1757"/>
                  </a:lnTo>
                  <a:cubicBezTo>
                    <a:pt x="11125" y="1762"/>
                    <a:pt x="11139" y="1765"/>
                    <a:pt x="11152" y="1766"/>
                  </a:cubicBezTo>
                  <a:lnTo>
                    <a:pt x="12855" y="1766"/>
                  </a:lnTo>
                  <a:cubicBezTo>
                    <a:pt x="12856" y="1766"/>
                    <a:pt x="12857" y="1766"/>
                    <a:pt x="12858" y="1766"/>
                  </a:cubicBezTo>
                  <a:cubicBezTo>
                    <a:pt x="12905" y="1766"/>
                    <a:pt x="12943" y="1730"/>
                    <a:pt x="12943" y="1683"/>
                  </a:cubicBezTo>
                  <a:cubicBezTo>
                    <a:pt x="12943" y="1636"/>
                    <a:pt x="12905" y="1600"/>
                    <a:pt x="12858" y="1600"/>
                  </a:cubicBezTo>
                  <a:cubicBezTo>
                    <a:pt x="12857" y="1600"/>
                    <a:pt x="12856" y="1600"/>
                    <a:pt x="12855" y="1600"/>
                  </a:cubicBezTo>
                  <a:lnTo>
                    <a:pt x="11173" y="1600"/>
                  </a:lnTo>
                  <a:lnTo>
                    <a:pt x="9744" y="838"/>
                  </a:lnTo>
                  <a:cubicBezTo>
                    <a:pt x="9731" y="832"/>
                    <a:pt x="9718" y="828"/>
                    <a:pt x="9704" y="828"/>
                  </a:cubicBezTo>
                  <a:lnTo>
                    <a:pt x="7535" y="828"/>
                  </a:lnTo>
                  <a:cubicBezTo>
                    <a:pt x="7521" y="828"/>
                    <a:pt x="7510" y="831"/>
                    <a:pt x="7499" y="836"/>
                  </a:cubicBezTo>
                  <a:lnTo>
                    <a:pt x="6375" y="1380"/>
                  </a:lnTo>
                  <a:lnTo>
                    <a:pt x="4800" y="1380"/>
                  </a:lnTo>
                  <a:lnTo>
                    <a:pt x="3265" y="832"/>
                  </a:lnTo>
                  <a:cubicBezTo>
                    <a:pt x="3257" y="829"/>
                    <a:pt x="3248" y="828"/>
                    <a:pt x="3238" y="827"/>
                  </a:cubicBezTo>
                  <a:lnTo>
                    <a:pt x="1136" y="827"/>
                  </a:lnTo>
                  <a:lnTo>
                    <a:pt x="1424" y="441"/>
                  </a:lnTo>
                  <a:lnTo>
                    <a:pt x="11183" y="441"/>
                  </a:lnTo>
                  <a:cubicBezTo>
                    <a:pt x="11187" y="442"/>
                    <a:pt x="11192" y="442"/>
                    <a:pt x="11196" y="442"/>
                  </a:cubicBezTo>
                  <a:cubicBezTo>
                    <a:pt x="11317" y="442"/>
                    <a:pt x="11416" y="344"/>
                    <a:pt x="11416" y="221"/>
                  </a:cubicBezTo>
                  <a:cubicBezTo>
                    <a:pt x="11416" y="98"/>
                    <a:pt x="11317" y="1"/>
                    <a:pt x="11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8"/>
            <p:cNvSpPr/>
            <p:nvPr/>
          </p:nvSpPr>
          <p:spPr>
            <a:xfrm>
              <a:off x="4107225" y="2806725"/>
              <a:ext cx="115250" cy="26900"/>
            </a:xfrm>
            <a:custGeom>
              <a:avLst/>
              <a:gdLst/>
              <a:ahLst/>
              <a:cxnLst/>
              <a:rect l="l" t="t" r="r" b="b"/>
              <a:pathLst>
                <a:path w="4610" h="1076" extrusionOk="0">
                  <a:moveTo>
                    <a:pt x="1" y="1"/>
                  </a:moveTo>
                  <a:lnTo>
                    <a:pt x="822" y="1076"/>
                  </a:lnTo>
                  <a:lnTo>
                    <a:pt x="1058" y="1076"/>
                  </a:lnTo>
                  <a:lnTo>
                    <a:pt x="667" y="600"/>
                  </a:lnTo>
                  <a:cubicBezTo>
                    <a:pt x="626" y="551"/>
                    <a:pt x="639" y="483"/>
                    <a:pt x="696" y="448"/>
                  </a:cubicBezTo>
                  <a:cubicBezTo>
                    <a:pt x="720" y="434"/>
                    <a:pt x="745" y="427"/>
                    <a:pt x="771" y="427"/>
                  </a:cubicBezTo>
                  <a:cubicBezTo>
                    <a:pt x="810" y="427"/>
                    <a:pt x="848" y="443"/>
                    <a:pt x="876" y="473"/>
                  </a:cubicBezTo>
                  <a:lnTo>
                    <a:pt x="1372" y="1076"/>
                  </a:lnTo>
                  <a:lnTo>
                    <a:pt x="1652" y="1076"/>
                  </a:lnTo>
                  <a:lnTo>
                    <a:pt x="1261" y="600"/>
                  </a:lnTo>
                  <a:cubicBezTo>
                    <a:pt x="1220" y="551"/>
                    <a:pt x="1234" y="483"/>
                    <a:pt x="1292" y="448"/>
                  </a:cubicBezTo>
                  <a:cubicBezTo>
                    <a:pt x="1315" y="434"/>
                    <a:pt x="1341" y="427"/>
                    <a:pt x="1367" y="427"/>
                  </a:cubicBezTo>
                  <a:cubicBezTo>
                    <a:pt x="1407" y="427"/>
                    <a:pt x="1446" y="443"/>
                    <a:pt x="1471" y="473"/>
                  </a:cubicBezTo>
                  <a:lnTo>
                    <a:pt x="1968" y="1076"/>
                  </a:lnTo>
                  <a:lnTo>
                    <a:pt x="2247" y="1076"/>
                  </a:lnTo>
                  <a:lnTo>
                    <a:pt x="1858" y="600"/>
                  </a:lnTo>
                  <a:cubicBezTo>
                    <a:pt x="1815" y="551"/>
                    <a:pt x="1830" y="483"/>
                    <a:pt x="1887" y="448"/>
                  </a:cubicBezTo>
                  <a:cubicBezTo>
                    <a:pt x="1910" y="434"/>
                    <a:pt x="1936" y="427"/>
                    <a:pt x="1961" y="427"/>
                  </a:cubicBezTo>
                  <a:cubicBezTo>
                    <a:pt x="2000" y="427"/>
                    <a:pt x="2038" y="443"/>
                    <a:pt x="2067" y="473"/>
                  </a:cubicBezTo>
                  <a:lnTo>
                    <a:pt x="2563" y="1076"/>
                  </a:lnTo>
                  <a:lnTo>
                    <a:pt x="2843" y="1076"/>
                  </a:lnTo>
                  <a:lnTo>
                    <a:pt x="2452" y="600"/>
                  </a:lnTo>
                  <a:cubicBezTo>
                    <a:pt x="2411" y="551"/>
                    <a:pt x="2425" y="483"/>
                    <a:pt x="2483" y="448"/>
                  </a:cubicBezTo>
                  <a:cubicBezTo>
                    <a:pt x="2506" y="434"/>
                    <a:pt x="2531" y="427"/>
                    <a:pt x="2556" y="427"/>
                  </a:cubicBezTo>
                  <a:cubicBezTo>
                    <a:pt x="2595" y="427"/>
                    <a:pt x="2634" y="443"/>
                    <a:pt x="2662" y="473"/>
                  </a:cubicBezTo>
                  <a:lnTo>
                    <a:pt x="3158" y="1076"/>
                  </a:lnTo>
                  <a:lnTo>
                    <a:pt x="3438" y="1076"/>
                  </a:lnTo>
                  <a:lnTo>
                    <a:pt x="3046" y="600"/>
                  </a:lnTo>
                  <a:cubicBezTo>
                    <a:pt x="3007" y="551"/>
                    <a:pt x="3019" y="483"/>
                    <a:pt x="3077" y="448"/>
                  </a:cubicBezTo>
                  <a:cubicBezTo>
                    <a:pt x="3100" y="434"/>
                    <a:pt x="3125" y="427"/>
                    <a:pt x="3150" y="427"/>
                  </a:cubicBezTo>
                  <a:cubicBezTo>
                    <a:pt x="3189" y="427"/>
                    <a:pt x="3228" y="443"/>
                    <a:pt x="3256" y="473"/>
                  </a:cubicBezTo>
                  <a:lnTo>
                    <a:pt x="3753" y="1076"/>
                  </a:lnTo>
                  <a:lnTo>
                    <a:pt x="4032" y="1076"/>
                  </a:lnTo>
                  <a:lnTo>
                    <a:pt x="3642" y="600"/>
                  </a:lnTo>
                  <a:cubicBezTo>
                    <a:pt x="3599" y="551"/>
                    <a:pt x="3613" y="483"/>
                    <a:pt x="3671" y="448"/>
                  </a:cubicBezTo>
                  <a:lnTo>
                    <a:pt x="3670" y="448"/>
                  </a:lnTo>
                  <a:cubicBezTo>
                    <a:pt x="3693" y="434"/>
                    <a:pt x="3718" y="427"/>
                    <a:pt x="3744" y="427"/>
                  </a:cubicBezTo>
                  <a:cubicBezTo>
                    <a:pt x="3783" y="427"/>
                    <a:pt x="3821" y="443"/>
                    <a:pt x="3849" y="473"/>
                  </a:cubicBezTo>
                  <a:lnTo>
                    <a:pt x="4347" y="1076"/>
                  </a:lnTo>
                  <a:lnTo>
                    <a:pt x="4610" y="1076"/>
                  </a:lnTo>
                  <a:lnTo>
                    <a:pt x="36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4167950" y="2890750"/>
              <a:ext cx="27350" cy="16625"/>
            </a:xfrm>
            <a:custGeom>
              <a:avLst/>
              <a:gdLst/>
              <a:ahLst/>
              <a:cxnLst/>
              <a:rect l="l" t="t" r="r" b="b"/>
              <a:pathLst>
                <a:path w="1094" h="665" extrusionOk="0">
                  <a:moveTo>
                    <a:pt x="494" y="1"/>
                  </a:moveTo>
                  <a:lnTo>
                    <a:pt x="0" y="297"/>
                  </a:lnTo>
                  <a:lnTo>
                    <a:pt x="0" y="366"/>
                  </a:lnTo>
                  <a:lnTo>
                    <a:pt x="494" y="664"/>
                  </a:lnTo>
                  <a:lnTo>
                    <a:pt x="1094" y="664"/>
                  </a:lnTo>
                  <a:lnTo>
                    <a:pt x="762" y="333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4207175" y="2890750"/>
              <a:ext cx="27375" cy="16625"/>
            </a:xfrm>
            <a:custGeom>
              <a:avLst/>
              <a:gdLst/>
              <a:ahLst/>
              <a:cxnLst/>
              <a:rect l="l" t="t" r="r" b="b"/>
              <a:pathLst>
                <a:path w="1095" h="665" extrusionOk="0">
                  <a:moveTo>
                    <a:pt x="494" y="1"/>
                  </a:moveTo>
                  <a:lnTo>
                    <a:pt x="1" y="297"/>
                  </a:lnTo>
                  <a:lnTo>
                    <a:pt x="1" y="366"/>
                  </a:lnTo>
                  <a:lnTo>
                    <a:pt x="494" y="664"/>
                  </a:lnTo>
                  <a:lnTo>
                    <a:pt x="1094" y="664"/>
                  </a:lnTo>
                  <a:lnTo>
                    <a:pt x="763" y="333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4252875" y="2890750"/>
              <a:ext cx="27350" cy="16625"/>
            </a:xfrm>
            <a:custGeom>
              <a:avLst/>
              <a:gdLst/>
              <a:ahLst/>
              <a:cxnLst/>
              <a:rect l="l" t="t" r="r" b="b"/>
              <a:pathLst>
                <a:path w="1094" h="665" extrusionOk="0">
                  <a:moveTo>
                    <a:pt x="494" y="1"/>
                  </a:moveTo>
                  <a:lnTo>
                    <a:pt x="0" y="297"/>
                  </a:lnTo>
                  <a:lnTo>
                    <a:pt x="0" y="366"/>
                  </a:lnTo>
                  <a:lnTo>
                    <a:pt x="494" y="664"/>
                  </a:lnTo>
                  <a:lnTo>
                    <a:pt x="1094" y="664"/>
                  </a:lnTo>
                  <a:lnTo>
                    <a:pt x="762" y="333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4304925" y="2890750"/>
              <a:ext cx="27375" cy="16625"/>
            </a:xfrm>
            <a:custGeom>
              <a:avLst/>
              <a:gdLst/>
              <a:ahLst/>
              <a:cxnLst/>
              <a:rect l="l" t="t" r="r" b="b"/>
              <a:pathLst>
                <a:path w="1095" h="665" extrusionOk="0">
                  <a:moveTo>
                    <a:pt x="495" y="1"/>
                  </a:moveTo>
                  <a:lnTo>
                    <a:pt x="1" y="297"/>
                  </a:lnTo>
                  <a:lnTo>
                    <a:pt x="1" y="366"/>
                  </a:lnTo>
                  <a:lnTo>
                    <a:pt x="495" y="664"/>
                  </a:lnTo>
                  <a:lnTo>
                    <a:pt x="1095" y="664"/>
                  </a:lnTo>
                  <a:lnTo>
                    <a:pt x="763" y="333"/>
                  </a:lnTo>
                  <a:lnTo>
                    <a:pt x="10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5" name="Google Shape;1295;p48"/>
          <p:cNvGrpSpPr/>
          <p:nvPr/>
        </p:nvGrpSpPr>
        <p:grpSpPr>
          <a:xfrm>
            <a:off x="7376693" y="1996617"/>
            <a:ext cx="346991" cy="383111"/>
            <a:chOff x="6884675" y="1643625"/>
            <a:chExt cx="278350" cy="307300"/>
          </a:xfrm>
        </p:grpSpPr>
        <p:sp>
          <p:nvSpPr>
            <p:cNvPr id="1296" name="Google Shape;1296;p48"/>
            <p:cNvSpPr/>
            <p:nvPr/>
          </p:nvSpPr>
          <p:spPr>
            <a:xfrm>
              <a:off x="6884675" y="1643625"/>
              <a:ext cx="278350" cy="307300"/>
            </a:xfrm>
            <a:custGeom>
              <a:avLst/>
              <a:gdLst/>
              <a:ahLst/>
              <a:cxnLst/>
              <a:rect l="l" t="t" r="r" b="b"/>
              <a:pathLst>
                <a:path w="11134" h="12292" extrusionOk="0">
                  <a:moveTo>
                    <a:pt x="10402" y="1"/>
                  </a:moveTo>
                  <a:cubicBezTo>
                    <a:pt x="10330" y="1"/>
                    <a:pt x="10257" y="24"/>
                    <a:pt x="10195" y="71"/>
                  </a:cubicBezTo>
                  <a:lnTo>
                    <a:pt x="1352" y="6826"/>
                  </a:lnTo>
                  <a:cubicBezTo>
                    <a:pt x="140" y="7753"/>
                    <a:pt x="1" y="9616"/>
                    <a:pt x="1042" y="10979"/>
                  </a:cubicBezTo>
                  <a:cubicBezTo>
                    <a:pt x="1543" y="11634"/>
                    <a:pt x="2237" y="12078"/>
                    <a:pt x="3001" y="12232"/>
                  </a:cubicBezTo>
                  <a:cubicBezTo>
                    <a:pt x="3190" y="12272"/>
                    <a:pt x="3382" y="12291"/>
                    <a:pt x="3575" y="12291"/>
                  </a:cubicBezTo>
                  <a:cubicBezTo>
                    <a:pt x="4147" y="12291"/>
                    <a:pt x="4684" y="12115"/>
                    <a:pt x="5132" y="11772"/>
                  </a:cubicBezTo>
                  <a:lnTo>
                    <a:pt x="10955" y="7324"/>
                  </a:lnTo>
                  <a:cubicBezTo>
                    <a:pt x="11105" y="7208"/>
                    <a:pt x="11133" y="6994"/>
                    <a:pt x="11019" y="6844"/>
                  </a:cubicBezTo>
                  <a:cubicBezTo>
                    <a:pt x="10952" y="6756"/>
                    <a:pt x="10850" y="6709"/>
                    <a:pt x="10747" y="6709"/>
                  </a:cubicBezTo>
                  <a:cubicBezTo>
                    <a:pt x="10675" y="6709"/>
                    <a:pt x="10601" y="6732"/>
                    <a:pt x="10539" y="6779"/>
                  </a:cubicBezTo>
                  <a:lnTo>
                    <a:pt x="4715" y="11229"/>
                  </a:lnTo>
                  <a:cubicBezTo>
                    <a:pt x="4391" y="11478"/>
                    <a:pt x="3996" y="11607"/>
                    <a:pt x="3573" y="11607"/>
                  </a:cubicBezTo>
                  <a:cubicBezTo>
                    <a:pt x="3430" y="11607"/>
                    <a:pt x="3284" y="11592"/>
                    <a:pt x="3136" y="11562"/>
                  </a:cubicBezTo>
                  <a:cubicBezTo>
                    <a:pt x="2536" y="11441"/>
                    <a:pt x="1986" y="11085"/>
                    <a:pt x="1587" y="10564"/>
                  </a:cubicBezTo>
                  <a:cubicBezTo>
                    <a:pt x="774" y="9500"/>
                    <a:pt x="854" y="8068"/>
                    <a:pt x="1767" y="7371"/>
                  </a:cubicBezTo>
                  <a:lnTo>
                    <a:pt x="10610" y="614"/>
                  </a:lnTo>
                  <a:cubicBezTo>
                    <a:pt x="10759" y="500"/>
                    <a:pt x="10789" y="285"/>
                    <a:pt x="10675" y="136"/>
                  </a:cubicBezTo>
                  <a:cubicBezTo>
                    <a:pt x="10607" y="47"/>
                    <a:pt x="10505" y="1"/>
                    <a:pt x="10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8"/>
            <p:cNvSpPr/>
            <p:nvPr/>
          </p:nvSpPr>
          <p:spPr>
            <a:xfrm>
              <a:off x="6928200" y="1719450"/>
              <a:ext cx="183425" cy="189750"/>
            </a:xfrm>
            <a:custGeom>
              <a:avLst/>
              <a:gdLst/>
              <a:ahLst/>
              <a:cxnLst/>
              <a:rect l="l" t="t" r="r" b="b"/>
              <a:pathLst>
                <a:path w="7337" h="7590" extrusionOk="0">
                  <a:moveTo>
                    <a:pt x="7080" y="1"/>
                  </a:moveTo>
                  <a:cubicBezTo>
                    <a:pt x="7031" y="1"/>
                    <a:pt x="6983" y="16"/>
                    <a:pt x="6941" y="48"/>
                  </a:cubicBezTo>
                  <a:lnTo>
                    <a:pt x="1024" y="4568"/>
                  </a:lnTo>
                  <a:cubicBezTo>
                    <a:pt x="213" y="5187"/>
                    <a:pt x="1" y="6275"/>
                    <a:pt x="548" y="6994"/>
                  </a:cubicBezTo>
                  <a:cubicBezTo>
                    <a:pt x="849" y="7387"/>
                    <a:pt x="1318" y="7589"/>
                    <a:pt x="1814" y="7589"/>
                  </a:cubicBezTo>
                  <a:cubicBezTo>
                    <a:pt x="2221" y="7589"/>
                    <a:pt x="2648" y="7451"/>
                    <a:pt x="3015" y="7171"/>
                  </a:cubicBezTo>
                  <a:lnTo>
                    <a:pt x="6910" y="4195"/>
                  </a:lnTo>
                  <a:cubicBezTo>
                    <a:pt x="7010" y="4119"/>
                    <a:pt x="7030" y="3976"/>
                    <a:pt x="6954" y="3876"/>
                  </a:cubicBezTo>
                  <a:cubicBezTo>
                    <a:pt x="6909" y="3817"/>
                    <a:pt x="6840" y="3786"/>
                    <a:pt x="6771" y="3786"/>
                  </a:cubicBezTo>
                  <a:cubicBezTo>
                    <a:pt x="6723" y="3786"/>
                    <a:pt x="6675" y="3801"/>
                    <a:pt x="6633" y="3833"/>
                  </a:cubicBezTo>
                  <a:lnTo>
                    <a:pt x="2737" y="6810"/>
                  </a:lnTo>
                  <a:cubicBezTo>
                    <a:pt x="2453" y="7028"/>
                    <a:pt x="2124" y="7135"/>
                    <a:pt x="1813" y="7135"/>
                  </a:cubicBezTo>
                  <a:cubicBezTo>
                    <a:pt x="1456" y="7135"/>
                    <a:pt x="1124" y="6994"/>
                    <a:pt x="913" y="6717"/>
                  </a:cubicBezTo>
                  <a:cubicBezTo>
                    <a:pt x="517" y="6199"/>
                    <a:pt x="690" y="5398"/>
                    <a:pt x="1302" y="4929"/>
                  </a:cubicBezTo>
                  <a:lnTo>
                    <a:pt x="7218" y="411"/>
                  </a:lnTo>
                  <a:cubicBezTo>
                    <a:pt x="7318" y="333"/>
                    <a:pt x="7336" y="190"/>
                    <a:pt x="7260" y="90"/>
                  </a:cubicBezTo>
                  <a:cubicBezTo>
                    <a:pt x="7215" y="32"/>
                    <a:pt x="7148" y="1"/>
                    <a:pt x="7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6969625" y="1847575"/>
              <a:ext cx="32450" cy="25350"/>
            </a:xfrm>
            <a:custGeom>
              <a:avLst/>
              <a:gdLst/>
              <a:ahLst/>
              <a:cxnLst/>
              <a:rect l="l" t="t" r="r" b="b"/>
              <a:pathLst>
                <a:path w="1298" h="1014" extrusionOk="0">
                  <a:moveTo>
                    <a:pt x="1038" y="0"/>
                  </a:moveTo>
                  <a:cubicBezTo>
                    <a:pt x="989" y="0"/>
                    <a:pt x="939" y="16"/>
                    <a:pt x="897" y="50"/>
                  </a:cubicBezTo>
                  <a:lnTo>
                    <a:pt x="171" y="604"/>
                  </a:lnTo>
                  <a:cubicBezTo>
                    <a:pt x="1" y="737"/>
                    <a:pt x="92" y="1011"/>
                    <a:pt x="310" y="1013"/>
                  </a:cubicBezTo>
                  <a:cubicBezTo>
                    <a:pt x="360" y="1013"/>
                    <a:pt x="408" y="996"/>
                    <a:pt x="448" y="967"/>
                  </a:cubicBezTo>
                  <a:lnTo>
                    <a:pt x="1175" y="412"/>
                  </a:lnTo>
                  <a:cubicBezTo>
                    <a:pt x="1276" y="336"/>
                    <a:pt x="1297" y="191"/>
                    <a:pt x="1220" y="89"/>
                  </a:cubicBezTo>
                  <a:cubicBezTo>
                    <a:pt x="1175" y="31"/>
                    <a:pt x="1107" y="0"/>
                    <a:pt x="10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7007200" y="1819950"/>
              <a:ext cx="31000" cy="25275"/>
            </a:xfrm>
            <a:custGeom>
              <a:avLst/>
              <a:gdLst/>
              <a:ahLst/>
              <a:cxnLst/>
              <a:rect l="l" t="t" r="r" b="b"/>
              <a:pathLst>
                <a:path w="1240" h="1011" extrusionOk="0">
                  <a:moveTo>
                    <a:pt x="982" y="0"/>
                  </a:moveTo>
                  <a:cubicBezTo>
                    <a:pt x="934" y="0"/>
                    <a:pt x="886" y="16"/>
                    <a:pt x="844" y="47"/>
                  </a:cubicBezTo>
                  <a:lnTo>
                    <a:pt x="119" y="601"/>
                  </a:lnTo>
                  <a:cubicBezTo>
                    <a:pt x="19" y="678"/>
                    <a:pt x="0" y="820"/>
                    <a:pt x="75" y="920"/>
                  </a:cubicBezTo>
                  <a:cubicBezTo>
                    <a:pt x="119" y="977"/>
                    <a:pt x="187" y="1009"/>
                    <a:pt x="257" y="1011"/>
                  </a:cubicBezTo>
                  <a:cubicBezTo>
                    <a:pt x="307" y="1011"/>
                    <a:pt x="356" y="994"/>
                    <a:pt x="396" y="963"/>
                  </a:cubicBezTo>
                  <a:lnTo>
                    <a:pt x="1121" y="409"/>
                  </a:lnTo>
                  <a:cubicBezTo>
                    <a:pt x="1221" y="333"/>
                    <a:pt x="1239" y="191"/>
                    <a:pt x="1163" y="91"/>
                  </a:cubicBezTo>
                  <a:cubicBezTo>
                    <a:pt x="1118" y="32"/>
                    <a:pt x="1050" y="0"/>
                    <a:pt x="9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8"/>
            <p:cNvSpPr/>
            <p:nvPr/>
          </p:nvSpPr>
          <p:spPr>
            <a:xfrm>
              <a:off x="7042075" y="1792250"/>
              <a:ext cx="32400" cy="25250"/>
            </a:xfrm>
            <a:custGeom>
              <a:avLst/>
              <a:gdLst/>
              <a:ahLst/>
              <a:cxnLst/>
              <a:rect l="l" t="t" r="r" b="b"/>
              <a:pathLst>
                <a:path w="1296" h="1010" extrusionOk="0">
                  <a:moveTo>
                    <a:pt x="1037" y="1"/>
                  </a:moveTo>
                  <a:cubicBezTo>
                    <a:pt x="989" y="1"/>
                    <a:pt x="941" y="16"/>
                    <a:pt x="900" y="47"/>
                  </a:cubicBezTo>
                  <a:lnTo>
                    <a:pt x="175" y="602"/>
                  </a:lnTo>
                  <a:cubicBezTo>
                    <a:pt x="0" y="733"/>
                    <a:pt x="94" y="1009"/>
                    <a:pt x="311" y="1009"/>
                  </a:cubicBezTo>
                  <a:cubicBezTo>
                    <a:pt x="312" y="1009"/>
                    <a:pt x="312" y="1009"/>
                    <a:pt x="313" y="1009"/>
                  </a:cubicBezTo>
                  <a:cubicBezTo>
                    <a:pt x="362" y="1009"/>
                    <a:pt x="412" y="994"/>
                    <a:pt x="450" y="963"/>
                  </a:cubicBezTo>
                  <a:lnTo>
                    <a:pt x="1175" y="410"/>
                  </a:lnTo>
                  <a:cubicBezTo>
                    <a:pt x="1275" y="334"/>
                    <a:pt x="1295" y="190"/>
                    <a:pt x="1219" y="91"/>
                  </a:cubicBezTo>
                  <a:cubicBezTo>
                    <a:pt x="1174" y="32"/>
                    <a:pt x="1106" y="1"/>
                    <a:pt x="1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8"/>
            <p:cNvSpPr/>
            <p:nvPr/>
          </p:nvSpPr>
          <p:spPr>
            <a:xfrm>
              <a:off x="7078425" y="1769750"/>
              <a:ext cx="25500" cy="20100"/>
            </a:xfrm>
            <a:custGeom>
              <a:avLst/>
              <a:gdLst/>
              <a:ahLst/>
              <a:cxnLst/>
              <a:rect l="l" t="t" r="r" b="b"/>
              <a:pathLst>
                <a:path w="1020" h="804" extrusionOk="0">
                  <a:moveTo>
                    <a:pt x="760" y="1"/>
                  </a:moveTo>
                  <a:cubicBezTo>
                    <a:pt x="710" y="1"/>
                    <a:pt x="659" y="17"/>
                    <a:pt x="617" y="51"/>
                  </a:cubicBezTo>
                  <a:lnTo>
                    <a:pt x="171" y="392"/>
                  </a:lnTo>
                  <a:cubicBezTo>
                    <a:pt x="1" y="527"/>
                    <a:pt x="92" y="799"/>
                    <a:pt x="310" y="803"/>
                  </a:cubicBezTo>
                  <a:cubicBezTo>
                    <a:pt x="359" y="803"/>
                    <a:pt x="407" y="786"/>
                    <a:pt x="447" y="755"/>
                  </a:cubicBezTo>
                  <a:lnTo>
                    <a:pt x="895" y="414"/>
                  </a:lnTo>
                  <a:cubicBezTo>
                    <a:pt x="998" y="339"/>
                    <a:pt x="1019" y="192"/>
                    <a:pt x="942" y="90"/>
                  </a:cubicBezTo>
                  <a:cubicBezTo>
                    <a:pt x="897" y="32"/>
                    <a:pt x="82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49"/>
          <p:cNvSpPr txBox="1">
            <a:spLocks noGrp="1"/>
          </p:cNvSpPr>
          <p:nvPr>
            <p:ph type="subTitle" idx="1"/>
          </p:nvPr>
        </p:nvSpPr>
        <p:spPr>
          <a:xfrm>
            <a:off x="1290802" y="2011048"/>
            <a:ext cx="2779200" cy="8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Technical Dress Rehearsal Benchmarks</a:t>
            </a:r>
            <a:endParaRPr dirty="0"/>
          </a:p>
        </p:txBody>
      </p:sp>
      <p:sp>
        <p:nvSpPr>
          <p:cNvPr id="1307" name="Google Shape;1307;p49"/>
          <p:cNvSpPr txBox="1">
            <a:spLocks noGrp="1"/>
          </p:cNvSpPr>
          <p:nvPr>
            <p:ph type="title"/>
          </p:nvPr>
        </p:nvSpPr>
        <p:spPr>
          <a:xfrm>
            <a:off x="1704750" y="116000"/>
            <a:ext cx="5734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Benchmarks</a:t>
            </a:r>
            <a:endParaRPr/>
          </a:p>
        </p:txBody>
      </p:sp>
      <p:grpSp>
        <p:nvGrpSpPr>
          <p:cNvPr id="1308" name="Google Shape;1308;p49"/>
          <p:cNvGrpSpPr/>
          <p:nvPr/>
        </p:nvGrpSpPr>
        <p:grpSpPr>
          <a:xfrm rot="5400000">
            <a:off x="2535466" y="1132957"/>
            <a:ext cx="289868" cy="852000"/>
            <a:chOff x="456616" y="2161476"/>
            <a:chExt cx="289868" cy="852000"/>
          </a:xfrm>
        </p:grpSpPr>
        <p:sp>
          <p:nvSpPr>
            <p:cNvPr id="1309" name="Google Shape;1309;p49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9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9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9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9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4" name="Google Shape;1314;p49"/>
          <p:cNvGrpSpPr/>
          <p:nvPr/>
        </p:nvGrpSpPr>
        <p:grpSpPr>
          <a:xfrm rot="5400000">
            <a:off x="6669741" y="1132957"/>
            <a:ext cx="289868" cy="852000"/>
            <a:chOff x="456616" y="2161476"/>
            <a:chExt cx="289868" cy="852000"/>
          </a:xfrm>
        </p:grpSpPr>
        <p:sp>
          <p:nvSpPr>
            <p:cNvPr id="1315" name="Google Shape;1315;p49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9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9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9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9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0" name="Google Shape;1320;p49"/>
          <p:cNvGrpSpPr/>
          <p:nvPr/>
        </p:nvGrpSpPr>
        <p:grpSpPr>
          <a:xfrm rot="5400000">
            <a:off x="2491756" y="2738788"/>
            <a:ext cx="4160392" cy="328444"/>
            <a:chOff x="4783909" y="2518498"/>
            <a:chExt cx="3136841" cy="328444"/>
          </a:xfrm>
        </p:grpSpPr>
        <p:cxnSp>
          <p:nvCxnSpPr>
            <p:cNvPr id="1321" name="Google Shape;1321;p49"/>
            <p:cNvCxnSpPr/>
            <p:nvPr/>
          </p:nvCxnSpPr>
          <p:spPr>
            <a:xfrm rot="-5400000">
              <a:off x="6445200" y="1207175"/>
              <a:ext cx="2100" cy="29490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322" name="Google Shape;1322;p49"/>
            <p:cNvSpPr/>
            <p:nvPr/>
          </p:nvSpPr>
          <p:spPr>
            <a:xfrm>
              <a:off x="4783909" y="2518498"/>
              <a:ext cx="327468" cy="328444"/>
            </a:xfrm>
            <a:custGeom>
              <a:avLst/>
              <a:gdLst/>
              <a:ahLst/>
              <a:cxnLst/>
              <a:rect l="l" t="t" r="r" b="b"/>
              <a:pathLst>
                <a:path w="10062" h="10092" extrusionOk="0">
                  <a:moveTo>
                    <a:pt x="5046" y="0"/>
                  </a:moveTo>
                  <a:cubicBezTo>
                    <a:pt x="2250" y="0"/>
                    <a:pt x="1" y="2280"/>
                    <a:pt x="1" y="5046"/>
                  </a:cubicBezTo>
                  <a:cubicBezTo>
                    <a:pt x="1" y="7842"/>
                    <a:pt x="2250" y="10091"/>
                    <a:pt x="5046" y="10091"/>
                  </a:cubicBezTo>
                  <a:cubicBezTo>
                    <a:pt x="7812" y="10091"/>
                    <a:pt x="10062" y="7842"/>
                    <a:pt x="10062" y="5046"/>
                  </a:cubicBezTo>
                  <a:cubicBezTo>
                    <a:pt x="10062" y="2280"/>
                    <a:pt x="7812" y="0"/>
                    <a:pt x="5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4816551" y="2552117"/>
              <a:ext cx="262183" cy="261174"/>
            </a:xfrm>
            <a:custGeom>
              <a:avLst/>
              <a:gdLst/>
              <a:ahLst/>
              <a:cxnLst/>
              <a:rect l="l" t="t" r="r" b="b"/>
              <a:pathLst>
                <a:path w="8056" h="8025" extrusionOk="0">
                  <a:moveTo>
                    <a:pt x="4043" y="1"/>
                  </a:moveTo>
                  <a:cubicBezTo>
                    <a:pt x="1824" y="1"/>
                    <a:pt x="1" y="1794"/>
                    <a:pt x="1" y="4013"/>
                  </a:cubicBezTo>
                  <a:cubicBezTo>
                    <a:pt x="1" y="6232"/>
                    <a:pt x="1824" y="8025"/>
                    <a:pt x="4043" y="8025"/>
                  </a:cubicBezTo>
                  <a:cubicBezTo>
                    <a:pt x="6262" y="8025"/>
                    <a:pt x="8056" y="6232"/>
                    <a:pt x="8056" y="4013"/>
                  </a:cubicBezTo>
                  <a:cubicBezTo>
                    <a:pt x="8056" y="1794"/>
                    <a:pt x="6262" y="1"/>
                    <a:pt x="40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4853163" y="2588729"/>
              <a:ext cx="188956" cy="187980"/>
            </a:xfrm>
            <a:custGeom>
              <a:avLst/>
              <a:gdLst/>
              <a:ahLst/>
              <a:cxnLst/>
              <a:rect l="l" t="t" r="r" b="b"/>
              <a:pathLst>
                <a:path w="5806" h="5776" extrusionOk="0">
                  <a:moveTo>
                    <a:pt x="2918" y="0"/>
                  </a:moveTo>
                  <a:cubicBezTo>
                    <a:pt x="1307" y="0"/>
                    <a:pt x="0" y="1277"/>
                    <a:pt x="0" y="2888"/>
                  </a:cubicBezTo>
                  <a:cubicBezTo>
                    <a:pt x="0" y="4499"/>
                    <a:pt x="1307" y="5775"/>
                    <a:pt x="2918" y="5775"/>
                  </a:cubicBezTo>
                  <a:cubicBezTo>
                    <a:pt x="4499" y="5775"/>
                    <a:pt x="5806" y="4499"/>
                    <a:pt x="5806" y="2888"/>
                  </a:cubicBezTo>
                  <a:cubicBezTo>
                    <a:pt x="5806" y="1277"/>
                    <a:pt x="4499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 w="83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5549842" y="2636211"/>
              <a:ext cx="582686" cy="91028"/>
            </a:xfrm>
            <a:custGeom>
              <a:avLst/>
              <a:gdLst/>
              <a:ahLst/>
              <a:cxnLst/>
              <a:rect l="l" t="t" r="r" b="b"/>
              <a:pathLst>
                <a:path w="17904" h="2797" extrusionOk="0">
                  <a:moveTo>
                    <a:pt x="0" y="0"/>
                  </a:moveTo>
                  <a:lnTo>
                    <a:pt x="0" y="2797"/>
                  </a:lnTo>
                  <a:lnTo>
                    <a:pt x="2827" y="2797"/>
                  </a:lnTo>
                  <a:lnTo>
                    <a:pt x="2827" y="0"/>
                  </a:lnTo>
                  <a:close/>
                  <a:moveTo>
                    <a:pt x="3770" y="0"/>
                  </a:moveTo>
                  <a:lnTo>
                    <a:pt x="3770" y="2797"/>
                  </a:lnTo>
                  <a:lnTo>
                    <a:pt x="6596" y="2797"/>
                  </a:lnTo>
                  <a:lnTo>
                    <a:pt x="6596" y="0"/>
                  </a:lnTo>
                  <a:close/>
                  <a:moveTo>
                    <a:pt x="7539" y="0"/>
                  </a:moveTo>
                  <a:lnTo>
                    <a:pt x="7539" y="2797"/>
                  </a:lnTo>
                  <a:lnTo>
                    <a:pt x="10365" y="2797"/>
                  </a:lnTo>
                  <a:lnTo>
                    <a:pt x="10365" y="0"/>
                  </a:lnTo>
                  <a:close/>
                  <a:moveTo>
                    <a:pt x="11308" y="0"/>
                  </a:moveTo>
                  <a:lnTo>
                    <a:pt x="11308" y="2797"/>
                  </a:lnTo>
                  <a:lnTo>
                    <a:pt x="14134" y="2797"/>
                  </a:lnTo>
                  <a:lnTo>
                    <a:pt x="14134" y="0"/>
                  </a:lnTo>
                  <a:close/>
                  <a:moveTo>
                    <a:pt x="15077" y="0"/>
                  </a:moveTo>
                  <a:lnTo>
                    <a:pt x="15077" y="2797"/>
                  </a:lnTo>
                  <a:lnTo>
                    <a:pt x="17904" y="2797"/>
                  </a:lnTo>
                  <a:lnTo>
                    <a:pt x="17904" y="0"/>
                  </a:lnTo>
                  <a:close/>
                </a:path>
              </a:pathLst>
            </a:custGeom>
            <a:solidFill>
              <a:schemeClr val="dk1"/>
            </a:solidFill>
            <a:ln w="83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6" name="Google Shape;1326;p49"/>
          <p:cNvSpPr txBox="1"/>
          <p:nvPr/>
        </p:nvSpPr>
        <p:spPr>
          <a:xfrm>
            <a:off x="5201725" y="2011050"/>
            <a:ext cx="32259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Go-Live </a:t>
            </a:r>
            <a:endParaRPr sz="2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Benchmarks</a:t>
            </a:r>
            <a:endParaRPr sz="2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27" name="Google Shape;1327;p49"/>
          <p:cNvGrpSpPr/>
          <p:nvPr/>
        </p:nvGrpSpPr>
        <p:grpSpPr>
          <a:xfrm>
            <a:off x="6392017" y="2702099"/>
            <a:ext cx="3125517" cy="2537365"/>
            <a:chOff x="4716935" y="336275"/>
            <a:chExt cx="4552828" cy="4265503"/>
          </a:xfrm>
        </p:grpSpPr>
        <p:cxnSp>
          <p:nvCxnSpPr>
            <p:cNvPr id="1328" name="Google Shape;1328;p49"/>
            <p:cNvCxnSpPr/>
            <p:nvPr/>
          </p:nvCxnSpPr>
          <p:spPr>
            <a:xfrm rot="-5400000" flipH="1">
              <a:off x="6118938" y="1658925"/>
              <a:ext cx="831600" cy="6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29" name="Google Shape;1329;p49"/>
            <p:cNvGrpSpPr/>
            <p:nvPr/>
          </p:nvGrpSpPr>
          <p:grpSpPr>
            <a:xfrm>
              <a:off x="4716935" y="336275"/>
              <a:ext cx="4552828" cy="4265503"/>
              <a:chOff x="4716935" y="336275"/>
              <a:chExt cx="4552828" cy="4265503"/>
            </a:xfrm>
          </p:grpSpPr>
          <p:grpSp>
            <p:nvGrpSpPr>
              <p:cNvPr id="1330" name="Google Shape;1330;p49"/>
              <p:cNvGrpSpPr/>
              <p:nvPr/>
            </p:nvGrpSpPr>
            <p:grpSpPr>
              <a:xfrm>
                <a:off x="4716935" y="336275"/>
                <a:ext cx="4552828" cy="4265503"/>
                <a:chOff x="4716935" y="336275"/>
                <a:chExt cx="4552828" cy="4265503"/>
              </a:xfrm>
            </p:grpSpPr>
            <p:sp>
              <p:nvSpPr>
                <p:cNvPr id="1331" name="Google Shape;1331;p49"/>
                <p:cNvSpPr/>
                <p:nvPr/>
              </p:nvSpPr>
              <p:spPr>
                <a:xfrm>
                  <a:off x="7635482" y="336275"/>
                  <a:ext cx="1022922" cy="1022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31" h="31430" fill="none" extrusionOk="0">
                      <a:moveTo>
                        <a:pt x="21035" y="2949"/>
                      </a:moveTo>
                      <a:cubicBezTo>
                        <a:pt x="28087" y="5867"/>
                        <a:pt x="31430" y="13952"/>
                        <a:pt x="28512" y="21035"/>
                      </a:cubicBezTo>
                      <a:cubicBezTo>
                        <a:pt x="25594" y="28086"/>
                        <a:pt x="17509" y="31430"/>
                        <a:pt x="10427" y="28512"/>
                      </a:cubicBezTo>
                      <a:cubicBezTo>
                        <a:pt x="3375" y="25594"/>
                        <a:pt x="1" y="17478"/>
                        <a:pt x="2949" y="10426"/>
                      </a:cubicBezTo>
                      <a:cubicBezTo>
                        <a:pt x="5867" y="3375"/>
                        <a:pt x="13953" y="1"/>
                        <a:pt x="21035" y="2949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2" name="Google Shape;1332;p49"/>
                <p:cNvSpPr/>
                <p:nvPr/>
              </p:nvSpPr>
              <p:spPr>
                <a:xfrm>
                  <a:off x="7949075" y="649871"/>
                  <a:ext cx="347255" cy="347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70" h="10670" fill="none" extrusionOk="0">
                      <a:moveTo>
                        <a:pt x="6110" y="10669"/>
                      </a:moveTo>
                      <a:cubicBezTo>
                        <a:pt x="2037" y="10669"/>
                        <a:pt x="0" y="5745"/>
                        <a:pt x="2858" y="2888"/>
                      </a:cubicBezTo>
                      <a:cubicBezTo>
                        <a:pt x="5745" y="0"/>
                        <a:pt x="10669" y="2037"/>
                        <a:pt x="10669" y="6110"/>
                      </a:cubicBezTo>
                      <a:cubicBezTo>
                        <a:pt x="10669" y="8633"/>
                        <a:pt x="8602" y="10669"/>
                        <a:pt x="6110" y="10669"/>
                      </a:cubicBezTo>
                      <a:close/>
                    </a:path>
                  </a:pathLst>
                </a:custGeom>
                <a:noFill/>
                <a:ln w="326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33" name="Google Shape;1333;p49"/>
                <p:cNvGrpSpPr/>
                <p:nvPr/>
              </p:nvGrpSpPr>
              <p:grpSpPr>
                <a:xfrm>
                  <a:off x="5399619" y="847707"/>
                  <a:ext cx="3870144" cy="3069286"/>
                  <a:chOff x="5399619" y="2219307"/>
                  <a:chExt cx="3870144" cy="3069286"/>
                </a:xfrm>
              </p:grpSpPr>
              <p:sp>
                <p:nvSpPr>
                  <p:cNvPr id="1334" name="Google Shape;1334;p49"/>
                  <p:cNvSpPr/>
                  <p:nvPr/>
                </p:nvSpPr>
                <p:spPr>
                  <a:xfrm>
                    <a:off x="6615621" y="2219307"/>
                    <a:ext cx="2654142" cy="6113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553" h="18785" fill="none" extrusionOk="0">
                        <a:moveTo>
                          <a:pt x="81553" y="18785"/>
                        </a:moveTo>
                        <a:lnTo>
                          <a:pt x="62768" y="0"/>
                        </a:lnTo>
                        <a:lnTo>
                          <a:pt x="47084" y="0"/>
                        </a:lnTo>
                        <a:lnTo>
                          <a:pt x="47084" y="10791"/>
                        </a:lnTo>
                        <a:lnTo>
                          <a:pt x="1" y="10791"/>
                        </a:lnTo>
                      </a:path>
                    </a:pathLst>
                  </a:custGeom>
                  <a:solidFill>
                    <a:schemeClr val="dk1"/>
                  </a:solidFill>
                  <a:ln w="28575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5" name="Google Shape;1335;p49"/>
                  <p:cNvSpPr/>
                  <p:nvPr/>
                </p:nvSpPr>
                <p:spPr>
                  <a:xfrm>
                    <a:off x="6371009" y="2406273"/>
                    <a:ext cx="327468" cy="3284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62" h="10092" extrusionOk="0">
                        <a:moveTo>
                          <a:pt x="5046" y="0"/>
                        </a:moveTo>
                        <a:cubicBezTo>
                          <a:pt x="2250" y="0"/>
                          <a:pt x="1" y="2280"/>
                          <a:pt x="1" y="5046"/>
                        </a:cubicBezTo>
                        <a:cubicBezTo>
                          <a:pt x="1" y="7842"/>
                          <a:pt x="2250" y="10091"/>
                          <a:pt x="5046" y="10091"/>
                        </a:cubicBezTo>
                        <a:cubicBezTo>
                          <a:pt x="7812" y="10091"/>
                          <a:pt x="10062" y="7842"/>
                          <a:pt x="10062" y="5046"/>
                        </a:cubicBezTo>
                        <a:cubicBezTo>
                          <a:pt x="10062" y="2280"/>
                          <a:pt x="7812" y="0"/>
                          <a:pt x="504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6" name="Google Shape;1336;p49"/>
                  <p:cNvSpPr/>
                  <p:nvPr/>
                </p:nvSpPr>
                <p:spPr>
                  <a:xfrm>
                    <a:off x="6403651" y="2439892"/>
                    <a:ext cx="262183" cy="2611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56" h="8025" extrusionOk="0">
                        <a:moveTo>
                          <a:pt x="4043" y="1"/>
                        </a:moveTo>
                        <a:cubicBezTo>
                          <a:pt x="1824" y="1"/>
                          <a:pt x="1" y="1794"/>
                          <a:pt x="1" y="4013"/>
                        </a:cubicBezTo>
                        <a:cubicBezTo>
                          <a:pt x="1" y="6232"/>
                          <a:pt x="1824" y="8025"/>
                          <a:pt x="4043" y="8025"/>
                        </a:cubicBezTo>
                        <a:cubicBezTo>
                          <a:pt x="6262" y="8025"/>
                          <a:pt x="8056" y="6232"/>
                          <a:pt x="8056" y="4013"/>
                        </a:cubicBezTo>
                        <a:cubicBezTo>
                          <a:pt x="8056" y="1794"/>
                          <a:pt x="6262" y="1"/>
                          <a:pt x="404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7" name="Google Shape;1337;p49"/>
                  <p:cNvSpPr/>
                  <p:nvPr/>
                </p:nvSpPr>
                <p:spPr>
                  <a:xfrm>
                    <a:off x="6440263" y="2476504"/>
                    <a:ext cx="188956" cy="187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06" h="5776" extrusionOk="0">
                        <a:moveTo>
                          <a:pt x="2918" y="0"/>
                        </a:moveTo>
                        <a:cubicBezTo>
                          <a:pt x="1307" y="0"/>
                          <a:pt x="0" y="1277"/>
                          <a:pt x="0" y="2888"/>
                        </a:cubicBezTo>
                        <a:cubicBezTo>
                          <a:pt x="0" y="4499"/>
                          <a:pt x="1307" y="5775"/>
                          <a:pt x="2918" y="5775"/>
                        </a:cubicBezTo>
                        <a:cubicBezTo>
                          <a:pt x="4499" y="5775"/>
                          <a:pt x="5806" y="4499"/>
                          <a:pt x="5806" y="2888"/>
                        </a:cubicBezTo>
                        <a:cubicBezTo>
                          <a:pt x="5806" y="1277"/>
                          <a:pt x="4499" y="0"/>
                          <a:pt x="291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8350" cap="flat" cmpd="sng">
                    <a:solidFill>
                      <a:schemeClr val="lt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8" name="Google Shape;1338;p49"/>
                  <p:cNvSpPr/>
                  <p:nvPr/>
                </p:nvSpPr>
                <p:spPr>
                  <a:xfrm rot="2700000" flipH="1">
                    <a:off x="6269987" y="3888725"/>
                    <a:ext cx="529520" cy="5295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45" h="13345" extrusionOk="0">
                        <a:moveTo>
                          <a:pt x="6688" y="1"/>
                        </a:moveTo>
                        <a:cubicBezTo>
                          <a:pt x="2980" y="1"/>
                          <a:pt x="1" y="2979"/>
                          <a:pt x="1" y="6657"/>
                        </a:cubicBezTo>
                        <a:cubicBezTo>
                          <a:pt x="1" y="10366"/>
                          <a:pt x="2980" y="13344"/>
                          <a:pt x="6688" y="13344"/>
                        </a:cubicBezTo>
                        <a:cubicBezTo>
                          <a:pt x="10366" y="13344"/>
                          <a:pt x="13345" y="10366"/>
                          <a:pt x="13345" y="6657"/>
                        </a:cubicBezTo>
                        <a:cubicBezTo>
                          <a:pt x="13345" y="2979"/>
                          <a:pt x="10366" y="1"/>
                          <a:pt x="6688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9" name="Google Shape;1339;p49"/>
                  <p:cNvSpPr/>
                  <p:nvPr/>
                </p:nvSpPr>
                <p:spPr>
                  <a:xfrm rot="2700000" flipH="1">
                    <a:off x="5732073" y="3350847"/>
                    <a:ext cx="1605317" cy="1605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431" h="31430" fill="none" extrusionOk="0">
                        <a:moveTo>
                          <a:pt x="21035" y="2949"/>
                        </a:moveTo>
                        <a:cubicBezTo>
                          <a:pt x="28087" y="5867"/>
                          <a:pt x="31430" y="13952"/>
                          <a:pt x="28512" y="21035"/>
                        </a:cubicBezTo>
                        <a:cubicBezTo>
                          <a:pt x="25594" y="28086"/>
                          <a:pt x="17509" y="31430"/>
                          <a:pt x="10427" y="28512"/>
                        </a:cubicBezTo>
                        <a:cubicBezTo>
                          <a:pt x="3375" y="25594"/>
                          <a:pt x="1" y="17478"/>
                          <a:pt x="2949" y="10426"/>
                        </a:cubicBezTo>
                        <a:cubicBezTo>
                          <a:pt x="5867" y="3375"/>
                          <a:pt x="13953" y="1"/>
                          <a:pt x="21035" y="2949"/>
                        </a:cubicBez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0" name="Google Shape;1340;p49"/>
                  <p:cNvSpPr/>
                  <p:nvPr/>
                </p:nvSpPr>
                <p:spPr>
                  <a:xfrm rot="2700000" flipH="1">
                    <a:off x="6073736" y="3575019"/>
                    <a:ext cx="1156924" cy="11569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70" h="10670" fill="none" extrusionOk="0">
                        <a:moveTo>
                          <a:pt x="6110" y="10669"/>
                        </a:moveTo>
                        <a:cubicBezTo>
                          <a:pt x="2037" y="10669"/>
                          <a:pt x="0" y="5745"/>
                          <a:pt x="2858" y="2888"/>
                        </a:cubicBezTo>
                        <a:cubicBezTo>
                          <a:pt x="5745" y="0"/>
                          <a:pt x="10669" y="2037"/>
                          <a:pt x="10669" y="6110"/>
                        </a:cubicBezTo>
                        <a:cubicBezTo>
                          <a:pt x="10669" y="8633"/>
                          <a:pt x="8602" y="10669"/>
                          <a:pt x="6110" y="10669"/>
                        </a:cubicBez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1" name="Google Shape;1341;p49"/>
                  <p:cNvSpPr/>
                  <p:nvPr/>
                </p:nvSpPr>
                <p:spPr>
                  <a:xfrm rot="2700000" flipH="1">
                    <a:off x="6327038" y="3945773"/>
                    <a:ext cx="415435" cy="4154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45" h="13345" extrusionOk="0">
                        <a:moveTo>
                          <a:pt x="6688" y="1"/>
                        </a:moveTo>
                        <a:cubicBezTo>
                          <a:pt x="2980" y="1"/>
                          <a:pt x="1" y="2979"/>
                          <a:pt x="1" y="6657"/>
                        </a:cubicBezTo>
                        <a:cubicBezTo>
                          <a:pt x="1" y="10366"/>
                          <a:pt x="2980" y="13344"/>
                          <a:pt x="6688" y="13344"/>
                        </a:cubicBezTo>
                        <a:cubicBezTo>
                          <a:pt x="10366" y="13344"/>
                          <a:pt x="13345" y="10366"/>
                          <a:pt x="13345" y="6657"/>
                        </a:cubicBezTo>
                        <a:cubicBezTo>
                          <a:pt x="13345" y="2979"/>
                          <a:pt x="10366" y="1"/>
                          <a:pt x="6688" y="1"/>
                        </a:cubicBez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2" name="Google Shape;1342;p49"/>
                  <p:cNvSpPr/>
                  <p:nvPr/>
                </p:nvSpPr>
                <p:spPr>
                  <a:xfrm rot="2700000" flipH="1">
                    <a:off x="6445027" y="4063770"/>
                    <a:ext cx="179432" cy="1794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45" h="13345" extrusionOk="0">
                        <a:moveTo>
                          <a:pt x="6688" y="1"/>
                        </a:moveTo>
                        <a:cubicBezTo>
                          <a:pt x="2980" y="1"/>
                          <a:pt x="1" y="2979"/>
                          <a:pt x="1" y="6657"/>
                        </a:cubicBezTo>
                        <a:cubicBezTo>
                          <a:pt x="1" y="10366"/>
                          <a:pt x="2980" y="13344"/>
                          <a:pt x="6688" y="13344"/>
                        </a:cubicBezTo>
                        <a:cubicBezTo>
                          <a:pt x="10366" y="13344"/>
                          <a:pt x="13345" y="10366"/>
                          <a:pt x="13345" y="6657"/>
                        </a:cubicBezTo>
                        <a:cubicBezTo>
                          <a:pt x="13345" y="2979"/>
                          <a:pt x="10366" y="1"/>
                          <a:pt x="668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343" name="Google Shape;1343;p49"/>
                <p:cNvGrpSpPr/>
                <p:nvPr/>
              </p:nvGrpSpPr>
              <p:grpSpPr>
                <a:xfrm>
                  <a:off x="4716935" y="2738838"/>
                  <a:ext cx="1862947" cy="1862940"/>
                  <a:chOff x="4707894" y="2819553"/>
                  <a:chExt cx="1862947" cy="1862940"/>
                </a:xfrm>
              </p:grpSpPr>
              <p:cxnSp>
                <p:nvCxnSpPr>
                  <p:cNvPr id="1344" name="Google Shape;1344;p49"/>
                  <p:cNvCxnSpPr/>
                  <p:nvPr/>
                </p:nvCxnSpPr>
                <p:spPr>
                  <a:xfrm rot="10800000" flipH="1">
                    <a:off x="4956841" y="2819553"/>
                    <a:ext cx="1614000" cy="1614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oval" w="med" len="med"/>
                  </a:ln>
                </p:spPr>
              </p:cxnSp>
              <p:sp>
                <p:nvSpPr>
                  <p:cNvPr id="1345" name="Google Shape;1345;p49"/>
                  <p:cNvSpPr/>
                  <p:nvPr/>
                </p:nvSpPr>
                <p:spPr>
                  <a:xfrm rot="-2700000">
                    <a:off x="4776059" y="4286376"/>
                    <a:ext cx="327464" cy="328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62" h="10092" extrusionOk="0">
                        <a:moveTo>
                          <a:pt x="5046" y="0"/>
                        </a:moveTo>
                        <a:cubicBezTo>
                          <a:pt x="2250" y="0"/>
                          <a:pt x="1" y="2280"/>
                          <a:pt x="1" y="5046"/>
                        </a:cubicBezTo>
                        <a:cubicBezTo>
                          <a:pt x="1" y="7842"/>
                          <a:pt x="2250" y="10091"/>
                          <a:pt x="5046" y="10091"/>
                        </a:cubicBezTo>
                        <a:cubicBezTo>
                          <a:pt x="7812" y="10091"/>
                          <a:pt x="10062" y="7842"/>
                          <a:pt x="10062" y="5046"/>
                        </a:cubicBezTo>
                        <a:cubicBezTo>
                          <a:pt x="10062" y="2280"/>
                          <a:pt x="7812" y="0"/>
                          <a:pt x="504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6" name="Google Shape;1346;p49"/>
                  <p:cNvSpPr/>
                  <p:nvPr/>
                </p:nvSpPr>
                <p:spPr>
                  <a:xfrm rot="-2700000">
                    <a:off x="4808689" y="4320000"/>
                    <a:ext cx="262179" cy="2611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56" h="8025" extrusionOk="0">
                        <a:moveTo>
                          <a:pt x="4043" y="1"/>
                        </a:moveTo>
                        <a:cubicBezTo>
                          <a:pt x="1824" y="1"/>
                          <a:pt x="1" y="1794"/>
                          <a:pt x="1" y="4013"/>
                        </a:cubicBezTo>
                        <a:cubicBezTo>
                          <a:pt x="1" y="6232"/>
                          <a:pt x="1824" y="8025"/>
                          <a:pt x="4043" y="8025"/>
                        </a:cubicBezTo>
                        <a:cubicBezTo>
                          <a:pt x="6262" y="8025"/>
                          <a:pt x="8056" y="6232"/>
                          <a:pt x="8056" y="4013"/>
                        </a:cubicBezTo>
                        <a:cubicBezTo>
                          <a:pt x="8056" y="1794"/>
                          <a:pt x="6262" y="1"/>
                          <a:pt x="404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7" name="Google Shape;1347;p49"/>
                  <p:cNvSpPr/>
                  <p:nvPr/>
                </p:nvSpPr>
                <p:spPr>
                  <a:xfrm rot="-2700000">
                    <a:off x="5279571" y="3772556"/>
                    <a:ext cx="582678" cy="91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04" h="2797" extrusionOk="0">
                        <a:moveTo>
                          <a:pt x="0" y="0"/>
                        </a:moveTo>
                        <a:lnTo>
                          <a:pt x="0" y="2797"/>
                        </a:lnTo>
                        <a:lnTo>
                          <a:pt x="2827" y="2797"/>
                        </a:lnTo>
                        <a:lnTo>
                          <a:pt x="2827" y="0"/>
                        </a:lnTo>
                        <a:close/>
                        <a:moveTo>
                          <a:pt x="3770" y="0"/>
                        </a:moveTo>
                        <a:lnTo>
                          <a:pt x="3770" y="2797"/>
                        </a:lnTo>
                        <a:lnTo>
                          <a:pt x="6596" y="2797"/>
                        </a:lnTo>
                        <a:lnTo>
                          <a:pt x="6596" y="0"/>
                        </a:lnTo>
                        <a:close/>
                        <a:moveTo>
                          <a:pt x="7539" y="0"/>
                        </a:moveTo>
                        <a:lnTo>
                          <a:pt x="7539" y="2797"/>
                        </a:lnTo>
                        <a:lnTo>
                          <a:pt x="10365" y="2797"/>
                        </a:lnTo>
                        <a:lnTo>
                          <a:pt x="10365" y="0"/>
                        </a:lnTo>
                        <a:close/>
                        <a:moveTo>
                          <a:pt x="11308" y="0"/>
                        </a:moveTo>
                        <a:lnTo>
                          <a:pt x="11308" y="2797"/>
                        </a:lnTo>
                        <a:lnTo>
                          <a:pt x="14134" y="2797"/>
                        </a:lnTo>
                        <a:lnTo>
                          <a:pt x="14134" y="0"/>
                        </a:lnTo>
                        <a:close/>
                        <a:moveTo>
                          <a:pt x="15077" y="0"/>
                        </a:moveTo>
                        <a:lnTo>
                          <a:pt x="15077" y="2797"/>
                        </a:lnTo>
                        <a:lnTo>
                          <a:pt x="17904" y="2797"/>
                        </a:lnTo>
                        <a:lnTo>
                          <a:pt x="1790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8350" cap="flat" cmpd="sng">
                    <a:solidFill>
                      <a:schemeClr val="lt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8" name="Google Shape;1348;p49"/>
                  <p:cNvSpPr/>
                  <p:nvPr/>
                </p:nvSpPr>
                <p:spPr>
                  <a:xfrm rot="-2700000">
                    <a:off x="4845312" y="4356608"/>
                    <a:ext cx="188954" cy="187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06" h="5776" extrusionOk="0">
                        <a:moveTo>
                          <a:pt x="2918" y="0"/>
                        </a:moveTo>
                        <a:cubicBezTo>
                          <a:pt x="1307" y="0"/>
                          <a:pt x="0" y="1277"/>
                          <a:pt x="0" y="2888"/>
                        </a:cubicBezTo>
                        <a:cubicBezTo>
                          <a:pt x="0" y="4499"/>
                          <a:pt x="1307" y="5775"/>
                          <a:pt x="2918" y="5775"/>
                        </a:cubicBezTo>
                        <a:cubicBezTo>
                          <a:pt x="4499" y="5775"/>
                          <a:pt x="5806" y="4499"/>
                          <a:pt x="5806" y="2888"/>
                        </a:cubicBezTo>
                        <a:cubicBezTo>
                          <a:pt x="5806" y="1277"/>
                          <a:pt x="4499" y="0"/>
                          <a:pt x="2918" y="0"/>
                        </a:cubicBez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chemeClr val="lt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49" name="Google Shape;1349;p49"/>
              <p:cNvSpPr/>
              <p:nvPr/>
            </p:nvSpPr>
            <p:spPr>
              <a:xfrm>
                <a:off x="7136942" y="1152386"/>
                <a:ext cx="582686" cy="91028"/>
              </a:xfrm>
              <a:custGeom>
                <a:avLst/>
                <a:gdLst/>
                <a:ahLst/>
                <a:cxnLst/>
                <a:rect l="l" t="t" r="r" b="b"/>
                <a:pathLst>
                  <a:path w="17904" h="2797" extrusionOk="0">
                    <a:moveTo>
                      <a:pt x="0" y="0"/>
                    </a:moveTo>
                    <a:lnTo>
                      <a:pt x="0" y="2797"/>
                    </a:lnTo>
                    <a:lnTo>
                      <a:pt x="2827" y="2797"/>
                    </a:lnTo>
                    <a:lnTo>
                      <a:pt x="2827" y="0"/>
                    </a:lnTo>
                    <a:close/>
                    <a:moveTo>
                      <a:pt x="3770" y="0"/>
                    </a:moveTo>
                    <a:lnTo>
                      <a:pt x="3770" y="2797"/>
                    </a:lnTo>
                    <a:lnTo>
                      <a:pt x="6596" y="2797"/>
                    </a:lnTo>
                    <a:lnTo>
                      <a:pt x="6596" y="0"/>
                    </a:lnTo>
                    <a:close/>
                    <a:moveTo>
                      <a:pt x="7539" y="0"/>
                    </a:moveTo>
                    <a:lnTo>
                      <a:pt x="7539" y="2797"/>
                    </a:lnTo>
                    <a:lnTo>
                      <a:pt x="10365" y="2797"/>
                    </a:lnTo>
                    <a:lnTo>
                      <a:pt x="10365" y="0"/>
                    </a:lnTo>
                    <a:close/>
                    <a:moveTo>
                      <a:pt x="11308" y="0"/>
                    </a:moveTo>
                    <a:lnTo>
                      <a:pt x="11308" y="2797"/>
                    </a:lnTo>
                    <a:lnTo>
                      <a:pt x="14134" y="2797"/>
                    </a:lnTo>
                    <a:lnTo>
                      <a:pt x="14134" y="0"/>
                    </a:lnTo>
                    <a:close/>
                    <a:moveTo>
                      <a:pt x="15077" y="0"/>
                    </a:moveTo>
                    <a:lnTo>
                      <a:pt x="15077" y="2797"/>
                    </a:lnTo>
                    <a:lnTo>
                      <a:pt x="17904" y="2797"/>
                    </a:lnTo>
                    <a:lnTo>
                      <a:pt x="1790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0" name="Google Shape;1350;p49"/>
          <p:cNvGrpSpPr/>
          <p:nvPr/>
        </p:nvGrpSpPr>
        <p:grpSpPr>
          <a:xfrm flipH="1">
            <a:off x="-208165" y="2702100"/>
            <a:ext cx="2779046" cy="2537547"/>
            <a:chOff x="4716935" y="336275"/>
            <a:chExt cx="4552828" cy="4265503"/>
          </a:xfrm>
        </p:grpSpPr>
        <p:cxnSp>
          <p:nvCxnSpPr>
            <p:cNvPr id="1351" name="Google Shape;1351;p49"/>
            <p:cNvCxnSpPr/>
            <p:nvPr/>
          </p:nvCxnSpPr>
          <p:spPr>
            <a:xfrm rot="5400000">
              <a:off x="6118188" y="1658775"/>
              <a:ext cx="831600" cy="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52" name="Google Shape;1352;p49"/>
            <p:cNvGrpSpPr/>
            <p:nvPr/>
          </p:nvGrpSpPr>
          <p:grpSpPr>
            <a:xfrm>
              <a:off x="4716935" y="336275"/>
              <a:ext cx="4552828" cy="4265503"/>
              <a:chOff x="4716935" y="336275"/>
              <a:chExt cx="4552828" cy="4265503"/>
            </a:xfrm>
          </p:grpSpPr>
          <p:grpSp>
            <p:nvGrpSpPr>
              <p:cNvPr id="1353" name="Google Shape;1353;p49"/>
              <p:cNvGrpSpPr/>
              <p:nvPr/>
            </p:nvGrpSpPr>
            <p:grpSpPr>
              <a:xfrm>
                <a:off x="4716935" y="336275"/>
                <a:ext cx="4552828" cy="4265503"/>
                <a:chOff x="4716935" y="336275"/>
                <a:chExt cx="4552828" cy="4265503"/>
              </a:xfrm>
            </p:grpSpPr>
            <p:sp>
              <p:nvSpPr>
                <p:cNvPr id="1354" name="Google Shape;1354;p49"/>
                <p:cNvSpPr/>
                <p:nvPr/>
              </p:nvSpPr>
              <p:spPr>
                <a:xfrm>
                  <a:off x="7635482" y="336275"/>
                  <a:ext cx="1022922" cy="1022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31" h="31430" fill="none" extrusionOk="0">
                      <a:moveTo>
                        <a:pt x="21035" y="2949"/>
                      </a:moveTo>
                      <a:cubicBezTo>
                        <a:pt x="28087" y="5867"/>
                        <a:pt x="31430" y="13952"/>
                        <a:pt x="28512" y="21035"/>
                      </a:cubicBezTo>
                      <a:cubicBezTo>
                        <a:pt x="25594" y="28086"/>
                        <a:pt x="17509" y="31430"/>
                        <a:pt x="10427" y="28512"/>
                      </a:cubicBezTo>
                      <a:cubicBezTo>
                        <a:pt x="3375" y="25594"/>
                        <a:pt x="1" y="17478"/>
                        <a:pt x="2949" y="10426"/>
                      </a:cubicBezTo>
                      <a:cubicBezTo>
                        <a:pt x="5867" y="3375"/>
                        <a:pt x="13953" y="1"/>
                        <a:pt x="21035" y="2949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5" name="Google Shape;1355;p49"/>
                <p:cNvSpPr/>
                <p:nvPr/>
              </p:nvSpPr>
              <p:spPr>
                <a:xfrm>
                  <a:off x="7949075" y="649871"/>
                  <a:ext cx="347255" cy="347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70" h="10670" fill="none" extrusionOk="0">
                      <a:moveTo>
                        <a:pt x="6110" y="10669"/>
                      </a:moveTo>
                      <a:cubicBezTo>
                        <a:pt x="2037" y="10669"/>
                        <a:pt x="0" y="5745"/>
                        <a:pt x="2858" y="2888"/>
                      </a:cubicBezTo>
                      <a:cubicBezTo>
                        <a:pt x="5745" y="0"/>
                        <a:pt x="10669" y="2037"/>
                        <a:pt x="10669" y="6110"/>
                      </a:cubicBezTo>
                      <a:cubicBezTo>
                        <a:pt x="10669" y="8633"/>
                        <a:pt x="8602" y="10669"/>
                        <a:pt x="6110" y="10669"/>
                      </a:cubicBezTo>
                      <a:close/>
                    </a:path>
                  </a:pathLst>
                </a:custGeom>
                <a:noFill/>
                <a:ln w="326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56" name="Google Shape;1356;p49"/>
                <p:cNvGrpSpPr/>
                <p:nvPr/>
              </p:nvGrpSpPr>
              <p:grpSpPr>
                <a:xfrm>
                  <a:off x="5399619" y="847707"/>
                  <a:ext cx="3870144" cy="3069286"/>
                  <a:chOff x="5399619" y="2219307"/>
                  <a:chExt cx="3870144" cy="3069286"/>
                </a:xfrm>
              </p:grpSpPr>
              <p:sp>
                <p:nvSpPr>
                  <p:cNvPr id="1357" name="Google Shape;1357;p49"/>
                  <p:cNvSpPr/>
                  <p:nvPr/>
                </p:nvSpPr>
                <p:spPr>
                  <a:xfrm>
                    <a:off x="6615621" y="2219307"/>
                    <a:ext cx="2654142" cy="6113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553" h="18785" fill="none" extrusionOk="0">
                        <a:moveTo>
                          <a:pt x="81553" y="18785"/>
                        </a:moveTo>
                        <a:lnTo>
                          <a:pt x="62768" y="0"/>
                        </a:lnTo>
                        <a:lnTo>
                          <a:pt x="47084" y="0"/>
                        </a:lnTo>
                        <a:lnTo>
                          <a:pt x="47084" y="10791"/>
                        </a:lnTo>
                        <a:lnTo>
                          <a:pt x="1" y="10791"/>
                        </a:lnTo>
                      </a:path>
                    </a:pathLst>
                  </a:custGeom>
                  <a:solidFill>
                    <a:schemeClr val="dk1"/>
                  </a:solidFill>
                  <a:ln w="28575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8" name="Google Shape;1358;p49"/>
                  <p:cNvSpPr/>
                  <p:nvPr/>
                </p:nvSpPr>
                <p:spPr>
                  <a:xfrm>
                    <a:off x="6371009" y="2406273"/>
                    <a:ext cx="327468" cy="3284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62" h="10092" extrusionOk="0">
                        <a:moveTo>
                          <a:pt x="5046" y="0"/>
                        </a:moveTo>
                        <a:cubicBezTo>
                          <a:pt x="2250" y="0"/>
                          <a:pt x="1" y="2280"/>
                          <a:pt x="1" y="5046"/>
                        </a:cubicBezTo>
                        <a:cubicBezTo>
                          <a:pt x="1" y="7842"/>
                          <a:pt x="2250" y="10091"/>
                          <a:pt x="5046" y="10091"/>
                        </a:cubicBezTo>
                        <a:cubicBezTo>
                          <a:pt x="7812" y="10091"/>
                          <a:pt x="10062" y="7842"/>
                          <a:pt x="10062" y="5046"/>
                        </a:cubicBezTo>
                        <a:cubicBezTo>
                          <a:pt x="10062" y="2280"/>
                          <a:pt x="7812" y="0"/>
                          <a:pt x="504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9" name="Google Shape;1359;p49"/>
                  <p:cNvSpPr/>
                  <p:nvPr/>
                </p:nvSpPr>
                <p:spPr>
                  <a:xfrm>
                    <a:off x="6403651" y="2439892"/>
                    <a:ext cx="262183" cy="2611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56" h="8025" extrusionOk="0">
                        <a:moveTo>
                          <a:pt x="4043" y="1"/>
                        </a:moveTo>
                        <a:cubicBezTo>
                          <a:pt x="1824" y="1"/>
                          <a:pt x="1" y="1794"/>
                          <a:pt x="1" y="4013"/>
                        </a:cubicBezTo>
                        <a:cubicBezTo>
                          <a:pt x="1" y="6232"/>
                          <a:pt x="1824" y="8025"/>
                          <a:pt x="4043" y="8025"/>
                        </a:cubicBezTo>
                        <a:cubicBezTo>
                          <a:pt x="6262" y="8025"/>
                          <a:pt x="8056" y="6232"/>
                          <a:pt x="8056" y="4013"/>
                        </a:cubicBezTo>
                        <a:cubicBezTo>
                          <a:pt x="8056" y="1794"/>
                          <a:pt x="6262" y="1"/>
                          <a:pt x="404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0" name="Google Shape;1360;p49"/>
                  <p:cNvSpPr/>
                  <p:nvPr/>
                </p:nvSpPr>
                <p:spPr>
                  <a:xfrm>
                    <a:off x="6440263" y="2476504"/>
                    <a:ext cx="188956" cy="187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06" h="5776" extrusionOk="0">
                        <a:moveTo>
                          <a:pt x="2918" y="0"/>
                        </a:moveTo>
                        <a:cubicBezTo>
                          <a:pt x="1307" y="0"/>
                          <a:pt x="0" y="1277"/>
                          <a:pt x="0" y="2888"/>
                        </a:cubicBezTo>
                        <a:cubicBezTo>
                          <a:pt x="0" y="4499"/>
                          <a:pt x="1307" y="5775"/>
                          <a:pt x="2918" y="5775"/>
                        </a:cubicBezTo>
                        <a:cubicBezTo>
                          <a:pt x="4499" y="5775"/>
                          <a:pt x="5806" y="4499"/>
                          <a:pt x="5806" y="2888"/>
                        </a:cubicBezTo>
                        <a:cubicBezTo>
                          <a:pt x="5806" y="1277"/>
                          <a:pt x="4499" y="0"/>
                          <a:pt x="291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8350" cap="flat" cmpd="sng">
                    <a:solidFill>
                      <a:schemeClr val="lt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1" name="Google Shape;1361;p49"/>
                  <p:cNvSpPr/>
                  <p:nvPr/>
                </p:nvSpPr>
                <p:spPr>
                  <a:xfrm rot="2700000" flipH="1">
                    <a:off x="6269987" y="3888725"/>
                    <a:ext cx="529520" cy="5295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45" h="13345" extrusionOk="0">
                        <a:moveTo>
                          <a:pt x="6688" y="1"/>
                        </a:moveTo>
                        <a:cubicBezTo>
                          <a:pt x="2980" y="1"/>
                          <a:pt x="1" y="2979"/>
                          <a:pt x="1" y="6657"/>
                        </a:cubicBezTo>
                        <a:cubicBezTo>
                          <a:pt x="1" y="10366"/>
                          <a:pt x="2980" y="13344"/>
                          <a:pt x="6688" y="13344"/>
                        </a:cubicBezTo>
                        <a:cubicBezTo>
                          <a:pt x="10366" y="13344"/>
                          <a:pt x="13345" y="10366"/>
                          <a:pt x="13345" y="6657"/>
                        </a:cubicBezTo>
                        <a:cubicBezTo>
                          <a:pt x="13345" y="2979"/>
                          <a:pt x="10366" y="1"/>
                          <a:pt x="6688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2" name="Google Shape;1362;p49"/>
                  <p:cNvSpPr/>
                  <p:nvPr/>
                </p:nvSpPr>
                <p:spPr>
                  <a:xfrm rot="2700000" flipH="1">
                    <a:off x="5732073" y="3350847"/>
                    <a:ext cx="1605317" cy="1605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431" h="31430" fill="none" extrusionOk="0">
                        <a:moveTo>
                          <a:pt x="21035" y="2949"/>
                        </a:moveTo>
                        <a:cubicBezTo>
                          <a:pt x="28087" y="5867"/>
                          <a:pt x="31430" y="13952"/>
                          <a:pt x="28512" y="21035"/>
                        </a:cubicBezTo>
                        <a:cubicBezTo>
                          <a:pt x="25594" y="28086"/>
                          <a:pt x="17509" y="31430"/>
                          <a:pt x="10427" y="28512"/>
                        </a:cubicBezTo>
                        <a:cubicBezTo>
                          <a:pt x="3375" y="25594"/>
                          <a:pt x="1" y="17478"/>
                          <a:pt x="2949" y="10426"/>
                        </a:cubicBezTo>
                        <a:cubicBezTo>
                          <a:pt x="5867" y="3375"/>
                          <a:pt x="13953" y="1"/>
                          <a:pt x="21035" y="2949"/>
                        </a:cubicBez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3" name="Google Shape;1363;p49"/>
                  <p:cNvSpPr/>
                  <p:nvPr/>
                </p:nvSpPr>
                <p:spPr>
                  <a:xfrm rot="2700000" flipH="1">
                    <a:off x="6073736" y="3575019"/>
                    <a:ext cx="1156924" cy="11569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70" h="10670" fill="none" extrusionOk="0">
                        <a:moveTo>
                          <a:pt x="6110" y="10669"/>
                        </a:moveTo>
                        <a:cubicBezTo>
                          <a:pt x="2037" y="10669"/>
                          <a:pt x="0" y="5745"/>
                          <a:pt x="2858" y="2888"/>
                        </a:cubicBezTo>
                        <a:cubicBezTo>
                          <a:pt x="5745" y="0"/>
                          <a:pt x="10669" y="2037"/>
                          <a:pt x="10669" y="6110"/>
                        </a:cubicBezTo>
                        <a:cubicBezTo>
                          <a:pt x="10669" y="8633"/>
                          <a:pt x="8602" y="10669"/>
                          <a:pt x="6110" y="10669"/>
                        </a:cubicBez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4" name="Google Shape;1364;p49"/>
                  <p:cNvSpPr/>
                  <p:nvPr/>
                </p:nvSpPr>
                <p:spPr>
                  <a:xfrm rot="2700000" flipH="1">
                    <a:off x="6327038" y="3945773"/>
                    <a:ext cx="415435" cy="4154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45" h="13345" extrusionOk="0">
                        <a:moveTo>
                          <a:pt x="6688" y="1"/>
                        </a:moveTo>
                        <a:cubicBezTo>
                          <a:pt x="2980" y="1"/>
                          <a:pt x="1" y="2979"/>
                          <a:pt x="1" y="6657"/>
                        </a:cubicBezTo>
                        <a:cubicBezTo>
                          <a:pt x="1" y="10366"/>
                          <a:pt x="2980" y="13344"/>
                          <a:pt x="6688" y="13344"/>
                        </a:cubicBezTo>
                        <a:cubicBezTo>
                          <a:pt x="10366" y="13344"/>
                          <a:pt x="13345" y="10366"/>
                          <a:pt x="13345" y="6657"/>
                        </a:cubicBezTo>
                        <a:cubicBezTo>
                          <a:pt x="13345" y="2979"/>
                          <a:pt x="10366" y="1"/>
                          <a:pt x="6688" y="1"/>
                        </a:cubicBez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5" name="Google Shape;1365;p49"/>
                  <p:cNvSpPr/>
                  <p:nvPr/>
                </p:nvSpPr>
                <p:spPr>
                  <a:xfrm rot="2700000" flipH="1">
                    <a:off x="6445027" y="4063770"/>
                    <a:ext cx="179432" cy="1794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45" h="13345" extrusionOk="0">
                        <a:moveTo>
                          <a:pt x="6688" y="1"/>
                        </a:moveTo>
                        <a:cubicBezTo>
                          <a:pt x="2980" y="1"/>
                          <a:pt x="1" y="2979"/>
                          <a:pt x="1" y="6657"/>
                        </a:cubicBezTo>
                        <a:cubicBezTo>
                          <a:pt x="1" y="10366"/>
                          <a:pt x="2980" y="13344"/>
                          <a:pt x="6688" y="13344"/>
                        </a:cubicBezTo>
                        <a:cubicBezTo>
                          <a:pt x="10366" y="13344"/>
                          <a:pt x="13345" y="10366"/>
                          <a:pt x="13345" y="6657"/>
                        </a:cubicBezTo>
                        <a:cubicBezTo>
                          <a:pt x="13345" y="2979"/>
                          <a:pt x="10366" y="1"/>
                          <a:pt x="668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366" name="Google Shape;1366;p49"/>
                <p:cNvGrpSpPr/>
                <p:nvPr/>
              </p:nvGrpSpPr>
              <p:grpSpPr>
                <a:xfrm>
                  <a:off x="4716935" y="2738838"/>
                  <a:ext cx="1862947" cy="1862940"/>
                  <a:chOff x="4707894" y="2819553"/>
                  <a:chExt cx="1862947" cy="1862940"/>
                </a:xfrm>
              </p:grpSpPr>
              <p:cxnSp>
                <p:nvCxnSpPr>
                  <p:cNvPr id="1367" name="Google Shape;1367;p49"/>
                  <p:cNvCxnSpPr/>
                  <p:nvPr/>
                </p:nvCxnSpPr>
                <p:spPr>
                  <a:xfrm rot="10800000" flipH="1">
                    <a:off x="4956841" y="2819553"/>
                    <a:ext cx="1614000" cy="1614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oval" w="med" len="med"/>
                  </a:ln>
                </p:spPr>
              </p:cxnSp>
              <p:sp>
                <p:nvSpPr>
                  <p:cNvPr id="1368" name="Google Shape;1368;p49"/>
                  <p:cNvSpPr/>
                  <p:nvPr/>
                </p:nvSpPr>
                <p:spPr>
                  <a:xfrm rot="-2700000">
                    <a:off x="4776059" y="4286376"/>
                    <a:ext cx="327464" cy="328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62" h="10092" extrusionOk="0">
                        <a:moveTo>
                          <a:pt x="5046" y="0"/>
                        </a:moveTo>
                        <a:cubicBezTo>
                          <a:pt x="2250" y="0"/>
                          <a:pt x="1" y="2280"/>
                          <a:pt x="1" y="5046"/>
                        </a:cubicBezTo>
                        <a:cubicBezTo>
                          <a:pt x="1" y="7842"/>
                          <a:pt x="2250" y="10091"/>
                          <a:pt x="5046" y="10091"/>
                        </a:cubicBezTo>
                        <a:cubicBezTo>
                          <a:pt x="7812" y="10091"/>
                          <a:pt x="10062" y="7842"/>
                          <a:pt x="10062" y="5046"/>
                        </a:cubicBezTo>
                        <a:cubicBezTo>
                          <a:pt x="10062" y="2280"/>
                          <a:pt x="7812" y="0"/>
                          <a:pt x="504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9" name="Google Shape;1369;p49"/>
                  <p:cNvSpPr/>
                  <p:nvPr/>
                </p:nvSpPr>
                <p:spPr>
                  <a:xfrm rot="-2700000">
                    <a:off x="4808689" y="4320000"/>
                    <a:ext cx="262179" cy="2611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56" h="8025" extrusionOk="0">
                        <a:moveTo>
                          <a:pt x="4043" y="1"/>
                        </a:moveTo>
                        <a:cubicBezTo>
                          <a:pt x="1824" y="1"/>
                          <a:pt x="1" y="1794"/>
                          <a:pt x="1" y="4013"/>
                        </a:cubicBezTo>
                        <a:cubicBezTo>
                          <a:pt x="1" y="6232"/>
                          <a:pt x="1824" y="8025"/>
                          <a:pt x="4043" y="8025"/>
                        </a:cubicBezTo>
                        <a:cubicBezTo>
                          <a:pt x="6262" y="8025"/>
                          <a:pt x="8056" y="6232"/>
                          <a:pt x="8056" y="4013"/>
                        </a:cubicBezTo>
                        <a:cubicBezTo>
                          <a:pt x="8056" y="1794"/>
                          <a:pt x="6262" y="1"/>
                          <a:pt x="404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0" name="Google Shape;1370;p49"/>
                  <p:cNvSpPr/>
                  <p:nvPr/>
                </p:nvSpPr>
                <p:spPr>
                  <a:xfrm rot="-2700000">
                    <a:off x="5279571" y="3772556"/>
                    <a:ext cx="582678" cy="91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04" h="2797" extrusionOk="0">
                        <a:moveTo>
                          <a:pt x="0" y="0"/>
                        </a:moveTo>
                        <a:lnTo>
                          <a:pt x="0" y="2797"/>
                        </a:lnTo>
                        <a:lnTo>
                          <a:pt x="2827" y="2797"/>
                        </a:lnTo>
                        <a:lnTo>
                          <a:pt x="2827" y="0"/>
                        </a:lnTo>
                        <a:close/>
                        <a:moveTo>
                          <a:pt x="3770" y="0"/>
                        </a:moveTo>
                        <a:lnTo>
                          <a:pt x="3770" y="2797"/>
                        </a:lnTo>
                        <a:lnTo>
                          <a:pt x="6596" y="2797"/>
                        </a:lnTo>
                        <a:lnTo>
                          <a:pt x="6596" y="0"/>
                        </a:lnTo>
                        <a:close/>
                        <a:moveTo>
                          <a:pt x="7539" y="0"/>
                        </a:moveTo>
                        <a:lnTo>
                          <a:pt x="7539" y="2797"/>
                        </a:lnTo>
                        <a:lnTo>
                          <a:pt x="10365" y="2797"/>
                        </a:lnTo>
                        <a:lnTo>
                          <a:pt x="10365" y="0"/>
                        </a:lnTo>
                        <a:close/>
                        <a:moveTo>
                          <a:pt x="11308" y="0"/>
                        </a:moveTo>
                        <a:lnTo>
                          <a:pt x="11308" y="2797"/>
                        </a:lnTo>
                        <a:lnTo>
                          <a:pt x="14134" y="2797"/>
                        </a:lnTo>
                        <a:lnTo>
                          <a:pt x="14134" y="0"/>
                        </a:lnTo>
                        <a:close/>
                        <a:moveTo>
                          <a:pt x="15077" y="0"/>
                        </a:moveTo>
                        <a:lnTo>
                          <a:pt x="15077" y="2797"/>
                        </a:lnTo>
                        <a:lnTo>
                          <a:pt x="17904" y="2797"/>
                        </a:lnTo>
                        <a:lnTo>
                          <a:pt x="1790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8350" cap="flat" cmpd="sng">
                    <a:solidFill>
                      <a:schemeClr val="lt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1" name="Google Shape;1371;p49"/>
                  <p:cNvSpPr/>
                  <p:nvPr/>
                </p:nvSpPr>
                <p:spPr>
                  <a:xfrm rot="-2700000">
                    <a:off x="4845312" y="4356608"/>
                    <a:ext cx="188954" cy="187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06" h="5776" extrusionOk="0">
                        <a:moveTo>
                          <a:pt x="2918" y="0"/>
                        </a:moveTo>
                        <a:cubicBezTo>
                          <a:pt x="1307" y="0"/>
                          <a:pt x="0" y="1277"/>
                          <a:pt x="0" y="2888"/>
                        </a:cubicBezTo>
                        <a:cubicBezTo>
                          <a:pt x="0" y="4499"/>
                          <a:pt x="1307" y="5775"/>
                          <a:pt x="2918" y="5775"/>
                        </a:cubicBezTo>
                        <a:cubicBezTo>
                          <a:pt x="4499" y="5775"/>
                          <a:pt x="5806" y="4499"/>
                          <a:pt x="5806" y="2888"/>
                        </a:cubicBezTo>
                        <a:cubicBezTo>
                          <a:pt x="5806" y="1277"/>
                          <a:pt x="4499" y="0"/>
                          <a:pt x="2918" y="0"/>
                        </a:cubicBez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chemeClr val="lt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72" name="Google Shape;1372;p49"/>
              <p:cNvSpPr/>
              <p:nvPr/>
            </p:nvSpPr>
            <p:spPr>
              <a:xfrm>
                <a:off x="7136942" y="1152386"/>
                <a:ext cx="582686" cy="91028"/>
              </a:xfrm>
              <a:custGeom>
                <a:avLst/>
                <a:gdLst/>
                <a:ahLst/>
                <a:cxnLst/>
                <a:rect l="l" t="t" r="r" b="b"/>
                <a:pathLst>
                  <a:path w="17904" h="2797" extrusionOk="0">
                    <a:moveTo>
                      <a:pt x="0" y="0"/>
                    </a:moveTo>
                    <a:lnTo>
                      <a:pt x="0" y="2797"/>
                    </a:lnTo>
                    <a:lnTo>
                      <a:pt x="2827" y="2797"/>
                    </a:lnTo>
                    <a:lnTo>
                      <a:pt x="2827" y="0"/>
                    </a:lnTo>
                    <a:close/>
                    <a:moveTo>
                      <a:pt x="3770" y="0"/>
                    </a:moveTo>
                    <a:lnTo>
                      <a:pt x="3770" y="2797"/>
                    </a:lnTo>
                    <a:lnTo>
                      <a:pt x="6596" y="2797"/>
                    </a:lnTo>
                    <a:lnTo>
                      <a:pt x="6596" y="0"/>
                    </a:lnTo>
                    <a:close/>
                    <a:moveTo>
                      <a:pt x="7539" y="0"/>
                    </a:moveTo>
                    <a:lnTo>
                      <a:pt x="7539" y="2797"/>
                    </a:lnTo>
                    <a:lnTo>
                      <a:pt x="10365" y="2797"/>
                    </a:lnTo>
                    <a:lnTo>
                      <a:pt x="10365" y="0"/>
                    </a:lnTo>
                    <a:close/>
                    <a:moveTo>
                      <a:pt x="11308" y="0"/>
                    </a:moveTo>
                    <a:lnTo>
                      <a:pt x="11308" y="2797"/>
                    </a:lnTo>
                    <a:lnTo>
                      <a:pt x="14134" y="2797"/>
                    </a:lnTo>
                    <a:lnTo>
                      <a:pt x="14134" y="0"/>
                    </a:lnTo>
                    <a:close/>
                    <a:moveTo>
                      <a:pt x="15077" y="0"/>
                    </a:moveTo>
                    <a:lnTo>
                      <a:pt x="15077" y="2797"/>
                    </a:lnTo>
                    <a:lnTo>
                      <a:pt x="17904" y="2797"/>
                    </a:lnTo>
                    <a:lnTo>
                      <a:pt x="1790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08F670-073F-3842-9C45-60EAB6B3E9DD}"/>
              </a:ext>
            </a:extLst>
          </p:cNvPr>
          <p:cNvCxnSpPr/>
          <p:nvPr/>
        </p:nvCxnSpPr>
        <p:spPr>
          <a:xfrm>
            <a:off x="1518962" y="3226872"/>
            <a:ext cx="276728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D826CCD-10FA-2048-AFBF-055DF8937CC0}"/>
              </a:ext>
            </a:extLst>
          </p:cNvPr>
          <p:cNvCxnSpPr/>
          <p:nvPr/>
        </p:nvCxnSpPr>
        <p:spPr>
          <a:xfrm>
            <a:off x="4807794" y="3226872"/>
            <a:ext cx="276728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Knowledge </a:t>
            </a:r>
            <a:endParaRPr/>
          </a:p>
        </p:txBody>
      </p:sp>
      <p:sp>
        <p:nvSpPr>
          <p:cNvPr id="898" name="Google Shape;898;p32"/>
          <p:cNvSpPr txBox="1">
            <a:spLocks noGrp="1"/>
          </p:cNvSpPr>
          <p:nvPr>
            <p:ph type="body" idx="1"/>
          </p:nvPr>
        </p:nvSpPr>
        <p:spPr>
          <a:xfrm>
            <a:off x="720000" y="1335475"/>
            <a:ext cx="7868100" cy="3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Organization: Long Island Sound Health System (LISHS) </a:t>
            </a:r>
            <a:endParaRPr sz="1600" b="1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 dirty="0"/>
              <a:t>Voluntary, non-profit community health system located in Southeastern Long Island</a:t>
            </a:r>
            <a:endParaRPr sz="13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300" dirty="0"/>
              <a:t>Includes a medical center with 25 hospital departments covering 100 patient beds</a:t>
            </a:r>
            <a:endParaRPr sz="13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300" dirty="0"/>
              <a:t>Includes a network of 5 outpatient sites that serve approximately 400,000 people in 20 communities 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Current PPE Management Process for LISHS</a:t>
            </a:r>
            <a:endParaRPr sz="1600" b="1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300" dirty="0"/>
              <a:t>PPE inventory is tracked and managed using a spreadsheet provided by the CDC.</a:t>
            </a:r>
            <a:endParaRPr sz="13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300" dirty="0">
                <a:solidFill>
                  <a:schemeClr val="dk1"/>
                </a:solidFill>
              </a:rPr>
              <a:t>Staff from each of the </a:t>
            </a:r>
            <a:r>
              <a:rPr lang="en" sz="1300" u="sng" dirty="0">
                <a:solidFill>
                  <a:schemeClr val="dk1"/>
                </a:solidFill>
              </a:rPr>
              <a:t>5 outpatient sites</a:t>
            </a:r>
            <a:r>
              <a:rPr lang="en" sz="1300" dirty="0">
                <a:solidFill>
                  <a:schemeClr val="dk1"/>
                </a:solidFill>
              </a:rPr>
              <a:t> and </a:t>
            </a:r>
            <a:r>
              <a:rPr lang="en" sz="1300" u="sng" dirty="0">
                <a:solidFill>
                  <a:schemeClr val="dk1"/>
                </a:solidFill>
              </a:rPr>
              <a:t>25 hospital departments</a:t>
            </a:r>
            <a:r>
              <a:rPr lang="en" sz="1300" dirty="0">
                <a:solidFill>
                  <a:schemeClr val="dk1"/>
                </a:solidFill>
              </a:rPr>
              <a:t> complete this spreadsheet every Tuesday and send it to IT for processing. </a:t>
            </a:r>
            <a:endParaRPr sz="1300" dirty="0">
              <a:solidFill>
                <a:schemeClr val="dk1"/>
              </a:solidFill>
            </a:endParaRPr>
          </a:p>
          <a:p>
            <a:pPr marL="9144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➔"/>
            </a:pPr>
            <a:r>
              <a:rPr lang="en" sz="1300" dirty="0">
                <a:solidFill>
                  <a:schemeClr val="dk1"/>
                </a:solidFill>
              </a:rPr>
              <a:t>On average, it takes each staff member </a:t>
            </a:r>
            <a:r>
              <a:rPr lang="en" sz="1300" b="1" dirty="0">
                <a:solidFill>
                  <a:schemeClr val="dk1"/>
                </a:solidFill>
              </a:rPr>
              <a:t>2 hours each week</a:t>
            </a:r>
            <a:r>
              <a:rPr lang="en" sz="1300" dirty="0">
                <a:solidFill>
                  <a:schemeClr val="dk1"/>
                </a:solidFill>
              </a:rPr>
              <a:t> to complete this spreadsheet. </a:t>
            </a:r>
            <a:endParaRPr sz="1300" dirty="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300" dirty="0">
                <a:solidFill>
                  <a:schemeClr val="dk1"/>
                </a:solidFill>
              </a:rPr>
              <a:t>IT analyst reviews each spreadsheet, combines the data received into a master spreadsheet, and calculates the burn rate. </a:t>
            </a:r>
            <a:endParaRPr sz="1300" dirty="0">
              <a:solidFill>
                <a:schemeClr val="dk1"/>
              </a:solidFill>
            </a:endParaRPr>
          </a:p>
          <a:p>
            <a:pPr marL="9144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➔"/>
            </a:pPr>
            <a:r>
              <a:rPr lang="en" sz="1300" dirty="0">
                <a:solidFill>
                  <a:schemeClr val="dk1"/>
                </a:solidFill>
              </a:rPr>
              <a:t>On average, it takes the IT analyst </a:t>
            </a:r>
            <a:r>
              <a:rPr lang="en" sz="1300" b="1" dirty="0">
                <a:solidFill>
                  <a:schemeClr val="dk1"/>
                </a:solidFill>
              </a:rPr>
              <a:t>16 hours each week</a:t>
            </a:r>
            <a:r>
              <a:rPr lang="en" sz="1300" dirty="0">
                <a:solidFill>
                  <a:schemeClr val="dk1"/>
                </a:solidFill>
              </a:rPr>
              <a:t> to consolidate the spreadsheets. </a:t>
            </a: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300" dirty="0"/>
          </a:p>
        </p:txBody>
      </p:sp>
      <p:sp>
        <p:nvSpPr>
          <p:cNvPr id="899" name="Google Shape;899;p3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50"/>
          <p:cNvSpPr txBox="1">
            <a:spLocks noGrp="1"/>
          </p:cNvSpPr>
          <p:nvPr>
            <p:ph type="title" idx="6"/>
          </p:nvPr>
        </p:nvSpPr>
        <p:spPr>
          <a:xfrm>
            <a:off x="1909125" y="147800"/>
            <a:ext cx="6002400" cy="9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Issues </a:t>
            </a:r>
            <a:endParaRPr/>
          </a:p>
        </p:txBody>
      </p:sp>
      <p:sp>
        <p:nvSpPr>
          <p:cNvPr id="1378" name="Google Shape;1378;p50"/>
          <p:cNvSpPr txBox="1"/>
          <p:nvPr/>
        </p:nvSpPr>
        <p:spPr>
          <a:xfrm>
            <a:off x="956250" y="1455425"/>
            <a:ext cx="72315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AutoNum type="arabicPeriod"/>
            </a:pPr>
            <a:r>
              <a:rPr lang="en"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Ensure that only clinical staff have access to PPE room</a:t>
            </a:r>
            <a:endParaRPr sz="2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AutoNum type="arabicPeriod"/>
            </a:pPr>
            <a:r>
              <a:rPr lang="en"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Ensure that PPE room is closed when not being used </a:t>
            </a:r>
            <a:endParaRPr sz="2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AutoNum type="arabicPeriod"/>
            </a:pPr>
            <a:r>
              <a:rPr lang="en"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Ensure that PPE is not being stolen (i.e. camera surveillance)</a:t>
            </a:r>
            <a:endParaRPr sz="2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AutoNum type="arabicPeriod"/>
            </a:pPr>
            <a:r>
              <a:rPr lang="en"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Ensure that PPE equipment is safely stored </a:t>
            </a:r>
            <a:endParaRPr sz="2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AutoNum type="arabicPeriod"/>
            </a:pPr>
            <a:r>
              <a:rPr lang="en"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Ensure that only administrative staff know where additional PPE equipment is stored</a:t>
            </a:r>
            <a:endParaRPr sz="2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AutoNum type="arabicPeriod"/>
            </a:pPr>
            <a:r>
              <a:rPr lang="en"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Ensure that system users are always up to date </a:t>
            </a:r>
            <a:endParaRPr sz="2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51"/>
          <p:cNvSpPr txBox="1">
            <a:spLocks noGrp="1"/>
          </p:cNvSpPr>
          <p:nvPr>
            <p:ph type="title"/>
          </p:nvPr>
        </p:nvSpPr>
        <p:spPr>
          <a:xfrm>
            <a:off x="1630950" y="4169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Go-Live Checklist</a:t>
            </a:r>
            <a:endParaRPr/>
          </a:p>
        </p:txBody>
      </p:sp>
      <p:sp>
        <p:nvSpPr>
          <p:cNvPr id="1384" name="Google Shape;1384;p51"/>
          <p:cNvSpPr txBox="1">
            <a:spLocks noGrp="1"/>
          </p:cNvSpPr>
          <p:nvPr>
            <p:ph type="body" idx="1"/>
          </p:nvPr>
        </p:nvSpPr>
        <p:spPr>
          <a:xfrm>
            <a:off x="595650" y="1184550"/>
            <a:ext cx="4763700" cy="3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Setup and Customization Verification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Training and Creating Documentation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Technical Readiness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Final Data Load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Integration Configuration Verification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Transition to Support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Go-Live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Project Closure</a:t>
            </a:r>
            <a:endParaRPr sz="2000"/>
          </a:p>
        </p:txBody>
      </p:sp>
      <p:sp>
        <p:nvSpPr>
          <p:cNvPr id="1385" name="Google Shape;1385;p51"/>
          <p:cNvSpPr txBox="1"/>
          <p:nvPr/>
        </p:nvSpPr>
        <p:spPr>
          <a:xfrm>
            <a:off x="5359350" y="1392925"/>
            <a:ext cx="3209400" cy="3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Responsible parties</a:t>
            </a:r>
            <a:endParaRPr sz="2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-"/>
            </a:pPr>
            <a:r>
              <a:rPr lang="en"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Administrative Staff</a:t>
            </a:r>
            <a:endParaRPr sz="2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-"/>
            </a:pPr>
            <a:r>
              <a:rPr lang="en"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 Analyst</a:t>
            </a:r>
            <a:endParaRPr sz="2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-"/>
            </a:pPr>
            <a:r>
              <a:rPr lang="en"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 Director</a:t>
            </a:r>
            <a:endParaRPr sz="2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-"/>
            </a:pPr>
            <a:r>
              <a:rPr lang="en"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 Team</a:t>
            </a:r>
            <a:endParaRPr sz="2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-"/>
            </a:pPr>
            <a:r>
              <a:rPr lang="en"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 Working Group</a:t>
            </a:r>
            <a:endParaRPr sz="2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-"/>
            </a:pPr>
            <a:r>
              <a:rPr lang="en"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Product Development Team </a:t>
            </a:r>
            <a:endParaRPr sz="2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52"/>
          <p:cNvSpPr txBox="1">
            <a:spLocks noGrp="1"/>
          </p:cNvSpPr>
          <p:nvPr>
            <p:ph type="ctrTitle"/>
          </p:nvPr>
        </p:nvSpPr>
        <p:spPr>
          <a:xfrm>
            <a:off x="604925" y="1501622"/>
            <a:ext cx="4069500" cy="12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YOU!</a:t>
            </a:r>
            <a:endParaRPr/>
          </a:p>
        </p:txBody>
      </p:sp>
      <p:grpSp>
        <p:nvGrpSpPr>
          <p:cNvPr id="1391" name="Google Shape;1391;p52"/>
          <p:cNvGrpSpPr/>
          <p:nvPr/>
        </p:nvGrpSpPr>
        <p:grpSpPr>
          <a:xfrm>
            <a:off x="4716935" y="336275"/>
            <a:ext cx="4552828" cy="4265503"/>
            <a:chOff x="4716935" y="336275"/>
            <a:chExt cx="4552828" cy="4265503"/>
          </a:xfrm>
        </p:grpSpPr>
        <p:cxnSp>
          <p:nvCxnSpPr>
            <p:cNvPr id="1392" name="Google Shape;1392;p52"/>
            <p:cNvCxnSpPr/>
            <p:nvPr/>
          </p:nvCxnSpPr>
          <p:spPr>
            <a:xfrm rot="-5400000" flipH="1">
              <a:off x="6118938" y="1658925"/>
              <a:ext cx="831600" cy="6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93" name="Google Shape;1393;p52"/>
            <p:cNvGrpSpPr/>
            <p:nvPr/>
          </p:nvGrpSpPr>
          <p:grpSpPr>
            <a:xfrm>
              <a:off x="4716935" y="336275"/>
              <a:ext cx="4552828" cy="4265503"/>
              <a:chOff x="4716935" y="336275"/>
              <a:chExt cx="4552828" cy="4265503"/>
            </a:xfrm>
          </p:grpSpPr>
          <p:grpSp>
            <p:nvGrpSpPr>
              <p:cNvPr id="1394" name="Google Shape;1394;p52"/>
              <p:cNvGrpSpPr/>
              <p:nvPr/>
            </p:nvGrpSpPr>
            <p:grpSpPr>
              <a:xfrm>
                <a:off x="4716935" y="336275"/>
                <a:ext cx="4552828" cy="4265503"/>
                <a:chOff x="4716935" y="336275"/>
                <a:chExt cx="4552828" cy="4265503"/>
              </a:xfrm>
            </p:grpSpPr>
            <p:sp>
              <p:nvSpPr>
                <p:cNvPr id="1395" name="Google Shape;1395;p52"/>
                <p:cNvSpPr/>
                <p:nvPr/>
              </p:nvSpPr>
              <p:spPr>
                <a:xfrm>
                  <a:off x="7635482" y="336275"/>
                  <a:ext cx="1022922" cy="1022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31" h="31430" fill="none" extrusionOk="0">
                      <a:moveTo>
                        <a:pt x="21035" y="2949"/>
                      </a:moveTo>
                      <a:cubicBezTo>
                        <a:pt x="28087" y="5867"/>
                        <a:pt x="31430" y="13952"/>
                        <a:pt x="28512" y="21035"/>
                      </a:cubicBezTo>
                      <a:cubicBezTo>
                        <a:pt x="25594" y="28086"/>
                        <a:pt x="17509" y="31430"/>
                        <a:pt x="10427" y="28512"/>
                      </a:cubicBezTo>
                      <a:cubicBezTo>
                        <a:pt x="3375" y="25594"/>
                        <a:pt x="1" y="17478"/>
                        <a:pt x="2949" y="10426"/>
                      </a:cubicBezTo>
                      <a:cubicBezTo>
                        <a:pt x="5867" y="3375"/>
                        <a:pt x="13953" y="1"/>
                        <a:pt x="21035" y="2949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52"/>
                <p:cNvSpPr/>
                <p:nvPr/>
              </p:nvSpPr>
              <p:spPr>
                <a:xfrm>
                  <a:off x="7949075" y="649871"/>
                  <a:ext cx="347255" cy="347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70" h="10670" fill="none" extrusionOk="0">
                      <a:moveTo>
                        <a:pt x="6110" y="10669"/>
                      </a:moveTo>
                      <a:cubicBezTo>
                        <a:pt x="2037" y="10669"/>
                        <a:pt x="0" y="5745"/>
                        <a:pt x="2858" y="2888"/>
                      </a:cubicBezTo>
                      <a:cubicBezTo>
                        <a:pt x="5745" y="0"/>
                        <a:pt x="10669" y="2037"/>
                        <a:pt x="10669" y="6110"/>
                      </a:cubicBezTo>
                      <a:cubicBezTo>
                        <a:pt x="10669" y="8633"/>
                        <a:pt x="8602" y="10669"/>
                        <a:pt x="6110" y="10669"/>
                      </a:cubicBezTo>
                      <a:close/>
                    </a:path>
                  </a:pathLst>
                </a:custGeom>
                <a:noFill/>
                <a:ln w="326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97" name="Google Shape;1397;p52"/>
                <p:cNvGrpSpPr/>
                <p:nvPr/>
              </p:nvGrpSpPr>
              <p:grpSpPr>
                <a:xfrm>
                  <a:off x="5399619" y="847707"/>
                  <a:ext cx="3870144" cy="3069286"/>
                  <a:chOff x="5399619" y="2219307"/>
                  <a:chExt cx="3870144" cy="3069286"/>
                </a:xfrm>
              </p:grpSpPr>
              <p:sp>
                <p:nvSpPr>
                  <p:cNvPr id="1398" name="Google Shape;1398;p52"/>
                  <p:cNvSpPr/>
                  <p:nvPr/>
                </p:nvSpPr>
                <p:spPr>
                  <a:xfrm>
                    <a:off x="6615621" y="2219307"/>
                    <a:ext cx="2654142" cy="6113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553" h="18785" fill="none" extrusionOk="0">
                        <a:moveTo>
                          <a:pt x="81553" y="18785"/>
                        </a:moveTo>
                        <a:lnTo>
                          <a:pt x="62768" y="0"/>
                        </a:lnTo>
                        <a:lnTo>
                          <a:pt x="47084" y="0"/>
                        </a:lnTo>
                        <a:lnTo>
                          <a:pt x="47084" y="10791"/>
                        </a:lnTo>
                        <a:lnTo>
                          <a:pt x="1" y="10791"/>
                        </a:lnTo>
                      </a:path>
                    </a:pathLst>
                  </a:custGeom>
                  <a:solidFill>
                    <a:schemeClr val="dk1"/>
                  </a:solidFill>
                  <a:ln w="28575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9" name="Google Shape;1399;p52"/>
                  <p:cNvSpPr/>
                  <p:nvPr/>
                </p:nvSpPr>
                <p:spPr>
                  <a:xfrm>
                    <a:off x="6371009" y="2406273"/>
                    <a:ext cx="327468" cy="3284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62" h="10092" extrusionOk="0">
                        <a:moveTo>
                          <a:pt x="5046" y="0"/>
                        </a:moveTo>
                        <a:cubicBezTo>
                          <a:pt x="2250" y="0"/>
                          <a:pt x="1" y="2280"/>
                          <a:pt x="1" y="5046"/>
                        </a:cubicBezTo>
                        <a:cubicBezTo>
                          <a:pt x="1" y="7842"/>
                          <a:pt x="2250" y="10091"/>
                          <a:pt x="5046" y="10091"/>
                        </a:cubicBezTo>
                        <a:cubicBezTo>
                          <a:pt x="7812" y="10091"/>
                          <a:pt x="10062" y="7842"/>
                          <a:pt x="10062" y="5046"/>
                        </a:cubicBezTo>
                        <a:cubicBezTo>
                          <a:pt x="10062" y="2280"/>
                          <a:pt x="7812" y="0"/>
                          <a:pt x="504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0" name="Google Shape;1400;p52"/>
                  <p:cNvSpPr/>
                  <p:nvPr/>
                </p:nvSpPr>
                <p:spPr>
                  <a:xfrm>
                    <a:off x="6403651" y="2439892"/>
                    <a:ext cx="262183" cy="2611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56" h="8025" extrusionOk="0">
                        <a:moveTo>
                          <a:pt x="4043" y="1"/>
                        </a:moveTo>
                        <a:cubicBezTo>
                          <a:pt x="1824" y="1"/>
                          <a:pt x="1" y="1794"/>
                          <a:pt x="1" y="4013"/>
                        </a:cubicBezTo>
                        <a:cubicBezTo>
                          <a:pt x="1" y="6232"/>
                          <a:pt x="1824" y="8025"/>
                          <a:pt x="4043" y="8025"/>
                        </a:cubicBezTo>
                        <a:cubicBezTo>
                          <a:pt x="6262" y="8025"/>
                          <a:pt x="8056" y="6232"/>
                          <a:pt x="8056" y="4013"/>
                        </a:cubicBezTo>
                        <a:cubicBezTo>
                          <a:pt x="8056" y="1794"/>
                          <a:pt x="6262" y="1"/>
                          <a:pt x="404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1" name="Google Shape;1401;p52"/>
                  <p:cNvSpPr/>
                  <p:nvPr/>
                </p:nvSpPr>
                <p:spPr>
                  <a:xfrm>
                    <a:off x="6440263" y="2476504"/>
                    <a:ext cx="188956" cy="187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06" h="5776" extrusionOk="0">
                        <a:moveTo>
                          <a:pt x="2918" y="0"/>
                        </a:moveTo>
                        <a:cubicBezTo>
                          <a:pt x="1307" y="0"/>
                          <a:pt x="0" y="1277"/>
                          <a:pt x="0" y="2888"/>
                        </a:cubicBezTo>
                        <a:cubicBezTo>
                          <a:pt x="0" y="4499"/>
                          <a:pt x="1307" y="5775"/>
                          <a:pt x="2918" y="5775"/>
                        </a:cubicBezTo>
                        <a:cubicBezTo>
                          <a:pt x="4499" y="5775"/>
                          <a:pt x="5806" y="4499"/>
                          <a:pt x="5806" y="2888"/>
                        </a:cubicBezTo>
                        <a:cubicBezTo>
                          <a:pt x="5806" y="1277"/>
                          <a:pt x="4499" y="0"/>
                          <a:pt x="291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8350" cap="flat" cmpd="sng">
                    <a:solidFill>
                      <a:schemeClr val="lt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2" name="Google Shape;1402;p52"/>
                  <p:cNvSpPr/>
                  <p:nvPr/>
                </p:nvSpPr>
                <p:spPr>
                  <a:xfrm rot="2700000" flipH="1">
                    <a:off x="6269987" y="3888725"/>
                    <a:ext cx="529520" cy="5295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45" h="13345" extrusionOk="0">
                        <a:moveTo>
                          <a:pt x="6688" y="1"/>
                        </a:moveTo>
                        <a:cubicBezTo>
                          <a:pt x="2980" y="1"/>
                          <a:pt x="1" y="2979"/>
                          <a:pt x="1" y="6657"/>
                        </a:cubicBezTo>
                        <a:cubicBezTo>
                          <a:pt x="1" y="10366"/>
                          <a:pt x="2980" y="13344"/>
                          <a:pt x="6688" y="13344"/>
                        </a:cubicBezTo>
                        <a:cubicBezTo>
                          <a:pt x="10366" y="13344"/>
                          <a:pt x="13345" y="10366"/>
                          <a:pt x="13345" y="6657"/>
                        </a:cubicBezTo>
                        <a:cubicBezTo>
                          <a:pt x="13345" y="2979"/>
                          <a:pt x="10366" y="1"/>
                          <a:pt x="6688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3" name="Google Shape;1403;p52"/>
                  <p:cNvSpPr/>
                  <p:nvPr/>
                </p:nvSpPr>
                <p:spPr>
                  <a:xfrm rot="2700000" flipH="1">
                    <a:off x="5732073" y="3350847"/>
                    <a:ext cx="1605317" cy="1605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431" h="31430" fill="none" extrusionOk="0">
                        <a:moveTo>
                          <a:pt x="21035" y="2949"/>
                        </a:moveTo>
                        <a:cubicBezTo>
                          <a:pt x="28087" y="5867"/>
                          <a:pt x="31430" y="13952"/>
                          <a:pt x="28512" y="21035"/>
                        </a:cubicBezTo>
                        <a:cubicBezTo>
                          <a:pt x="25594" y="28086"/>
                          <a:pt x="17509" y="31430"/>
                          <a:pt x="10427" y="28512"/>
                        </a:cubicBezTo>
                        <a:cubicBezTo>
                          <a:pt x="3375" y="25594"/>
                          <a:pt x="1" y="17478"/>
                          <a:pt x="2949" y="10426"/>
                        </a:cubicBezTo>
                        <a:cubicBezTo>
                          <a:pt x="5867" y="3375"/>
                          <a:pt x="13953" y="1"/>
                          <a:pt x="21035" y="2949"/>
                        </a:cubicBez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4" name="Google Shape;1404;p52"/>
                  <p:cNvSpPr/>
                  <p:nvPr/>
                </p:nvSpPr>
                <p:spPr>
                  <a:xfrm rot="2700000" flipH="1">
                    <a:off x="6073736" y="3575019"/>
                    <a:ext cx="1156924" cy="11569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70" h="10670" fill="none" extrusionOk="0">
                        <a:moveTo>
                          <a:pt x="6110" y="10669"/>
                        </a:moveTo>
                        <a:cubicBezTo>
                          <a:pt x="2037" y="10669"/>
                          <a:pt x="0" y="5745"/>
                          <a:pt x="2858" y="2888"/>
                        </a:cubicBezTo>
                        <a:cubicBezTo>
                          <a:pt x="5745" y="0"/>
                          <a:pt x="10669" y="2037"/>
                          <a:pt x="10669" y="6110"/>
                        </a:cubicBezTo>
                        <a:cubicBezTo>
                          <a:pt x="10669" y="8633"/>
                          <a:pt x="8602" y="10669"/>
                          <a:pt x="6110" y="10669"/>
                        </a:cubicBez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5" name="Google Shape;1405;p52"/>
                  <p:cNvSpPr/>
                  <p:nvPr/>
                </p:nvSpPr>
                <p:spPr>
                  <a:xfrm rot="2700000" flipH="1">
                    <a:off x="6327038" y="3945773"/>
                    <a:ext cx="415435" cy="4154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45" h="13345" extrusionOk="0">
                        <a:moveTo>
                          <a:pt x="6688" y="1"/>
                        </a:moveTo>
                        <a:cubicBezTo>
                          <a:pt x="2980" y="1"/>
                          <a:pt x="1" y="2979"/>
                          <a:pt x="1" y="6657"/>
                        </a:cubicBezTo>
                        <a:cubicBezTo>
                          <a:pt x="1" y="10366"/>
                          <a:pt x="2980" y="13344"/>
                          <a:pt x="6688" y="13344"/>
                        </a:cubicBezTo>
                        <a:cubicBezTo>
                          <a:pt x="10366" y="13344"/>
                          <a:pt x="13345" y="10366"/>
                          <a:pt x="13345" y="6657"/>
                        </a:cubicBezTo>
                        <a:cubicBezTo>
                          <a:pt x="13345" y="2979"/>
                          <a:pt x="10366" y="1"/>
                          <a:pt x="6688" y="1"/>
                        </a:cubicBez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6" name="Google Shape;1406;p52"/>
                  <p:cNvSpPr/>
                  <p:nvPr/>
                </p:nvSpPr>
                <p:spPr>
                  <a:xfrm rot="2700000" flipH="1">
                    <a:off x="6445027" y="4063770"/>
                    <a:ext cx="179432" cy="1794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45" h="13345" extrusionOk="0">
                        <a:moveTo>
                          <a:pt x="6688" y="1"/>
                        </a:moveTo>
                        <a:cubicBezTo>
                          <a:pt x="2980" y="1"/>
                          <a:pt x="1" y="2979"/>
                          <a:pt x="1" y="6657"/>
                        </a:cubicBezTo>
                        <a:cubicBezTo>
                          <a:pt x="1" y="10366"/>
                          <a:pt x="2980" y="13344"/>
                          <a:pt x="6688" y="13344"/>
                        </a:cubicBezTo>
                        <a:cubicBezTo>
                          <a:pt x="10366" y="13344"/>
                          <a:pt x="13345" y="10366"/>
                          <a:pt x="13345" y="6657"/>
                        </a:cubicBezTo>
                        <a:cubicBezTo>
                          <a:pt x="13345" y="2979"/>
                          <a:pt x="10366" y="1"/>
                          <a:pt x="668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07" name="Google Shape;1407;p52"/>
                <p:cNvGrpSpPr/>
                <p:nvPr/>
              </p:nvGrpSpPr>
              <p:grpSpPr>
                <a:xfrm>
                  <a:off x="4716935" y="2738838"/>
                  <a:ext cx="1862947" cy="1862940"/>
                  <a:chOff x="4707894" y="2819553"/>
                  <a:chExt cx="1862947" cy="1862940"/>
                </a:xfrm>
              </p:grpSpPr>
              <p:cxnSp>
                <p:nvCxnSpPr>
                  <p:cNvPr id="1408" name="Google Shape;1408;p52"/>
                  <p:cNvCxnSpPr/>
                  <p:nvPr/>
                </p:nvCxnSpPr>
                <p:spPr>
                  <a:xfrm rot="10800000" flipH="1">
                    <a:off x="4956841" y="2819553"/>
                    <a:ext cx="1614000" cy="1614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oval" w="med" len="med"/>
                  </a:ln>
                </p:spPr>
              </p:cxnSp>
              <p:sp>
                <p:nvSpPr>
                  <p:cNvPr id="1409" name="Google Shape;1409;p52"/>
                  <p:cNvSpPr/>
                  <p:nvPr/>
                </p:nvSpPr>
                <p:spPr>
                  <a:xfrm rot="-2700000">
                    <a:off x="4776059" y="4286376"/>
                    <a:ext cx="327464" cy="328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62" h="10092" extrusionOk="0">
                        <a:moveTo>
                          <a:pt x="5046" y="0"/>
                        </a:moveTo>
                        <a:cubicBezTo>
                          <a:pt x="2250" y="0"/>
                          <a:pt x="1" y="2280"/>
                          <a:pt x="1" y="5046"/>
                        </a:cubicBezTo>
                        <a:cubicBezTo>
                          <a:pt x="1" y="7842"/>
                          <a:pt x="2250" y="10091"/>
                          <a:pt x="5046" y="10091"/>
                        </a:cubicBezTo>
                        <a:cubicBezTo>
                          <a:pt x="7812" y="10091"/>
                          <a:pt x="10062" y="7842"/>
                          <a:pt x="10062" y="5046"/>
                        </a:cubicBezTo>
                        <a:cubicBezTo>
                          <a:pt x="10062" y="2280"/>
                          <a:pt x="7812" y="0"/>
                          <a:pt x="504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0" name="Google Shape;1410;p52"/>
                  <p:cNvSpPr/>
                  <p:nvPr/>
                </p:nvSpPr>
                <p:spPr>
                  <a:xfrm rot="-2700000">
                    <a:off x="4808689" y="4320000"/>
                    <a:ext cx="262179" cy="2611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56" h="8025" extrusionOk="0">
                        <a:moveTo>
                          <a:pt x="4043" y="1"/>
                        </a:moveTo>
                        <a:cubicBezTo>
                          <a:pt x="1824" y="1"/>
                          <a:pt x="1" y="1794"/>
                          <a:pt x="1" y="4013"/>
                        </a:cubicBezTo>
                        <a:cubicBezTo>
                          <a:pt x="1" y="6232"/>
                          <a:pt x="1824" y="8025"/>
                          <a:pt x="4043" y="8025"/>
                        </a:cubicBezTo>
                        <a:cubicBezTo>
                          <a:pt x="6262" y="8025"/>
                          <a:pt x="8056" y="6232"/>
                          <a:pt x="8056" y="4013"/>
                        </a:cubicBezTo>
                        <a:cubicBezTo>
                          <a:pt x="8056" y="1794"/>
                          <a:pt x="6262" y="1"/>
                          <a:pt x="404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1" name="Google Shape;1411;p52"/>
                  <p:cNvSpPr/>
                  <p:nvPr/>
                </p:nvSpPr>
                <p:spPr>
                  <a:xfrm rot="-2700000">
                    <a:off x="5279571" y="3772556"/>
                    <a:ext cx="582678" cy="91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04" h="2797" extrusionOk="0">
                        <a:moveTo>
                          <a:pt x="0" y="0"/>
                        </a:moveTo>
                        <a:lnTo>
                          <a:pt x="0" y="2797"/>
                        </a:lnTo>
                        <a:lnTo>
                          <a:pt x="2827" y="2797"/>
                        </a:lnTo>
                        <a:lnTo>
                          <a:pt x="2827" y="0"/>
                        </a:lnTo>
                        <a:close/>
                        <a:moveTo>
                          <a:pt x="3770" y="0"/>
                        </a:moveTo>
                        <a:lnTo>
                          <a:pt x="3770" y="2797"/>
                        </a:lnTo>
                        <a:lnTo>
                          <a:pt x="6596" y="2797"/>
                        </a:lnTo>
                        <a:lnTo>
                          <a:pt x="6596" y="0"/>
                        </a:lnTo>
                        <a:close/>
                        <a:moveTo>
                          <a:pt x="7539" y="0"/>
                        </a:moveTo>
                        <a:lnTo>
                          <a:pt x="7539" y="2797"/>
                        </a:lnTo>
                        <a:lnTo>
                          <a:pt x="10365" y="2797"/>
                        </a:lnTo>
                        <a:lnTo>
                          <a:pt x="10365" y="0"/>
                        </a:lnTo>
                        <a:close/>
                        <a:moveTo>
                          <a:pt x="11308" y="0"/>
                        </a:moveTo>
                        <a:lnTo>
                          <a:pt x="11308" y="2797"/>
                        </a:lnTo>
                        <a:lnTo>
                          <a:pt x="14134" y="2797"/>
                        </a:lnTo>
                        <a:lnTo>
                          <a:pt x="14134" y="0"/>
                        </a:lnTo>
                        <a:close/>
                        <a:moveTo>
                          <a:pt x="15077" y="0"/>
                        </a:moveTo>
                        <a:lnTo>
                          <a:pt x="15077" y="2797"/>
                        </a:lnTo>
                        <a:lnTo>
                          <a:pt x="17904" y="2797"/>
                        </a:lnTo>
                        <a:lnTo>
                          <a:pt x="1790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8350" cap="flat" cmpd="sng">
                    <a:solidFill>
                      <a:schemeClr val="lt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2" name="Google Shape;1412;p52"/>
                  <p:cNvSpPr/>
                  <p:nvPr/>
                </p:nvSpPr>
                <p:spPr>
                  <a:xfrm rot="-2700000">
                    <a:off x="4845312" y="4356608"/>
                    <a:ext cx="188954" cy="187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06" h="5776" extrusionOk="0">
                        <a:moveTo>
                          <a:pt x="2918" y="0"/>
                        </a:moveTo>
                        <a:cubicBezTo>
                          <a:pt x="1307" y="0"/>
                          <a:pt x="0" y="1277"/>
                          <a:pt x="0" y="2888"/>
                        </a:cubicBezTo>
                        <a:cubicBezTo>
                          <a:pt x="0" y="4499"/>
                          <a:pt x="1307" y="5775"/>
                          <a:pt x="2918" y="5775"/>
                        </a:cubicBezTo>
                        <a:cubicBezTo>
                          <a:pt x="4499" y="5775"/>
                          <a:pt x="5806" y="4499"/>
                          <a:pt x="5806" y="2888"/>
                        </a:cubicBezTo>
                        <a:cubicBezTo>
                          <a:pt x="5806" y="1277"/>
                          <a:pt x="4499" y="0"/>
                          <a:pt x="2918" y="0"/>
                        </a:cubicBez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chemeClr val="lt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413" name="Google Shape;1413;p52"/>
              <p:cNvSpPr/>
              <p:nvPr/>
            </p:nvSpPr>
            <p:spPr>
              <a:xfrm>
                <a:off x="7136942" y="1152386"/>
                <a:ext cx="582686" cy="91028"/>
              </a:xfrm>
              <a:custGeom>
                <a:avLst/>
                <a:gdLst/>
                <a:ahLst/>
                <a:cxnLst/>
                <a:rect l="l" t="t" r="r" b="b"/>
                <a:pathLst>
                  <a:path w="17904" h="2797" extrusionOk="0">
                    <a:moveTo>
                      <a:pt x="0" y="0"/>
                    </a:moveTo>
                    <a:lnTo>
                      <a:pt x="0" y="2797"/>
                    </a:lnTo>
                    <a:lnTo>
                      <a:pt x="2827" y="2797"/>
                    </a:lnTo>
                    <a:lnTo>
                      <a:pt x="2827" y="0"/>
                    </a:lnTo>
                    <a:close/>
                    <a:moveTo>
                      <a:pt x="3770" y="0"/>
                    </a:moveTo>
                    <a:lnTo>
                      <a:pt x="3770" y="2797"/>
                    </a:lnTo>
                    <a:lnTo>
                      <a:pt x="6596" y="2797"/>
                    </a:lnTo>
                    <a:lnTo>
                      <a:pt x="6596" y="0"/>
                    </a:lnTo>
                    <a:close/>
                    <a:moveTo>
                      <a:pt x="7539" y="0"/>
                    </a:moveTo>
                    <a:lnTo>
                      <a:pt x="7539" y="2797"/>
                    </a:lnTo>
                    <a:lnTo>
                      <a:pt x="10365" y="2797"/>
                    </a:lnTo>
                    <a:lnTo>
                      <a:pt x="10365" y="0"/>
                    </a:lnTo>
                    <a:close/>
                    <a:moveTo>
                      <a:pt x="11308" y="0"/>
                    </a:moveTo>
                    <a:lnTo>
                      <a:pt x="11308" y="2797"/>
                    </a:lnTo>
                    <a:lnTo>
                      <a:pt x="14134" y="2797"/>
                    </a:lnTo>
                    <a:lnTo>
                      <a:pt x="14134" y="0"/>
                    </a:lnTo>
                    <a:close/>
                    <a:moveTo>
                      <a:pt x="15077" y="0"/>
                    </a:moveTo>
                    <a:lnTo>
                      <a:pt x="15077" y="2797"/>
                    </a:lnTo>
                    <a:lnTo>
                      <a:pt x="17904" y="2797"/>
                    </a:lnTo>
                    <a:lnTo>
                      <a:pt x="1790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33"/>
          <p:cNvSpPr txBox="1">
            <a:spLocks noGrp="1"/>
          </p:cNvSpPr>
          <p:nvPr>
            <p:ph type="title"/>
          </p:nvPr>
        </p:nvSpPr>
        <p:spPr>
          <a:xfrm>
            <a:off x="2471400" y="0"/>
            <a:ext cx="4201200" cy="7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STATE</a:t>
            </a:r>
            <a:endParaRPr/>
          </a:p>
        </p:txBody>
      </p:sp>
      <p:grpSp>
        <p:nvGrpSpPr>
          <p:cNvPr id="905" name="Google Shape;905;p33"/>
          <p:cNvGrpSpPr/>
          <p:nvPr/>
        </p:nvGrpSpPr>
        <p:grpSpPr>
          <a:xfrm>
            <a:off x="1851709" y="2145759"/>
            <a:ext cx="289868" cy="852000"/>
            <a:chOff x="456616" y="2161476"/>
            <a:chExt cx="289868" cy="852000"/>
          </a:xfrm>
        </p:grpSpPr>
        <p:sp>
          <p:nvSpPr>
            <p:cNvPr id="906" name="Google Shape;906;p33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3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3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3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3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1" name="Google Shape;911;p33"/>
          <p:cNvGrpSpPr/>
          <p:nvPr/>
        </p:nvGrpSpPr>
        <p:grpSpPr>
          <a:xfrm>
            <a:off x="7031222" y="2145759"/>
            <a:ext cx="289868" cy="852000"/>
            <a:chOff x="456616" y="2161476"/>
            <a:chExt cx="289868" cy="852000"/>
          </a:xfrm>
        </p:grpSpPr>
        <p:sp>
          <p:nvSpPr>
            <p:cNvPr id="912" name="Google Shape;912;p33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3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3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3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3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7" name="Google Shape;917;p33"/>
          <p:cNvGrpSpPr/>
          <p:nvPr/>
        </p:nvGrpSpPr>
        <p:grpSpPr>
          <a:xfrm rot="5400000">
            <a:off x="4427072" y="499809"/>
            <a:ext cx="289868" cy="852000"/>
            <a:chOff x="456616" y="2161476"/>
            <a:chExt cx="289868" cy="852000"/>
          </a:xfrm>
        </p:grpSpPr>
        <p:sp>
          <p:nvSpPr>
            <p:cNvPr id="918" name="Google Shape;918;p33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3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3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3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3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3" name="Google Shape;923;p33"/>
          <p:cNvGrpSpPr/>
          <p:nvPr/>
        </p:nvGrpSpPr>
        <p:grpSpPr>
          <a:xfrm rot="5400000">
            <a:off x="4427072" y="4456584"/>
            <a:ext cx="289868" cy="852000"/>
            <a:chOff x="456616" y="2161476"/>
            <a:chExt cx="289868" cy="852000"/>
          </a:xfrm>
        </p:grpSpPr>
        <p:sp>
          <p:nvSpPr>
            <p:cNvPr id="924" name="Google Shape;924;p33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3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3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3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3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29" name="Google Shape;9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175" y="966500"/>
            <a:ext cx="5091649" cy="389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34"/>
          <p:cNvSpPr txBox="1">
            <a:spLocks noGrp="1"/>
          </p:cNvSpPr>
          <p:nvPr>
            <p:ph type="title"/>
          </p:nvPr>
        </p:nvSpPr>
        <p:spPr>
          <a:xfrm>
            <a:off x="1157850" y="285375"/>
            <a:ext cx="68283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Functional Requirements Narrative </a:t>
            </a:r>
            <a:endParaRPr sz="2700"/>
          </a:p>
        </p:txBody>
      </p:sp>
      <p:sp>
        <p:nvSpPr>
          <p:cNvPr id="935" name="Google Shape;935;p34"/>
          <p:cNvSpPr txBox="1">
            <a:spLocks noGrp="1"/>
          </p:cNvSpPr>
          <p:nvPr>
            <p:ph type="subTitle" idx="1"/>
          </p:nvPr>
        </p:nvSpPr>
        <p:spPr>
          <a:xfrm>
            <a:off x="1736575" y="1667825"/>
            <a:ext cx="5592000" cy="23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LISHS is wanting a system that easily manages and distributes PPE equipment items to clinical staff for the 5 outpatient sites and 25 hospital departments.</a:t>
            </a:r>
            <a:endParaRPr sz="17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 The new system will decrease the time spent each week on PPE inventory management by streamlining requirements from the current management system through a software application connected to a dispensing system. </a:t>
            </a:r>
            <a:endParaRPr sz="2900"/>
          </a:p>
        </p:txBody>
      </p:sp>
      <p:grpSp>
        <p:nvGrpSpPr>
          <p:cNvPr id="936" name="Google Shape;936;p34"/>
          <p:cNvGrpSpPr/>
          <p:nvPr/>
        </p:nvGrpSpPr>
        <p:grpSpPr>
          <a:xfrm rot="10800000" flipH="1">
            <a:off x="-12" y="4038425"/>
            <a:ext cx="2249325" cy="1657325"/>
            <a:chOff x="746475" y="-443725"/>
            <a:chExt cx="2249325" cy="1657325"/>
          </a:xfrm>
        </p:grpSpPr>
        <p:sp>
          <p:nvSpPr>
            <p:cNvPr id="937" name="Google Shape;937;p34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9" name="Google Shape;939;p34"/>
          <p:cNvGrpSpPr/>
          <p:nvPr/>
        </p:nvGrpSpPr>
        <p:grpSpPr>
          <a:xfrm rot="10800000" flipH="1">
            <a:off x="6903038" y="4038425"/>
            <a:ext cx="2240950" cy="1657325"/>
            <a:chOff x="4603700" y="-443725"/>
            <a:chExt cx="2240950" cy="1657325"/>
          </a:xfrm>
        </p:grpSpPr>
        <p:sp>
          <p:nvSpPr>
            <p:cNvPr id="940" name="Google Shape;940;p34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2" name="Google Shape;942;p34"/>
          <p:cNvGrpSpPr/>
          <p:nvPr/>
        </p:nvGrpSpPr>
        <p:grpSpPr>
          <a:xfrm rot="5400000">
            <a:off x="4427059" y="729584"/>
            <a:ext cx="289868" cy="852000"/>
            <a:chOff x="456616" y="2161476"/>
            <a:chExt cx="289868" cy="852000"/>
          </a:xfrm>
        </p:grpSpPr>
        <p:sp>
          <p:nvSpPr>
            <p:cNvPr id="943" name="Google Shape;943;p34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 rot="-5400000">
              <a:off x="588312" y="2236145"/>
              <a:ext cx="26475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35"/>
          <p:cNvSpPr txBox="1">
            <a:spLocks noGrp="1"/>
          </p:cNvSpPr>
          <p:nvPr>
            <p:ph type="title"/>
          </p:nvPr>
        </p:nvSpPr>
        <p:spPr>
          <a:xfrm>
            <a:off x="394575" y="811650"/>
            <a:ext cx="5303100" cy="8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PPE System Requirements</a:t>
            </a:r>
            <a:endParaRPr/>
          </a:p>
        </p:txBody>
      </p:sp>
      <p:sp>
        <p:nvSpPr>
          <p:cNvPr id="953" name="Google Shape;953;p35"/>
          <p:cNvSpPr txBox="1">
            <a:spLocks noGrp="1"/>
          </p:cNvSpPr>
          <p:nvPr>
            <p:ph type="body" idx="1"/>
          </p:nvPr>
        </p:nvSpPr>
        <p:spPr>
          <a:xfrm>
            <a:off x="168450" y="1243725"/>
            <a:ext cx="7027800" cy="3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Automatically track inventory of all PPE items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Automatically generate burn rate value for all PPE items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Able to include restock counts for each PPE item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Able to send PPE inventory data via email or fax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Able to send data to the Larson ERP platform via a REST API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Abide by the three CDC capacity guidelines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Include practical requirements for health system workflow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Able to document sites or departments use of PPE equipment </a:t>
            </a:r>
            <a:endParaRPr sz="1600"/>
          </a:p>
        </p:txBody>
      </p:sp>
      <p:grpSp>
        <p:nvGrpSpPr>
          <p:cNvPr id="954" name="Google Shape;954;p35"/>
          <p:cNvGrpSpPr/>
          <p:nvPr/>
        </p:nvGrpSpPr>
        <p:grpSpPr>
          <a:xfrm rot="-2700000">
            <a:off x="7115459" y="678089"/>
            <a:ext cx="1851812" cy="4777164"/>
            <a:chOff x="7613132" y="1646510"/>
            <a:chExt cx="1402258" cy="3617440"/>
          </a:xfrm>
        </p:grpSpPr>
        <p:grpSp>
          <p:nvGrpSpPr>
            <p:cNvPr id="955" name="Google Shape;955;p35"/>
            <p:cNvGrpSpPr/>
            <p:nvPr/>
          </p:nvGrpSpPr>
          <p:grpSpPr>
            <a:xfrm rot="5400000">
              <a:off x="6742621" y="2517021"/>
              <a:ext cx="3143280" cy="1402258"/>
              <a:chOff x="5761175" y="3597075"/>
              <a:chExt cx="2824913" cy="1260230"/>
            </a:xfrm>
          </p:grpSpPr>
          <p:sp>
            <p:nvSpPr>
              <p:cNvPr id="956" name="Google Shape;956;p35"/>
              <p:cNvSpPr/>
              <p:nvPr/>
            </p:nvSpPr>
            <p:spPr>
              <a:xfrm flipH="1">
                <a:off x="6100216" y="4192618"/>
                <a:ext cx="328989" cy="329022"/>
              </a:xfrm>
              <a:custGeom>
                <a:avLst/>
                <a:gdLst/>
                <a:ahLst/>
                <a:cxnLst/>
                <a:rect l="l" t="t" r="r" b="b"/>
                <a:pathLst>
                  <a:path w="9940" h="9941" fill="none" extrusionOk="0">
                    <a:moveTo>
                      <a:pt x="9940" y="4986"/>
                    </a:moveTo>
                    <a:cubicBezTo>
                      <a:pt x="9940" y="7721"/>
                      <a:pt x="7721" y="9940"/>
                      <a:pt x="4985" y="9940"/>
                    </a:cubicBezTo>
                    <a:cubicBezTo>
                      <a:pt x="2219" y="9940"/>
                      <a:pt x="0" y="7721"/>
                      <a:pt x="0" y="4986"/>
                    </a:cubicBezTo>
                    <a:cubicBezTo>
                      <a:pt x="0" y="2220"/>
                      <a:pt x="2219" y="1"/>
                      <a:pt x="4985" y="1"/>
                    </a:cubicBezTo>
                    <a:cubicBezTo>
                      <a:pt x="7721" y="1"/>
                      <a:pt x="9940" y="2220"/>
                      <a:pt x="9940" y="498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5"/>
              <p:cNvSpPr/>
              <p:nvPr/>
            </p:nvSpPr>
            <p:spPr>
              <a:xfrm flipH="1">
                <a:off x="6163600" y="4257024"/>
                <a:ext cx="201233" cy="201233"/>
              </a:xfrm>
              <a:custGeom>
                <a:avLst/>
                <a:gdLst/>
                <a:ahLst/>
                <a:cxnLst/>
                <a:rect l="l" t="t" r="r" b="b"/>
                <a:pathLst>
                  <a:path w="6080" h="6080" fill="none" extrusionOk="0">
                    <a:moveTo>
                      <a:pt x="1" y="0"/>
                    </a:moveTo>
                    <a:lnTo>
                      <a:pt x="6080" y="0"/>
                    </a:lnTo>
                    <a:lnTo>
                      <a:pt x="6080" y="6079"/>
                    </a:lnTo>
                    <a:lnTo>
                      <a:pt x="1" y="6079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5"/>
              <p:cNvSpPr/>
              <p:nvPr/>
            </p:nvSpPr>
            <p:spPr>
              <a:xfrm flipH="1">
                <a:off x="5886887" y="4117190"/>
                <a:ext cx="2699200" cy="621737"/>
              </a:xfrm>
              <a:custGeom>
                <a:avLst/>
                <a:gdLst/>
                <a:ahLst/>
                <a:cxnLst/>
                <a:rect l="l" t="t" r="r" b="b"/>
                <a:pathLst>
                  <a:path w="81553" h="18785" fill="none" extrusionOk="0">
                    <a:moveTo>
                      <a:pt x="81553" y="18785"/>
                    </a:moveTo>
                    <a:lnTo>
                      <a:pt x="62768" y="0"/>
                    </a:lnTo>
                    <a:lnTo>
                      <a:pt x="47084" y="0"/>
                    </a:lnTo>
                    <a:lnTo>
                      <a:pt x="47084" y="10791"/>
                    </a:lnTo>
                    <a:lnTo>
                      <a:pt x="1" y="1079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5"/>
              <p:cNvSpPr/>
              <p:nvPr/>
            </p:nvSpPr>
            <p:spPr>
              <a:xfrm flipH="1">
                <a:off x="6489540" y="4099087"/>
                <a:ext cx="40280" cy="4028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7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cubicBezTo>
                      <a:pt x="943" y="1216"/>
                      <a:pt x="1217" y="942"/>
                      <a:pt x="1217" y="608"/>
                    </a:cubicBezTo>
                    <a:cubicBezTo>
                      <a:pt x="1217" y="274"/>
                      <a:pt x="943" y="0"/>
                      <a:pt x="6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5"/>
              <p:cNvSpPr/>
              <p:nvPr/>
            </p:nvSpPr>
            <p:spPr>
              <a:xfrm flipH="1">
                <a:off x="7010648" y="4454182"/>
                <a:ext cx="40280" cy="4028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7" extrusionOk="0">
                    <a:moveTo>
                      <a:pt x="609" y="1"/>
                    </a:moveTo>
                    <a:cubicBezTo>
                      <a:pt x="274" y="1"/>
                      <a:pt x="1" y="274"/>
                      <a:pt x="1" y="609"/>
                    </a:cubicBezTo>
                    <a:cubicBezTo>
                      <a:pt x="1" y="943"/>
                      <a:pt x="274" y="1217"/>
                      <a:pt x="609" y="1217"/>
                    </a:cubicBezTo>
                    <a:cubicBezTo>
                      <a:pt x="943" y="1217"/>
                      <a:pt x="1217" y="943"/>
                      <a:pt x="1217" y="609"/>
                    </a:cubicBezTo>
                    <a:cubicBezTo>
                      <a:pt x="1217" y="274"/>
                      <a:pt x="943" y="1"/>
                      <a:pt x="6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5"/>
              <p:cNvSpPr/>
              <p:nvPr/>
            </p:nvSpPr>
            <p:spPr>
              <a:xfrm flipH="1">
                <a:off x="5761175" y="4621750"/>
                <a:ext cx="253560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7661" h="7117" extrusionOk="0">
                    <a:moveTo>
                      <a:pt x="3815" y="0"/>
                    </a:moveTo>
                    <a:cubicBezTo>
                      <a:pt x="3630" y="0"/>
                      <a:pt x="3442" y="15"/>
                      <a:pt x="3253" y="44"/>
                    </a:cubicBezTo>
                    <a:cubicBezTo>
                      <a:pt x="1307" y="379"/>
                      <a:pt x="0" y="2202"/>
                      <a:pt x="304" y="4148"/>
                    </a:cubicBezTo>
                    <a:cubicBezTo>
                      <a:pt x="604" y="5864"/>
                      <a:pt x="2101" y="7117"/>
                      <a:pt x="3787" y="7117"/>
                    </a:cubicBezTo>
                    <a:cubicBezTo>
                      <a:pt x="3982" y="7117"/>
                      <a:pt x="4179" y="7100"/>
                      <a:pt x="4377" y="7066"/>
                    </a:cubicBezTo>
                    <a:cubicBezTo>
                      <a:pt x="6323" y="6762"/>
                      <a:pt x="7660" y="4938"/>
                      <a:pt x="7326" y="2993"/>
                    </a:cubicBezTo>
                    <a:cubicBezTo>
                      <a:pt x="7051" y="1236"/>
                      <a:pt x="5538" y="0"/>
                      <a:pt x="3815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5"/>
              <p:cNvSpPr/>
              <p:nvPr/>
            </p:nvSpPr>
            <p:spPr>
              <a:xfrm flipH="1">
                <a:off x="5841670" y="4693107"/>
                <a:ext cx="106673" cy="91084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752" extrusionOk="0">
                    <a:moveTo>
                      <a:pt x="1832" y="1"/>
                    </a:moveTo>
                    <a:cubicBezTo>
                      <a:pt x="1497" y="1"/>
                      <a:pt x="1156" y="127"/>
                      <a:pt x="882" y="411"/>
                    </a:cubicBezTo>
                    <a:cubicBezTo>
                      <a:pt x="0" y="1262"/>
                      <a:pt x="608" y="2752"/>
                      <a:pt x="1855" y="2752"/>
                    </a:cubicBezTo>
                    <a:cubicBezTo>
                      <a:pt x="2614" y="2752"/>
                      <a:pt x="3222" y="2144"/>
                      <a:pt x="3222" y="1384"/>
                    </a:cubicBezTo>
                    <a:cubicBezTo>
                      <a:pt x="3222" y="560"/>
                      <a:pt x="2538" y="1"/>
                      <a:pt x="18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5"/>
              <p:cNvSpPr/>
              <p:nvPr/>
            </p:nvSpPr>
            <p:spPr>
              <a:xfrm flipH="1">
                <a:off x="6807425" y="3896865"/>
                <a:ext cx="441686" cy="441686"/>
              </a:xfrm>
              <a:custGeom>
                <a:avLst/>
                <a:gdLst/>
                <a:ahLst/>
                <a:cxnLst/>
                <a:rect l="l" t="t" r="r" b="b"/>
                <a:pathLst>
                  <a:path w="13345" h="13345" extrusionOk="0">
                    <a:moveTo>
                      <a:pt x="6688" y="1"/>
                    </a:moveTo>
                    <a:cubicBezTo>
                      <a:pt x="2980" y="1"/>
                      <a:pt x="1" y="2979"/>
                      <a:pt x="1" y="6657"/>
                    </a:cubicBezTo>
                    <a:cubicBezTo>
                      <a:pt x="1" y="10366"/>
                      <a:pt x="2980" y="13344"/>
                      <a:pt x="6688" y="13344"/>
                    </a:cubicBezTo>
                    <a:cubicBezTo>
                      <a:pt x="10366" y="13344"/>
                      <a:pt x="13345" y="10366"/>
                      <a:pt x="13345" y="6657"/>
                    </a:cubicBezTo>
                    <a:cubicBezTo>
                      <a:pt x="13345" y="2979"/>
                      <a:pt x="10366" y="1"/>
                      <a:pt x="66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5"/>
              <p:cNvSpPr/>
              <p:nvPr/>
            </p:nvSpPr>
            <p:spPr>
              <a:xfrm flipH="1">
                <a:off x="6508614" y="3597075"/>
                <a:ext cx="1040288" cy="1040254"/>
              </a:xfrm>
              <a:custGeom>
                <a:avLst/>
                <a:gdLst/>
                <a:ahLst/>
                <a:cxnLst/>
                <a:rect l="l" t="t" r="r" b="b"/>
                <a:pathLst>
                  <a:path w="31431" h="31430" fill="none" extrusionOk="0">
                    <a:moveTo>
                      <a:pt x="21035" y="2949"/>
                    </a:moveTo>
                    <a:cubicBezTo>
                      <a:pt x="28087" y="5867"/>
                      <a:pt x="31430" y="13952"/>
                      <a:pt x="28512" y="21035"/>
                    </a:cubicBezTo>
                    <a:cubicBezTo>
                      <a:pt x="25594" y="28086"/>
                      <a:pt x="17509" y="31430"/>
                      <a:pt x="10427" y="28512"/>
                    </a:cubicBezTo>
                    <a:cubicBezTo>
                      <a:pt x="3375" y="25594"/>
                      <a:pt x="1" y="17478"/>
                      <a:pt x="2949" y="10426"/>
                    </a:cubicBezTo>
                    <a:cubicBezTo>
                      <a:pt x="5867" y="3375"/>
                      <a:pt x="13953" y="1"/>
                      <a:pt x="21035" y="2949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5"/>
              <p:cNvSpPr/>
              <p:nvPr/>
            </p:nvSpPr>
            <p:spPr>
              <a:xfrm flipH="1">
                <a:off x="6876831" y="3915995"/>
                <a:ext cx="353150" cy="353150"/>
              </a:xfrm>
              <a:custGeom>
                <a:avLst/>
                <a:gdLst/>
                <a:ahLst/>
                <a:cxnLst/>
                <a:rect l="l" t="t" r="r" b="b"/>
                <a:pathLst>
                  <a:path w="10670" h="10670" fill="none" extrusionOk="0">
                    <a:moveTo>
                      <a:pt x="6110" y="10669"/>
                    </a:moveTo>
                    <a:cubicBezTo>
                      <a:pt x="2037" y="10669"/>
                      <a:pt x="0" y="5745"/>
                      <a:pt x="2858" y="2888"/>
                    </a:cubicBezTo>
                    <a:cubicBezTo>
                      <a:pt x="5745" y="0"/>
                      <a:pt x="10669" y="2037"/>
                      <a:pt x="10669" y="6110"/>
                    </a:cubicBezTo>
                    <a:cubicBezTo>
                      <a:pt x="10669" y="8633"/>
                      <a:pt x="8602" y="10669"/>
                      <a:pt x="6110" y="10669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5"/>
              <p:cNvSpPr/>
              <p:nvPr/>
            </p:nvSpPr>
            <p:spPr>
              <a:xfrm flipH="1">
                <a:off x="7463333" y="4427042"/>
                <a:ext cx="592578" cy="92574"/>
              </a:xfrm>
              <a:custGeom>
                <a:avLst/>
                <a:gdLst/>
                <a:ahLst/>
                <a:cxnLst/>
                <a:rect l="l" t="t" r="r" b="b"/>
                <a:pathLst>
                  <a:path w="17904" h="2797" extrusionOk="0">
                    <a:moveTo>
                      <a:pt x="0" y="0"/>
                    </a:moveTo>
                    <a:lnTo>
                      <a:pt x="0" y="2797"/>
                    </a:lnTo>
                    <a:lnTo>
                      <a:pt x="2827" y="2797"/>
                    </a:lnTo>
                    <a:lnTo>
                      <a:pt x="2827" y="0"/>
                    </a:lnTo>
                    <a:close/>
                    <a:moveTo>
                      <a:pt x="3770" y="0"/>
                    </a:moveTo>
                    <a:lnTo>
                      <a:pt x="3770" y="2797"/>
                    </a:lnTo>
                    <a:lnTo>
                      <a:pt x="6596" y="2797"/>
                    </a:lnTo>
                    <a:lnTo>
                      <a:pt x="6596" y="0"/>
                    </a:lnTo>
                    <a:close/>
                    <a:moveTo>
                      <a:pt x="7539" y="0"/>
                    </a:moveTo>
                    <a:lnTo>
                      <a:pt x="7539" y="2797"/>
                    </a:lnTo>
                    <a:lnTo>
                      <a:pt x="10365" y="2797"/>
                    </a:lnTo>
                    <a:lnTo>
                      <a:pt x="10365" y="0"/>
                    </a:lnTo>
                    <a:close/>
                    <a:moveTo>
                      <a:pt x="11308" y="0"/>
                    </a:moveTo>
                    <a:lnTo>
                      <a:pt x="11308" y="2797"/>
                    </a:lnTo>
                    <a:lnTo>
                      <a:pt x="14134" y="2797"/>
                    </a:lnTo>
                    <a:lnTo>
                      <a:pt x="14134" y="0"/>
                    </a:lnTo>
                    <a:close/>
                    <a:moveTo>
                      <a:pt x="15077" y="0"/>
                    </a:moveTo>
                    <a:lnTo>
                      <a:pt x="15077" y="2797"/>
                    </a:lnTo>
                    <a:lnTo>
                      <a:pt x="17904" y="2797"/>
                    </a:lnTo>
                    <a:lnTo>
                      <a:pt x="17904" y="0"/>
                    </a:lnTo>
                    <a:close/>
                  </a:path>
                </a:pathLst>
              </a:custGeom>
              <a:solidFill>
                <a:schemeClr val="dk1"/>
              </a:solidFill>
              <a:ln w="83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967" name="Google Shape;967;p35"/>
            <p:cNvCxnSpPr/>
            <p:nvPr/>
          </p:nvCxnSpPr>
          <p:spPr>
            <a:xfrm>
              <a:off x="8038592" y="4511850"/>
              <a:ext cx="0" cy="7521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36"/>
          <p:cNvSpPr txBox="1">
            <a:spLocks noGrp="1"/>
          </p:cNvSpPr>
          <p:nvPr>
            <p:ph type="title"/>
          </p:nvPr>
        </p:nvSpPr>
        <p:spPr>
          <a:xfrm>
            <a:off x="841325" y="306425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System Description</a:t>
            </a:r>
            <a:endParaRPr/>
          </a:p>
        </p:txBody>
      </p:sp>
      <p:sp>
        <p:nvSpPr>
          <p:cNvPr id="973" name="Google Shape;973;p36"/>
          <p:cNvSpPr txBox="1"/>
          <p:nvPr/>
        </p:nvSpPr>
        <p:spPr>
          <a:xfrm flipH="1">
            <a:off x="3934450" y="1248900"/>
            <a:ext cx="47406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PPE Tracker Software by 3PL Mentor leveraged by Microsoft </a:t>
            </a:r>
            <a:endParaRPr sz="1350"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4" name="Google Shape;974;p36"/>
          <p:cNvSpPr txBox="1"/>
          <p:nvPr/>
        </p:nvSpPr>
        <p:spPr>
          <a:xfrm flipH="1">
            <a:off x="3938150" y="2002525"/>
            <a:ext cx="42771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Source Sans Pro"/>
              <a:buAutoNum type="arabicPeriod"/>
            </a:pPr>
            <a:r>
              <a:rPr lang="en"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Portable touch screen monitor </a:t>
            </a:r>
            <a:endParaRPr sz="13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5" name="Google Shape;975;p36"/>
          <p:cNvSpPr txBox="1"/>
          <p:nvPr/>
        </p:nvSpPr>
        <p:spPr>
          <a:xfrm flipH="1">
            <a:off x="3937125" y="2379650"/>
            <a:ext cx="40923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Source Sans Pro"/>
              <a:buAutoNum type="arabicPeriod" startAt="2"/>
            </a:pPr>
            <a:r>
              <a:rPr lang="en"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ID scanner connected to the monitor </a:t>
            </a:r>
            <a:endParaRPr sz="13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6" name="Google Shape;976;p36"/>
          <p:cNvSpPr txBox="1"/>
          <p:nvPr/>
        </p:nvSpPr>
        <p:spPr>
          <a:xfrm flipH="1">
            <a:off x="3937525" y="1625425"/>
            <a:ext cx="42771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Dispensing system built from scratch that consists of:</a:t>
            </a:r>
            <a:endParaRPr sz="1350"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7" name="Google Shape;977;p36"/>
          <p:cNvSpPr txBox="1"/>
          <p:nvPr/>
        </p:nvSpPr>
        <p:spPr>
          <a:xfrm flipH="1">
            <a:off x="3937120" y="3051200"/>
            <a:ext cx="40923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Source Sans Pro"/>
              <a:buAutoNum type="arabicPeriod" startAt="4"/>
            </a:pPr>
            <a:r>
              <a:rPr lang="en"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Five drawers housing gowns of different sizes </a:t>
            </a:r>
            <a:endParaRPr sz="13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8" name="Google Shape;978;p36"/>
          <p:cNvSpPr txBox="1"/>
          <p:nvPr/>
        </p:nvSpPr>
        <p:spPr>
          <a:xfrm flipH="1">
            <a:off x="3937125" y="2756772"/>
            <a:ext cx="40923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Source Sans Pro"/>
              <a:buAutoNum type="arabicPeriod" startAt="3"/>
            </a:pPr>
            <a:r>
              <a:rPr lang="en"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Dispensing unit housing N95 and face masks</a:t>
            </a:r>
            <a:endParaRPr sz="13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9" name="Google Shape;979;p36"/>
          <p:cNvSpPr txBox="1"/>
          <p:nvPr/>
        </p:nvSpPr>
        <p:spPr>
          <a:xfrm flipH="1">
            <a:off x="3937125" y="3477925"/>
            <a:ext cx="40923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Source Sans Pro"/>
              <a:buAutoNum type="arabicPeriod" startAt="5"/>
            </a:pPr>
            <a:r>
              <a:rPr lang="en"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Two cabinets housing gloves of different sizes and eye protection gear of universal sizing  </a:t>
            </a:r>
            <a:endParaRPr sz="13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80" name="Google Shape;980;p36"/>
          <p:cNvSpPr txBox="1"/>
          <p:nvPr/>
        </p:nvSpPr>
        <p:spPr>
          <a:xfrm flipH="1">
            <a:off x="3934450" y="4083575"/>
            <a:ext cx="44958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System will be housed in individual  rooms with limited access and ventilator check out will be done separately  </a:t>
            </a:r>
            <a:endParaRPr sz="1350"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81" name="Google Shape;981;p36"/>
          <p:cNvSpPr txBox="1"/>
          <p:nvPr/>
        </p:nvSpPr>
        <p:spPr>
          <a:xfrm flipH="1">
            <a:off x="3935449" y="4615100"/>
            <a:ext cx="4666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 Analyst retrieves auto-generated values weekly and forwards to IT Director who sends data to administration </a:t>
            </a:r>
            <a:endParaRPr sz="1300"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982" name="Google Shape;982;p36"/>
          <p:cNvGrpSpPr/>
          <p:nvPr/>
        </p:nvGrpSpPr>
        <p:grpSpPr>
          <a:xfrm>
            <a:off x="713318" y="1836252"/>
            <a:ext cx="2278126" cy="2230107"/>
            <a:chOff x="3514290" y="1822858"/>
            <a:chExt cx="2096949" cy="2052749"/>
          </a:xfrm>
        </p:grpSpPr>
        <p:sp>
          <p:nvSpPr>
            <p:cNvPr id="983" name="Google Shape;983;p36"/>
            <p:cNvSpPr/>
            <p:nvPr/>
          </p:nvSpPr>
          <p:spPr>
            <a:xfrm>
              <a:off x="4006775" y="2274750"/>
              <a:ext cx="1141200" cy="11412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4" name="Google Shape;984;p36"/>
            <p:cNvGrpSpPr/>
            <p:nvPr/>
          </p:nvGrpSpPr>
          <p:grpSpPr>
            <a:xfrm>
              <a:off x="3514290" y="2423223"/>
              <a:ext cx="289868" cy="852000"/>
              <a:chOff x="456616" y="2161476"/>
              <a:chExt cx="289868" cy="852000"/>
            </a:xfrm>
          </p:grpSpPr>
          <p:sp>
            <p:nvSpPr>
              <p:cNvPr id="985" name="Google Shape;985;p36"/>
              <p:cNvSpPr/>
              <p:nvPr/>
            </p:nvSpPr>
            <p:spPr>
              <a:xfrm rot="-5400000">
                <a:off x="588942" y="2649556"/>
                <a:ext cx="25484" cy="28960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48" extrusionOk="0">
                    <a:moveTo>
                      <a:pt x="380" y="0"/>
                    </a:moveTo>
                    <a:cubicBezTo>
                      <a:pt x="190" y="0"/>
                      <a:pt x="0" y="130"/>
                      <a:pt x="0" y="388"/>
                    </a:cubicBezTo>
                    <a:lnTo>
                      <a:pt x="0" y="8260"/>
                    </a:lnTo>
                    <a:cubicBezTo>
                      <a:pt x="0" y="8519"/>
                      <a:pt x="190" y="8648"/>
                      <a:pt x="380" y="8648"/>
                    </a:cubicBezTo>
                    <a:cubicBezTo>
                      <a:pt x="570" y="8648"/>
                      <a:pt x="760" y="8519"/>
                      <a:pt x="760" y="8260"/>
                    </a:cubicBezTo>
                    <a:lnTo>
                      <a:pt x="760" y="388"/>
                    </a:lnTo>
                    <a:cubicBezTo>
                      <a:pt x="760" y="130"/>
                      <a:pt x="570" y="0"/>
                      <a:pt x="3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6"/>
              <p:cNvSpPr/>
              <p:nvPr/>
            </p:nvSpPr>
            <p:spPr>
              <a:xfrm rot="-5400000">
                <a:off x="588808" y="2235662"/>
                <a:ext cx="25484" cy="289868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56" extrusionOk="0">
                    <a:moveTo>
                      <a:pt x="365" y="1"/>
                    </a:moveTo>
                    <a:cubicBezTo>
                      <a:pt x="153" y="1"/>
                      <a:pt x="1" y="183"/>
                      <a:pt x="1" y="396"/>
                    </a:cubicBezTo>
                    <a:lnTo>
                      <a:pt x="1" y="8268"/>
                    </a:lnTo>
                    <a:cubicBezTo>
                      <a:pt x="1" y="8527"/>
                      <a:pt x="191" y="8656"/>
                      <a:pt x="381" y="8656"/>
                    </a:cubicBezTo>
                    <a:cubicBezTo>
                      <a:pt x="570" y="8656"/>
                      <a:pt x="760" y="8527"/>
                      <a:pt x="760" y="8268"/>
                    </a:cubicBezTo>
                    <a:lnTo>
                      <a:pt x="760" y="396"/>
                    </a:lnTo>
                    <a:cubicBezTo>
                      <a:pt x="760" y="18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6"/>
              <p:cNvSpPr/>
              <p:nvPr/>
            </p:nvSpPr>
            <p:spPr>
              <a:xfrm rot="-5400000">
                <a:off x="576234" y="2902231"/>
                <a:ext cx="25484" cy="19700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83" extrusionOk="0">
                    <a:moveTo>
                      <a:pt x="380" y="1"/>
                    </a:moveTo>
                    <a:cubicBezTo>
                      <a:pt x="190" y="1"/>
                      <a:pt x="0" y="130"/>
                      <a:pt x="0" y="388"/>
                    </a:cubicBezTo>
                    <a:lnTo>
                      <a:pt x="0" y="5495"/>
                    </a:lnTo>
                    <a:cubicBezTo>
                      <a:pt x="0" y="5753"/>
                      <a:pt x="190" y="5882"/>
                      <a:pt x="380" y="5882"/>
                    </a:cubicBezTo>
                    <a:cubicBezTo>
                      <a:pt x="570" y="5882"/>
                      <a:pt x="760" y="5753"/>
                      <a:pt x="760" y="5495"/>
                    </a:cubicBezTo>
                    <a:lnTo>
                      <a:pt x="760" y="388"/>
                    </a:lnTo>
                    <a:cubicBezTo>
                      <a:pt x="760" y="130"/>
                      <a:pt x="570" y="1"/>
                      <a:pt x="3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6"/>
              <p:cNvSpPr/>
              <p:nvPr/>
            </p:nvSpPr>
            <p:spPr>
              <a:xfrm rot="-5400000">
                <a:off x="575849" y="2488856"/>
                <a:ext cx="26489" cy="19724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890" extrusionOk="0">
                    <a:moveTo>
                      <a:pt x="410" y="1"/>
                    </a:moveTo>
                    <a:cubicBezTo>
                      <a:pt x="220" y="1"/>
                      <a:pt x="30" y="130"/>
                      <a:pt x="30" y="388"/>
                    </a:cubicBezTo>
                    <a:lnTo>
                      <a:pt x="30" y="5495"/>
                    </a:lnTo>
                    <a:cubicBezTo>
                      <a:pt x="0" y="5707"/>
                      <a:pt x="182" y="5890"/>
                      <a:pt x="395" y="5890"/>
                    </a:cubicBezTo>
                    <a:cubicBezTo>
                      <a:pt x="608" y="5890"/>
                      <a:pt x="790" y="5707"/>
                      <a:pt x="790" y="5495"/>
                    </a:cubicBezTo>
                    <a:lnTo>
                      <a:pt x="790" y="388"/>
                    </a:lnTo>
                    <a:cubicBezTo>
                      <a:pt x="790" y="130"/>
                      <a:pt x="600" y="1"/>
                      <a:pt x="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6"/>
              <p:cNvSpPr/>
              <p:nvPr/>
            </p:nvSpPr>
            <p:spPr>
              <a:xfrm rot="-5400000">
                <a:off x="576619" y="2076100"/>
                <a:ext cx="25484" cy="19623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60" extrusionOk="0">
                    <a:moveTo>
                      <a:pt x="396" y="0"/>
                    </a:moveTo>
                    <a:cubicBezTo>
                      <a:pt x="183" y="0"/>
                      <a:pt x="1" y="152"/>
                      <a:pt x="1" y="365"/>
                    </a:cubicBezTo>
                    <a:lnTo>
                      <a:pt x="1" y="5472"/>
                    </a:lnTo>
                    <a:cubicBezTo>
                      <a:pt x="1" y="5730"/>
                      <a:pt x="191" y="5859"/>
                      <a:pt x="381" y="5859"/>
                    </a:cubicBezTo>
                    <a:cubicBezTo>
                      <a:pt x="570" y="5859"/>
                      <a:pt x="760" y="5730"/>
                      <a:pt x="760" y="5472"/>
                    </a:cubicBezTo>
                    <a:lnTo>
                      <a:pt x="760" y="365"/>
                    </a:lnTo>
                    <a:cubicBezTo>
                      <a:pt x="760" y="152"/>
                      <a:pt x="608" y="0"/>
                      <a:pt x="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0" name="Google Shape;990;p36"/>
            <p:cNvGrpSpPr/>
            <p:nvPr/>
          </p:nvGrpSpPr>
          <p:grpSpPr>
            <a:xfrm>
              <a:off x="5321372" y="2423223"/>
              <a:ext cx="289868" cy="852000"/>
              <a:chOff x="456616" y="2161476"/>
              <a:chExt cx="289868" cy="852000"/>
            </a:xfrm>
          </p:grpSpPr>
          <p:sp>
            <p:nvSpPr>
              <p:cNvPr id="991" name="Google Shape;991;p36"/>
              <p:cNvSpPr/>
              <p:nvPr/>
            </p:nvSpPr>
            <p:spPr>
              <a:xfrm rot="-5400000">
                <a:off x="588942" y="2649556"/>
                <a:ext cx="25484" cy="28960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48" extrusionOk="0">
                    <a:moveTo>
                      <a:pt x="380" y="0"/>
                    </a:moveTo>
                    <a:cubicBezTo>
                      <a:pt x="190" y="0"/>
                      <a:pt x="0" y="130"/>
                      <a:pt x="0" y="388"/>
                    </a:cubicBezTo>
                    <a:lnTo>
                      <a:pt x="0" y="8260"/>
                    </a:lnTo>
                    <a:cubicBezTo>
                      <a:pt x="0" y="8519"/>
                      <a:pt x="190" y="8648"/>
                      <a:pt x="380" y="8648"/>
                    </a:cubicBezTo>
                    <a:cubicBezTo>
                      <a:pt x="570" y="8648"/>
                      <a:pt x="760" y="8519"/>
                      <a:pt x="760" y="8260"/>
                    </a:cubicBezTo>
                    <a:lnTo>
                      <a:pt x="760" y="388"/>
                    </a:lnTo>
                    <a:cubicBezTo>
                      <a:pt x="760" y="130"/>
                      <a:pt x="570" y="0"/>
                      <a:pt x="3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6"/>
              <p:cNvSpPr/>
              <p:nvPr/>
            </p:nvSpPr>
            <p:spPr>
              <a:xfrm rot="-5400000">
                <a:off x="588808" y="2235662"/>
                <a:ext cx="25484" cy="289868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56" extrusionOk="0">
                    <a:moveTo>
                      <a:pt x="365" y="1"/>
                    </a:moveTo>
                    <a:cubicBezTo>
                      <a:pt x="153" y="1"/>
                      <a:pt x="1" y="183"/>
                      <a:pt x="1" y="396"/>
                    </a:cubicBezTo>
                    <a:lnTo>
                      <a:pt x="1" y="8268"/>
                    </a:lnTo>
                    <a:cubicBezTo>
                      <a:pt x="1" y="8527"/>
                      <a:pt x="191" y="8656"/>
                      <a:pt x="381" y="8656"/>
                    </a:cubicBezTo>
                    <a:cubicBezTo>
                      <a:pt x="570" y="8656"/>
                      <a:pt x="760" y="8527"/>
                      <a:pt x="760" y="8268"/>
                    </a:cubicBezTo>
                    <a:lnTo>
                      <a:pt x="760" y="396"/>
                    </a:lnTo>
                    <a:cubicBezTo>
                      <a:pt x="760" y="18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6"/>
              <p:cNvSpPr/>
              <p:nvPr/>
            </p:nvSpPr>
            <p:spPr>
              <a:xfrm rot="-5400000">
                <a:off x="576234" y="2902231"/>
                <a:ext cx="25484" cy="19700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83" extrusionOk="0">
                    <a:moveTo>
                      <a:pt x="380" y="1"/>
                    </a:moveTo>
                    <a:cubicBezTo>
                      <a:pt x="190" y="1"/>
                      <a:pt x="0" y="130"/>
                      <a:pt x="0" y="388"/>
                    </a:cubicBezTo>
                    <a:lnTo>
                      <a:pt x="0" y="5495"/>
                    </a:lnTo>
                    <a:cubicBezTo>
                      <a:pt x="0" y="5753"/>
                      <a:pt x="190" y="5882"/>
                      <a:pt x="380" y="5882"/>
                    </a:cubicBezTo>
                    <a:cubicBezTo>
                      <a:pt x="570" y="5882"/>
                      <a:pt x="760" y="5753"/>
                      <a:pt x="760" y="5495"/>
                    </a:cubicBezTo>
                    <a:lnTo>
                      <a:pt x="760" y="388"/>
                    </a:lnTo>
                    <a:cubicBezTo>
                      <a:pt x="760" y="130"/>
                      <a:pt x="570" y="1"/>
                      <a:pt x="3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6"/>
              <p:cNvSpPr/>
              <p:nvPr/>
            </p:nvSpPr>
            <p:spPr>
              <a:xfrm rot="-5400000">
                <a:off x="575849" y="2488856"/>
                <a:ext cx="26489" cy="19724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890" extrusionOk="0">
                    <a:moveTo>
                      <a:pt x="410" y="1"/>
                    </a:moveTo>
                    <a:cubicBezTo>
                      <a:pt x="220" y="1"/>
                      <a:pt x="30" y="130"/>
                      <a:pt x="30" y="388"/>
                    </a:cubicBezTo>
                    <a:lnTo>
                      <a:pt x="30" y="5495"/>
                    </a:lnTo>
                    <a:cubicBezTo>
                      <a:pt x="0" y="5707"/>
                      <a:pt x="182" y="5890"/>
                      <a:pt x="395" y="5890"/>
                    </a:cubicBezTo>
                    <a:cubicBezTo>
                      <a:pt x="608" y="5890"/>
                      <a:pt x="790" y="5707"/>
                      <a:pt x="790" y="5495"/>
                    </a:cubicBezTo>
                    <a:lnTo>
                      <a:pt x="790" y="388"/>
                    </a:lnTo>
                    <a:cubicBezTo>
                      <a:pt x="790" y="130"/>
                      <a:pt x="600" y="1"/>
                      <a:pt x="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6"/>
              <p:cNvSpPr/>
              <p:nvPr/>
            </p:nvSpPr>
            <p:spPr>
              <a:xfrm rot="-5400000">
                <a:off x="576619" y="2076100"/>
                <a:ext cx="25484" cy="19623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60" extrusionOk="0">
                    <a:moveTo>
                      <a:pt x="396" y="0"/>
                    </a:moveTo>
                    <a:cubicBezTo>
                      <a:pt x="183" y="0"/>
                      <a:pt x="1" y="152"/>
                      <a:pt x="1" y="365"/>
                    </a:cubicBezTo>
                    <a:lnTo>
                      <a:pt x="1" y="5472"/>
                    </a:lnTo>
                    <a:cubicBezTo>
                      <a:pt x="1" y="5730"/>
                      <a:pt x="191" y="5859"/>
                      <a:pt x="381" y="5859"/>
                    </a:cubicBezTo>
                    <a:cubicBezTo>
                      <a:pt x="570" y="5859"/>
                      <a:pt x="760" y="5730"/>
                      <a:pt x="760" y="5472"/>
                    </a:cubicBezTo>
                    <a:lnTo>
                      <a:pt x="760" y="365"/>
                    </a:lnTo>
                    <a:cubicBezTo>
                      <a:pt x="760" y="152"/>
                      <a:pt x="608" y="0"/>
                      <a:pt x="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6" name="Google Shape;996;p36"/>
            <p:cNvGrpSpPr/>
            <p:nvPr/>
          </p:nvGrpSpPr>
          <p:grpSpPr>
            <a:xfrm rot="5400000">
              <a:off x="4422866" y="1541792"/>
              <a:ext cx="289868" cy="852000"/>
              <a:chOff x="456616" y="2161476"/>
              <a:chExt cx="289868" cy="852000"/>
            </a:xfrm>
          </p:grpSpPr>
          <p:sp>
            <p:nvSpPr>
              <p:cNvPr id="997" name="Google Shape;997;p36"/>
              <p:cNvSpPr/>
              <p:nvPr/>
            </p:nvSpPr>
            <p:spPr>
              <a:xfrm rot="-5400000">
                <a:off x="588942" y="2649556"/>
                <a:ext cx="25484" cy="28960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48" extrusionOk="0">
                    <a:moveTo>
                      <a:pt x="380" y="0"/>
                    </a:moveTo>
                    <a:cubicBezTo>
                      <a:pt x="190" y="0"/>
                      <a:pt x="0" y="130"/>
                      <a:pt x="0" y="388"/>
                    </a:cubicBezTo>
                    <a:lnTo>
                      <a:pt x="0" y="8260"/>
                    </a:lnTo>
                    <a:cubicBezTo>
                      <a:pt x="0" y="8519"/>
                      <a:pt x="190" y="8648"/>
                      <a:pt x="380" y="8648"/>
                    </a:cubicBezTo>
                    <a:cubicBezTo>
                      <a:pt x="570" y="8648"/>
                      <a:pt x="760" y="8519"/>
                      <a:pt x="760" y="8260"/>
                    </a:cubicBezTo>
                    <a:lnTo>
                      <a:pt x="760" y="388"/>
                    </a:lnTo>
                    <a:cubicBezTo>
                      <a:pt x="760" y="130"/>
                      <a:pt x="570" y="0"/>
                      <a:pt x="3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6"/>
              <p:cNvSpPr/>
              <p:nvPr/>
            </p:nvSpPr>
            <p:spPr>
              <a:xfrm rot="-5400000">
                <a:off x="588808" y="2235662"/>
                <a:ext cx="25484" cy="289868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56" extrusionOk="0">
                    <a:moveTo>
                      <a:pt x="365" y="1"/>
                    </a:moveTo>
                    <a:cubicBezTo>
                      <a:pt x="153" y="1"/>
                      <a:pt x="1" y="183"/>
                      <a:pt x="1" y="396"/>
                    </a:cubicBezTo>
                    <a:lnTo>
                      <a:pt x="1" y="8268"/>
                    </a:lnTo>
                    <a:cubicBezTo>
                      <a:pt x="1" y="8527"/>
                      <a:pt x="191" y="8656"/>
                      <a:pt x="381" y="8656"/>
                    </a:cubicBezTo>
                    <a:cubicBezTo>
                      <a:pt x="570" y="8656"/>
                      <a:pt x="760" y="8527"/>
                      <a:pt x="760" y="8268"/>
                    </a:cubicBezTo>
                    <a:lnTo>
                      <a:pt x="760" y="396"/>
                    </a:lnTo>
                    <a:cubicBezTo>
                      <a:pt x="760" y="18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6"/>
              <p:cNvSpPr/>
              <p:nvPr/>
            </p:nvSpPr>
            <p:spPr>
              <a:xfrm rot="-5400000">
                <a:off x="576234" y="2902231"/>
                <a:ext cx="25484" cy="19700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83" extrusionOk="0">
                    <a:moveTo>
                      <a:pt x="380" y="1"/>
                    </a:moveTo>
                    <a:cubicBezTo>
                      <a:pt x="190" y="1"/>
                      <a:pt x="0" y="130"/>
                      <a:pt x="0" y="388"/>
                    </a:cubicBezTo>
                    <a:lnTo>
                      <a:pt x="0" y="5495"/>
                    </a:lnTo>
                    <a:cubicBezTo>
                      <a:pt x="0" y="5753"/>
                      <a:pt x="190" y="5882"/>
                      <a:pt x="380" y="5882"/>
                    </a:cubicBezTo>
                    <a:cubicBezTo>
                      <a:pt x="570" y="5882"/>
                      <a:pt x="760" y="5753"/>
                      <a:pt x="760" y="5495"/>
                    </a:cubicBezTo>
                    <a:lnTo>
                      <a:pt x="760" y="388"/>
                    </a:lnTo>
                    <a:cubicBezTo>
                      <a:pt x="760" y="130"/>
                      <a:pt x="570" y="1"/>
                      <a:pt x="3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6"/>
              <p:cNvSpPr/>
              <p:nvPr/>
            </p:nvSpPr>
            <p:spPr>
              <a:xfrm rot="-5400000">
                <a:off x="575849" y="2488856"/>
                <a:ext cx="26489" cy="19724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890" extrusionOk="0">
                    <a:moveTo>
                      <a:pt x="410" y="1"/>
                    </a:moveTo>
                    <a:cubicBezTo>
                      <a:pt x="220" y="1"/>
                      <a:pt x="30" y="130"/>
                      <a:pt x="30" y="388"/>
                    </a:cubicBezTo>
                    <a:lnTo>
                      <a:pt x="30" y="5495"/>
                    </a:lnTo>
                    <a:cubicBezTo>
                      <a:pt x="0" y="5707"/>
                      <a:pt x="182" y="5890"/>
                      <a:pt x="395" y="5890"/>
                    </a:cubicBezTo>
                    <a:cubicBezTo>
                      <a:pt x="608" y="5890"/>
                      <a:pt x="790" y="5707"/>
                      <a:pt x="790" y="5495"/>
                    </a:cubicBezTo>
                    <a:lnTo>
                      <a:pt x="790" y="388"/>
                    </a:lnTo>
                    <a:cubicBezTo>
                      <a:pt x="790" y="130"/>
                      <a:pt x="600" y="1"/>
                      <a:pt x="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6"/>
              <p:cNvSpPr/>
              <p:nvPr/>
            </p:nvSpPr>
            <p:spPr>
              <a:xfrm rot="-5400000">
                <a:off x="576619" y="2076100"/>
                <a:ext cx="25484" cy="19623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60" extrusionOk="0">
                    <a:moveTo>
                      <a:pt x="396" y="0"/>
                    </a:moveTo>
                    <a:cubicBezTo>
                      <a:pt x="183" y="0"/>
                      <a:pt x="1" y="152"/>
                      <a:pt x="1" y="365"/>
                    </a:cubicBezTo>
                    <a:lnTo>
                      <a:pt x="1" y="5472"/>
                    </a:lnTo>
                    <a:cubicBezTo>
                      <a:pt x="1" y="5730"/>
                      <a:pt x="191" y="5859"/>
                      <a:pt x="381" y="5859"/>
                    </a:cubicBezTo>
                    <a:cubicBezTo>
                      <a:pt x="570" y="5859"/>
                      <a:pt x="760" y="5730"/>
                      <a:pt x="760" y="5472"/>
                    </a:cubicBezTo>
                    <a:lnTo>
                      <a:pt x="760" y="365"/>
                    </a:lnTo>
                    <a:cubicBezTo>
                      <a:pt x="760" y="152"/>
                      <a:pt x="608" y="0"/>
                      <a:pt x="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2" name="Google Shape;1002;p36"/>
            <p:cNvGrpSpPr/>
            <p:nvPr/>
          </p:nvGrpSpPr>
          <p:grpSpPr>
            <a:xfrm rot="5400000">
              <a:off x="4422866" y="3304674"/>
              <a:ext cx="289868" cy="852000"/>
              <a:chOff x="456616" y="2161476"/>
              <a:chExt cx="289868" cy="852000"/>
            </a:xfrm>
          </p:grpSpPr>
          <p:sp>
            <p:nvSpPr>
              <p:cNvPr id="1003" name="Google Shape;1003;p36"/>
              <p:cNvSpPr/>
              <p:nvPr/>
            </p:nvSpPr>
            <p:spPr>
              <a:xfrm rot="-5400000">
                <a:off x="588942" y="2649556"/>
                <a:ext cx="25484" cy="28960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48" extrusionOk="0">
                    <a:moveTo>
                      <a:pt x="380" y="0"/>
                    </a:moveTo>
                    <a:cubicBezTo>
                      <a:pt x="190" y="0"/>
                      <a:pt x="0" y="130"/>
                      <a:pt x="0" y="388"/>
                    </a:cubicBezTo>
                    <a:lnTo>
                      <a:pt x="0" y="8260"/>
                    </a:lnTo>
                    <a:cubicBezTo>
                      <a:pt x="0" y="8519"/>
                      <a:pt x="190" y="8648"/>
                      <a:pt x="380" y="8648"/>
                    </a:cubicBezTo>
                    <a:cubicBezTo>
                      <a:pt x="570" y="8648"/>
                      <a:pt x="760" y="8519"/>
                      <a:pt x="760" y="8260"/>
                    </a:cubicBezTo>
                    <a:lnTo>
                      <a:pt x="760" y="388"/>
                    </a:lnTo>
                    <a:cubicBezTo>
                      <a:pt x="760" y="130"/>
                      <a:pt x="570" y="0"/>
                      <a:pt x="3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6"/>
              <p:cNvSpPr/>
              <p:nvPr/>
            </p:nvSpPr>
            <p:spPr>
              <a:xfrm rot="-5400000">
                <a:off x="588808" y="2235662"/>
                <a:ext cx="25484" cy="289868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56" extrusionOk="0">
                    <a:moveTo>
                      <a:pt x="365" y="1"/>
                    </a:moveTo>
                    <a:cubicBezTo>
                      <a:pt x="153" y="1"/>
                      <a:pt x="1" y="183"/>
                      <a:pt x="1" y="396"/>
                    </a:cubicBezTo>
                    <a:lnTo>
                      <a:pt x="1" y="8268"/>
                    </a:lnTo>
                    <a:cubicBezTo>
                      <a:pt x="1" y="8527"/>
                      <a:pt x="191" y="8656"/>
                      <a:pt x="381" y="8656"/>
                    </a:cubicBezTo>
                    <a:cubicBezTo>
                      <a:pt x="570" y="8656"/>
                      <a:pt x="760" y="8527"/>
                      <a:pt x="760" y="8268"/>
                    </a:cubicBezTo>
                    <a:lnTo>
                      <a:pt x="760" y="396"/>
                    </a:lnTo>
                    <a:cubicBezTo>
                      <a:pt x="760" y="18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6"/>
              <p:cNvSpPr/>
              <p:nvPr/>
            </p:nvSpPr>
            <p:spPr>
              <a:xfrm rot="-5400000">
                <a:off x="576234" y="2902231"/>
                <a:ext cx="25484" cy="19700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83" extrusionOk="0">
                    <a:moveTo>
                      <a:pt x="380" y="1"/>
                    </a:moveTo>
                    <a:cubicBezTo>
                      <a:pt x="190" y="1"/>
                      <a:pt x="0" y="130"/>
                      <a:pt x="0" y="388"/>
                    </a:cubicBezTo>
                    <a:lnTo>
                      <a:pt x="0" y="5495"/>
                    </a:lnTo>
                    <a:cubicBezTo>
                      <a:pt x="0" y="5753"/>
                      <a:pt x="190" y="5882"/>
                      <a:pt x="380" y="5882"/>
                    </a:cubicBezTo>
                    <a:cubicBezTo>
                      <a:pt x="570" y="5882"/>
                      <a:pt x="760" y="5753"/>
                      <a:pt x="760" y="5495"/>
                    </a:cubicBezTo>
                    <a:lnTo>
                      <a:pt x="760" y="388"/>
                    </a:lnTo>
                    <a:cubicBezTo>
                      <a:pt x="760" y="130"/>
                      <a:pt x="570" y="1"/>
                      <a:pt x="3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6"/>
              <p:cNvSpPr/>
              <p:nvPr/>
            </p:nvSpPr>
            <p:spPr>
              <a:xfrm rot="-5400000">
                <a:off x="575849" y="2488856"/>
                <a:ext cx="26489" cy="19724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890" extrusionOk="0">
                    <a:moveTo>
                      <a:pt x="410" y="1"/>
                    </a:moveTo>
                    <a:cubicBezTo>
                      <a:pt x="220" y="1"/>
                      <a:pt x="30" y="130"/>
                      <a:pt x="30" y="388"/>
                    </a:cubicBezTo>
                    <a:lnTo>
                      <a:pt x="30" y="5495"/>
                    </a:lnTo>
                    <a:cubicBezTo>
                      <a:pt x="0" y="5707"/>
                      <a:pt x="182" y="5890"/>
                      <a:pt x="395" y="5890"/>
                    </a:cubicBezTo>
                    <a:cubicBezTo>
                      <a:pt x="608" y="5890"/>
                      <a:pt x="790" y="5707"/>
                      <a:pt x="790" y="5495"/>
                    </a:cubicBezTo>
                    <a:lnTo>
                      <a:pt x="790" y="388"/>
                    </a:lnTo>
                    <a:cubicBezTo>
                      <a:pt x="790" y="130"/>
                      <a:pt x="600" y="1"/>
                      <a:pt x="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6"/>
              <p:cNvSpPr/>
              <p:nvPr/>
            </p:nvSpPr>
            <p:spPr>
              <a:xfrm rot="-5400000">
                <a:off x="576619" y="2076100"/>
                <a:ext cx="25484" cy="19623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60" extrusionOk="0">
                    <a:moveTo>
                      <a:pt x="396" y="0"/>
                    </a:moveTo>
                    <a:cubicBezTo>
                      <a:pt x="183" y="0"/>
                      <a:pt x="1" y="152"/>
                      <a:pt x="1" y="365"/>
                    </a:cubicBezTo>
                    <a:lnTo>
                      <a:pt x="1" y="5472"/>
                    </a:lnTo>
                    <a:cubicBezTo>
                      <a:pt x="1" y="5730"/>
                      <a:pt x="191" y="5859"/>
                      <a:pt x="381" y="5859"/>
                    </a:cubicBezTo>
                    <a:cubicBezTo>
                      <a:pt x="570" y="5859"/>
                      <a:pt x="760" y="5730"/>
                      <a:pt x="760" y="5472"/>
                    </a:cubicBezTo>
                    <a:lnTo>
                      <a:pt x="760" y="365"/>
                    </a:lnTo>
                    <a:cubicBezTo>
                      <a:pt x="760" y="152"/>
                      <a:pt x="608" y="0"/>
                      <a:pt x="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8" name="Google Shape;1008;p36"/>
            <p:cNvSpPr/>
            <p:nvPr/>
          </p:nvSpPr>
          <p:spPr>
            <a:xfrm rot="5400000">
              <a:off x="4128365" y="2423222"/>
              <a:ext cx="212817" cy="215154"/>
            </a:xfrm>
            <a:custGeom>
              <a:avLst/>
              <a:gdLst/>
              <a:ahLst/>
              <a:cxnLst/>
              <a:rect l="l" t="t" r="r" b="b"/>
              <a:pathLst>
                <a:path w="2797" h="2828" extrusionOk="0">
                  <a:moveTo>
                    <a:pt x="0" y="1"/>
                  </a:moveTo>
                  <a:lnTo>
                    <a:pt x="0" y="2827"/>
                  </a:lnTo>
                  <a:lnTo>
                    <a:pt x="2797" y="2827"/>
                  </a:lnTo>
                  <a:lnTo>
                    <a:pt x="2797" y="1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6"/>
            <p:cNvSpPr/>
            <p:nvPr/>
          </p:nvSpPr>
          <p:spPr>
            <a:xfrm rot="5400000">
              <a:off x="4455187" y="2423230"/>
              <a:ext cx="215175" cy="215154"/>
            </a:xfrm>
            <a:custGeom>
              <a:avLst/>
              <a:gdLst/>
              <a:ahLst/>
              <a:cxnLst/>
              <a:rect l="l" t="t" r="r" b="b"/>
              <a:pathLst>
                <a:path w="2828" h="2828" extrusionOk="0">
                  <a:moveTo>
                    <a:pt x="1" y="0"/>
                  </a:moveTo>
                  <a:lnTo>
                    <a:pt x="1" y="2827"/>
                  </a:lnTo>
                  <a:lnTo>
                    <a:pt x="2828" y="2827"/>
                  </a:lnTo>
                  <a:lnTo>
                    <a:pt x="2828" y="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6"/>
            <p:cNvSpPr/>
            <p:nvPr/>
          </p:nvSpPr>
          <p:spPr>
            <a:xfrm rot="5400000">
              <a:off x="4783189" y="2423243"/>
              <a:ext cx="215175" cy="215154"/>
            </a:xfrm>
            <a:custGeom>
              <a:avLst/>
              <a:gdLst/>
              <a:ahLst/>
              <a:cxnLst/>
              <a:rect l="l" t="t" r="r" b="b"/>
              <a:pathLst>
                <a:path w="2828" h="2828" extrusionOk="0">
                  <a:moveTo>
                    <a:pt x="1" y="0"/>
                  </a:moveTo>
                  <a:lnTo>
                    <a:pt x="1" y="2827"/>
                  </a:lnTo>
                  <a:lnTo>
                    <a:pt x="2828" y="2827"/>
                  </a:lnTo>
                  <a:lnTo>
                    <a:pt x="2828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6"/>
            <p:cNvSpPr/>
            <p:nvPr/>
          </p:nvSpPr>
          <p:spPr>
            <a:xfrm rot="5400000">
              <a:off x="4128353" y="2741647"/>
              <a:ext cx="212817" cy="215154"/>
            </a:xfrm>
            <a:custGeom>
              <a:avLst/>
              <a:gdLst/>
              <a:ahLst/>
              <a:cxnLst/>
              <a:rect l="l" t="t" r="r" b="b"/>
              <a:pathLst>
                <a:path w="2797" h="2828" extrusionOk="0">
                  <a:moveTo>
                    <a:pt x="0" y="1"/>
                  </a:moveTo>
                  <a:lnTo>
                    <a:pt x="0" y="2827"/>
                  </a:lnTo>
                  <a:lnTo>
                    <a:pt x="2797" y="2827"/>
                  </a:lnTo>
                  <a:lnTo>
                    <a:pt x="2797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6"/>
            <p:cNvSpPr/>
            <p:nvPr/>
          </p:nvSpPr>
          <p:spPr>
            <a:xfrm rot="5400000">
              <a:off x="4455175" y="2741655"/>
              <a:ext cx="215175" cy="215154"/>
            </a:xfrm>
            <a:custGeom>
              <a:avLst/>
              <a:gdLst/>
              <a:ahLst/>
              <a:cxnLst/>
              <a:rect l="l" t="t" r="r" b="b"/>
              <a:pathLst>
                <a:path w="2828" h="2828" extrusionOk="0">
                  <a:moveTo>
                    <a:pt x="1" y="0"/>
                  </a:moveTo>
                  <a:lnTo>
                    <a:pt x="1" y="2827"/>
                  </a:lnTo>
                  <a:lnTo>
                    <a:pt x="2828" y="2827"/>
                  </a:lnTo>
                  <a:lnTo>
                    <a:pt x="2828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6"/>
            <p:cNvSpPr/>
            <p:nvPr/>
          </p:nvSpPr>
          <p:spPr>
            <a:xfrm rot="5400000">
              <a:off x="4783176" y="2741668"/>
              <a:ext cx="215175" cy="215154"/>
            </a:xfrm>
            <a:custGeom>
              <a:avLst/>
              <a:gdLst/>
              <a:ahLst/>
              <a:cxnLst/>
              <a:rect l="l" t="t" r="r" b="b"/>
              <a:pathLst>
                <a:path w="2828" h="2828" extrusionOk="0">
                  <a:moveTo>
                    <a:pt x="1" y="0"/>
                  </a:moveTo>
                  <a:lnTo>
                    <a:pt x="1" y="2827"/>
                  </a:lnTo>
                  <a:lnTo>
                    <a:pt x="2828" y="2827"/>
                  </a:lnTo>
                  <a:lnTo>
                    <a:pt x="2828" y="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6"/>
            <p:cNvSpPr/>
            <p:nvPr/>
          </p:nvSpPr>
          <p:spPr>
            <a:xfrm rot="5400000">
              <a:off x="4128353" y="3060072"/>
              <a:ext cx="212817" cy="215154"/>
            </a:xfrm>
            <a:custGeom>
              <a:avLst/>
              <a:gdLst/>
              <a:ahLst/>
              <a:cxnLst/>
              <a:rect l="l" t="t" r="r" b="b"/>
              <a:pathLst>
                <a:path w="2797" h="2828" extrusionOk="0">
                  <a:moveTo>
                    <a:pt x="0" y="1"/>
                  </a:moveTo>
                  <a:lnTo>
                    <a:pt x="0" y="2827"/>
                  </a:lnTo>
                  <a:lnTo>
                    <a:pt x="2797" y="2827"/>
                  </a:lnTo>
                  <a:lnTo>
                    <a:pt x="2797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6"/>
            <p:cNvSpPr/>
            <p:nvPr/>
          </p:nvSpPr>
          <p:spPr>
            <a:xfrm rot="5400000">
              <a:off x="4455175" y="3060080"/>
              <a:ext cx="215175" cy="215154"/>
            </a:xfrm>
            <a:custGeom>
              <a:avLst/>
              <a:gdLst/>
              <a:ahLst/>
              <a:cxnLst/>
              <a:rect l="l" t="t" r="r" b="b"/>
              <a:pathLst>
                <a:path w="2828" h="2828" extrusionOk="0">
                  <a:moveTo>
                    <a:pt x="1" y="0"/>
                  </a:moveTo>
                  <a:lnTo>
                    <a:pt x="1" y="2827"/>
                  </a:lnTo>
                  <a:lnTo>
                    <a:pt x="2828" y="2827"/>
                  </a:lnTo>
                  <a:lnTo>
                    <a:pt x="2828" y="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6"/>
            <p:cNvSpPr/>
            <p:nvPr/>
          </p:nvSpPr>
          <p:spPr>
            <a:xfrm rot="5400000">
              <a:off x="4783176" y="3060093"/>
              <a:ext cx="215175" cy="215154"/>
            </a:xfrm>
            <a:custGeom>
              <a:avLst/>
              <a:gdLst/>
              <a:ahLst/>
              <a:cxnLst/>
              <a:rect l="l" t="t" r="r" b="b"/>
              <a:pathLst>
                <a:path w="2828" h="2828" extrusionOk="0">
                  <a:moveTo>
                    <a:pt x="1" y="0"/>
                  </a:moveTo>
                  <a:lnTo>
                    <a:pt x="1" y="2827"/>
                  </a:lnTo>
                  <a:lnTo>
                    <a:pt x="2828" y="2827"/>
                  </a:lnTo>
                  <a:lnTo>
                    <a:pt x="2828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17" name="Google Shape;1017;p36"/>
          <p:cNvCxnSpPr>
            <a:endCxn id="973" idx="3"/>
          </p:cNvCxnSpPr>
          <p:nvPr/>
        </p:nvCxnSpPr>
        <p:spPr>
          <a:xfrm rot="10800000" flipH="1">
            <a:off x="1433650" y="1444350"/>
            <a:ext cx="2500800" cy="11583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018" name="Google Shape;1018;p36"/>
          <p:cNvCxnSpPr>
            <a:endCxn id="976" idx="3"/>
          </p:cNvCxnSpPr>
          <p:nvPr/>
        </p:nvCxnSpPr>
        <p:spPr>
          <a:xfrm rot="10800000" flipH="1">
            <a:off x="1796125" y="1820875"/>
            <a:ext cx="2141400" cy="7815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019" name="Google Shape;1019;p36"/>
          <p:cNvCxnSpPr>
            <a:endCxn id="974" idx="3"/>
          </p:cNvCxnSpPr>
          <p:nvPr/>
        </p:nvCxnSpPr>
        <p:spPr>
          <a:xfrm rot="10800000" flipH="1">
            <a:off x="2150150" y="2197975"/>
            <a:ext cx="1788000" cy="404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020" name="Google Shape;1020;p36"/>
          <p:cNvCxnSpPr/>
          <p:nvPr/>
        </p:nvCxnSpPr>
        <p:spPr>
          <a:xfrm rot="10800000" flipH="1">
            <a:off x="1436619" y="2580251"/>
            <a:ext cx="2500500" cy="372900"/>
          </a:xfrm>
          <a:prstGeom prst="bentConnector3">
            <a:avLst>
              <a:gd name="adj1" fmla="val 75694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021" name="Google Shape;1021;p36"/>
          <p:cNvCxnSpPr>
            <a:endCxn id="978" idx="3"/>
          </p:cNvCxnSpPr>
          <p:nvPr/>
        </p:nvCxnSpPr>
        <p:spPr>
          <a:xfrm>
            <a:off x="1796625" y="2885472"/>
            <a:ext cx="2140500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022" name="Google Shape;1022;p36"/>
          <p:cNvCxnSpPr>
            <a:endCxn id="977" idx="3"/>
          </p:cNvCxnSpPr>
          <p:nvPr/>
        </p:nvCxnSpPr>
        <p:spPr>
          <a:xfrm>
            <a:off x="2155420" y="2867150"/>
            <a:ext cx="1781700" cy="3795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023" name="Google Shape;1023;p36"/>
          <p:cNvCxnSpPr>
            <a:endCxn id="979" idx="3"/>
          </p:cNvCxnSpPr>
          <p:nvPr/>
        </p:nvCxnSpPr>
        <p:spPr>
          <a:xfrm>
            <a:off x="2153325" y="3262675"/>
            <a:ext cx="1783800" cy="410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024" name="Google Shape;1024;p36"/>
          <p:cNvCxnSpPr>
            <a:endCxn id="980" idx="3"/>
          </p:cNvCxnSpPr>
          <p:nvPr/>
        </p:nvCxnSpPr>
        <p:spPr>
          <a:xfrm>
            <a:off x="1796350" y="3492125"/>
            <a:ext cx="2138100" cy="78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025" name="Google Shape;1025;p36"/>
          <p:cNvCxnSpPr>
            <a:endCxn id="981" idx="3"/>
          </p:cNvCxnSpPr>
          <p:nvPr/>
        </p:nvCxnSpPr>
        <p:spPr>
          <a:xfrm>
            <a:off x="1438849" y="3645650"/>
            <a:ext cx="2496600" cy="1164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37"/>
          <p:cNvSpPr txBox="1">
            <a:spLocks noGrp="1"/>
          </p:cNvSpPr>
          <p:nvPr>
            <p:ph type="title"/>
          </p:nvPr>
        </p:nvSpPr>
        <p:spPr>
          <a:xfrm>
            <a:off x="2060700" y="138100"/>
            <a:ext cx="5022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FUTURE STATE</a:t>
            </a:r>
            <a:endParaRPr sz="3600"/>
          </a:p>
        </p:txBody>
      </p:sp>
      <p:pic>
        <p:nvPicPr>
          <p:cNvPr id="1031" name="Google Shape;10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050" y="693225"/>
            <a:ext cx="4751905" cy="4326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2" name="Google Shape;1032;p37"/>
          <p:cNvGrpSpPr/>
          <p:nvPr/>
        </p:nvGrpSpPr>
        <p:grpSpPr>
          <a:xfrm>
            <a:off x="1770834" y="2145759"/>
            <a:ext cx="289868" cy="852000"/>
            <a:chOff x="456616" y="2161476"/>
            <a:chExt cx="289868" cy="852000"/>
          </a:xfrm>
        </p:grpSpPr>
        <p:sp>
          <p:nvSpPr>
            <p:cNvPr id="1033" name="Google Shape;1033;p37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7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7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7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7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8" name="Google Shape;1038;p37"/>
          <p:cNvGrpSpPr/>
          <p:nvPr/>
        </p:nvGrpSpPr>
        <p:grpSpPr>
          <a:xfrm>
            <a:off x="7083309" y="2068534"/>
            <a:ext cx="289868" cy="852000"/>
            <a:chOff x="456616" y="2161476"/>
            <a:chExt cx="289868" cy="852000"/>
          </a:xfrm>
        </p:grpSpPr>
        <p:sp>
          <p:nvSpPr>
            <p:cNvPr id="1039" name="Google Shape;1039;p37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7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7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7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7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38"/>
          <p:cNvSpPr txBox="1">
            <a:spLocks noGrp="1"/>
          </p:cNvSpPr>
          <p:nvPr>
            <p:ph type="title"/>
          </p:nvPr>
        </p:nvSpPr>
        <p:spPr>
          <a:xfrm>
            <a:off x="148825" y="-154475"/>
            <a:ext cx="6059100" cy="11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System Architecture</a:t>
            </a:r>
            <a:endParaRPr sz="4200"/>
          </a:p>
        </p:txBody>
      </p:sp>
      <p:grpSp>
        <p:nvGrpSpPr>
          <p:cNvPr id="1049" name="Google Shape;1049;p38"/>
          <p:cNvGrpSpPr/>
          <p:nvPr/>
        </p:nvGrpSpPr>
        <p:grpSpPr>
          <a:xfrm>
            <a:off x="5497303" y="112225"/>
            <a:ext cx="3772502" cy="4919052"/>
            <a:chOff x="2300427" y="112222"/>
            <a:chExt cx="6969336" cy="4919052"/>
          </a:xfrm>
        </p:grpSpPr>
        <p:grpSp>
          <p:nvGrpSpPr>
            <p:cNvPr id="1050" name="Google Shape;1050;p38"/>
            <p:cNvGrpSpPr/>
            <p:nvPr/>
          </p:nvGrpSpPr>
          <p:grpSpPr>
            <a:xfrm rot="-2700000" flipH="1">
              <a:off x="3277565" y="987828"/>
              <a:ext cx="3211454" cy="3167835"/>
              <a:chOff x="2632375" y="3610525"/>
              <a:chExt cx="1063875" cy="1049425"/>
            </a:xfrm>
          </p:grpSpPr>
          <p:sp>
            <p:nvSpPr>
              <p:cNvPr id="1051" name="Google Shape;1051;p38"/>
              <p:cNvSpPr/>
              <p:nvPr/>
            </p:nvSpPr>
            <p:spPr>
              <a:xfrm>
                <a:off x="3678750" y="4093825"/>
                <a:ext cx="17500" cy="1299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198" fill="none" extrusionOk="0">
                    <a:moveTo>
                      <a:pt x="699" y="0"/>
                    </a:moveTo>
                    <a:cubicBezTo>
                      <a:pt x="699" y="1763"/>
                      <a:pt x="456" y="3496"/>
                      <a:pt x="0" y="5198"/>
                    </a:cubicBezTo>
                  </a:path>
                </a:pathLst>
              </a:custGeom>
              <a:solidFill>
                <a:schemeClr val="dk1"/>
              </a:solidFill>
              <a:ln w="12310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8"/>
              <p:cNvSpPr/>
              <p:nvPr/>
            </p:nvSpPr>
            <p:spPr>
              <a:xfrm>
                <a:off x="2632375" y="3649275"/>
                <a:ext cx="997000" cy="1010675"/>
              </a:xfrm>
              <a:custGeom>
                <a:avLst/>
                <a:gdLst/>
                <a:ahLst/>
                <a:cxnLst/>
                <a:rect l="l" t="t" r="r" b="b"/>
                <a:pathLst>
                  <a:path w="39880" h="40427" fill="none" extrusionOk="0">
                    <a:moveTo>
                      <a:pt x="39880" y="27600"/>
                    </a:moveTo>
                    <a:cubicBezTo>
                      <a:pt x="33193" y="38937"/>
                      <a:pt x="17387" y="40427"/>
                      <a:pt x="8694" y="30548"/>
                    </a:cubicBezTo>
                    <a:cubicBezTo>
                      <a:pt x="0" y="20639"/>
                      <a:pt x="3526" y="5137"/>
                      <a:pt x="15654" y="1"/>
                    </a:cubicBezTo>
                  </a:path>
                </a:pathLst>
              </a:custGeom>
              <a:solidFill>
                <a:schemeClr val="dk1"/>
              </a:solidFill>
              <a:ln w="12310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8"/>
              <p:cNvSpPr/>
              <p:nvPr/>
            </p:nvSpPr>
            <p:spPr>
              <a:xfrm>
                <a:off x="3083000" y="3610525"/>
                <a:ext cx="1299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5198" h="700" fill="none" extrusionOk="0">
                    <a:moveTo>
                      <a:pt x="0" y="700"/>
                    </a:moveTo>
                    <a:cubicBezTo>
                      <a:pt x="1702" y="244"/>
                      <a:pt x="3435" y="0"/>
                      <a:pt x="5198" y="0"/>
                    </a:cubicBezTo>
                  </a:path>
                </a:pathLst>
              </a:custGeom>
              <a:solidFill>
                <a:schemeClr val="dk1"/>
              </a:solidFill>
              <a:ln w="12310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4" name="Google Shape;1054;p38"/>
            <p:cNvGrpSpPr/>
            <p:nvPr/>
          </p:nvGrpSpPr>
          <p:grpSpPr>
            <a:xfrm rot="-2090361">
              <a:off x="2998105" y="798847"/>
              <a:ext cx="3516348" cy="3545802"/>
              <a:chOff x="6711775" y="1299325"/>
              <a:chExt cx="3277015" cy="3304464"/>
            </a:xfrm>
          </p:grpSpPr>
          <p:sp>
            <p:nvSpPr>
              <p:cNvPr id="1055" name="Google Shape;1055;p38"/>
              <p:cNvSpPr/>
              <p:nvPr/>
            </p:nvSpPr>
            <p:spPr>
              <a:xfrm>
                <a:off x="6711775" y="1327877"/>
                <a:ext cx="3277015" cy="3275912"/>
              </a:xfrm>
              <a:custGeom>
                <a:avLst/>
                <a:gdLst/>
                <a:ahLst/>
                <a:cxnLst/>
                <a:rect l="l" t="t" r="r" b="b"/>
                <a:pathLst>
                  <a:path w="92161" h="92130" fill="none" extrusionOk="0">
                    <a:moveTo>
                      <a:pt x="44348" y="0"/>
                    </a:moveTo>
                    <a:cubicBezTo>
                      <a:pt x="62281" y="0"/>
                      <a:pt x="78421" y="10791"/>
                      <a:pt x="85291" y="27356"/>
                    </a:cubicBezTo>
                    <a:cubicBezTo>
                      <a:pt x="92160" y="43922"/>
                      <a:pt x="88361" y="62980"/>
                      <a:pt x="75686" y="75655"/>
                    </a:cubicBezTo>
                    <a:cubicBezTo>
                      <a:pt x="63011" y="88330"/>
                      <a:pt x="43953" y="92129"/>
                      <a:pt x="27387" y="85260"/>
                    </a:cubicBezTo>
                    <a:cubicBezTo>
                      <a:pt x="10821" y="78421"/>
                      <a:pt x="0" y="62250"/>
                      <a:pt x="0" y="44317"/>
                    </a:cubicBez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8"/>
              <p:cNvSpPr/>
              <p:nvPr/>
            </p:nvSpPr>
            <p:spPr>
              <a:xfrm>
                <a:off x="9627695" y="2121819"/>
                <a:ext cx="85800" cy="71222"/>
              </a:xfrm>
              <a:custGeom>
                <a:avLst/>
                <a:gdLst/>
                <a:ahLst/>
                <a:cxnLst/>
                <a:rect l="l" t="t" r="r" b="b"/>
                <a:pathLst>
                  <a:path w="2413" h="2003" extrusionOk="0">
                    <a:moveTo>
                      <a:pt x="1290" y="0"/>
                    </a:moveTo>
                    <a:cubicBezTo>
                      <a:pt x="1112" y="0"/>
                      <a:pt x="930" y="51"/>
                      <a:pt x="760" y="164"/>
                    </a:cubicBezTo>
                    <a:cubicBezTo>
                      <a:pt x="0" y="650"/>
                      <a:pt x="213" y="1805"/>
                      <a:pt x="1094" y="1988"/>
                    </a:cubicBezTo>
                    <a:cubicBezTo>
                      <a:pt x="1151" y="1998"/>
                      <a:pt x="1209" y="2003"/>
                      <a:pt x="1265" y="2003"/>
                    </a:cubicBezTo>
                    <a:cubicBezTo>
                      <a:pt x="1721" y="2003"/>
                      <a:pt x="2141" y="1687"/>
                      <a:pt x="2249" y="1228"/>
                    </a:cubicBezTo>
                    <a:cubicBezTo>
                      <a:pt x="2413" y="551"/>
                      <a:pt x="1878" y="0"/>
                      <a:pt x="12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8"/>
              <p:cNvSpPr/>
              <p:nvPr/>
            </p:nvSpPr>
            <p:spPr>
              <a:xfrm>
                <a:off x="8409670" y="1299325"/>
                <a:ext cx="84982" cy="70546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1"/>
                      <a:pt x="730" y="165"/>
                    </a:cubicBezTo>
                    <a:cubicBezTo>
                      <a:pt x="0" y="651"/>
                      <a:pt x="213" y="1776"/>
                      <a:pt x="1094" y="1958"/>
                    </a:cubicBezTo>
                    <a:cubicBezTo>
                      <a:pt x="1166" y="1975"/>
                      <a:pt x="1237" y="1983"/>
                      <a:pt x="1308" y="1983"/>
                    </a:cubicBezTo>
                    <a:cubicBezTo>
                      <a:pt x="1747" y="1983"/>
                      <a:pt x="2145" y="1670"/>
                      <a:pt x="2249" y="1198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8"/>
              <p:cNvSpPr/>
              <p:nvPr/>
            </p:nvSpPr>
            <p:spPr>
              <a:xfrm>
                <a:off x="8374007" y="4442202"/>
                <a:ext cx="86049" cy="70511"/>
              </a:xfrm>
              <a:custGeom>
                <a:avLst/>
                <a:gdLst/>
                <a:ahLst/>
                <a:cxnLst/>
                <a:rect l="l" t="t" r="r" b="b"/>
                <a:pathLst>
                  <a:path w="2420" h="1983" extrusionOk="0">
                    <a:moveTo>
                      <a:pt x="1293" y="0"/>
                    </a:moveTo>
                    <a:cubicBezTo>
                      <a:pt x="1114" y="0"/>
                      <a:pt x="930" y="51"/>
                      <a:pt x="760" y="164"/>
                    </a:cubicBezTo>
                    <a:cubicBezTo>
                      <a:pt x="0" y="651"/>
                      <a:pt x="243" y="1775"/>
                      <a:pt x="1094" y="1958"/>
                    </a:cubicBezTo>
                    <a:cubicBezTo>
                      <a:pt x="1170" y="1974"/>
                      <a:pt x="1245" y="1983"/>
                      <a:pt x="1319" y="1983"/>
                    </a:cubicBezTo>
                    <a:cubicBezTo>
                      <a:pt x="1777" y="1983"/>
                      <a:pt x="2175" y="1669"/>
                      <a:pt x="2280" y="1198"/>
                    </a:cubicBezTo>
                    <a:cubicBezTo>
                      <a:pt x="2420" y="545"/>
                      <a:pt x="1881" y="0"/>
                      <a:pt x="12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8"/>
              <p:cNvSpPr/>
              <p:nvPr/>
            </p:nvSpPr>
            <p:spPr>
              <a:xfrm>
                <a:off x="7136035" y="3984554"/>
                <a:ext cx="79755" cy="70511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1983" extrusionOk="0">
                    <a:moveTo>
                      <a:pt x="1142" y="0"/>
                    </a:moveTo>
                    <a:cubicBezTo>
                      <a:pt x="744" y="0"/>
                      <a:pt x="355" y="224"/>
                      <a:pt x="227" y="725"/>
                    </a:cubicBezTo>
                    <a:cubicBezTo>
                      <a:pt x="1" y="1508"/>
                      <a:pt x="611" y="1982"/>
                      <a:pt x="1209" y="1982"/>
                    </a:cubicBezTo>
                    <a:cubicBezTo>
                      <a:pt x="1655" y="1982"/>
                      <a:pt x="2094" y="1718"/>
                      <a:pt x="2172" y="1120"/>
                    </a:cubicBezTo>
                    <a:cubicBezTo>
                      <a:pt x="2242" y="418"/>
                      <a:pt x="1684" y="0"/>
                      <a:pt x="11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0" name="Google Shape;1060;p38"/>
            <p:cNvSpPr/>
            <p:nvPr/>
          </p:nvSpPr>
          <p:spPr>
            <a:xfrm>
              <a:off x="6615621" y="2219307"/>
              <a:ext cx="2654142" cy="611358"/>
            </a:xfrm>
            <a:custGeom>
              <a:avLst/>
              <a:gdLst/>
              <a:ahLst/>
              <a:cxnLst/>
              <a:rect l="l" t="t" r="r" b="b"/>
              <a:pathLst>
                <a:path w="81553" h="18785" fill="none" extrusionOk="0">
                  <a:moveTo>
                    <a:pt x="81553" y="18785"/>
                  </a:moveTo>
                  <a:lnTo>
                    <a:pt x="62768" y="0"/>
                  </a:lnTo>
                  <a:lnTo>
                    <a:pt x="47084" y="0"/>
                  </a:lnTo>
                  <a:lnTo>
                    <a:pt x="47084" y="10791"/>
                  </a:lnTo>
                  <a:lnTo>
                    <a:pt x="1" y="1079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8"/>
            <p:cNvSpPr/>
            <p:nvPr/>
          </p:nvSpPr>
          <p:spPr>
            <a:xfrm>
              <a:off x="8125138" y="2550672"/>
              <a:ext cx="39607" cy="39607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74"/>
                    <a:pt x="1" y="609"/>
                  </a:cubicBezTo>
                  <a:cubicBezTo>
                    <a:pt x="1" y="943"/>
                    <a:pt x="274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74"/>
                    <a:pt x="943" y="1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8"/>
            <p:cNvSpPr/>
            <p:nvPr/>
          </p:nvSpPr>
          <p:spPr>
            <a:xfrm>
              <a:off x="7635482" y="1707875"/>
              <a:ext cx="1022922" cy="1022889"/>
            </a:xfrm>
            <a:custGeom>
              <a:avLst/>
              <a:gdLst/>
              <a:ahLst/>
              <a:cxnLst/>
              <a:rect l="l" t="t" r="r" b="b"/>
              <a:pathLst>
                <a:path w="31431" h="31430" fill="none" extrusionOk="0">
                  <a:moveTo>
                    <a:pt x="21035" y="2949"/>
                  </a:moveTo>
                  <a:cubicBezTo>
                    <a:pt x="28087" y="5867"/>
                    <a:pt x="31430" y="13952"/>
                    <a:pt x="28512" y="21035"/>
                  </a:cubicBezTo>
                  <a:cubicBezTo>
                    <a:pt x="25594" y="28086"/>
                    <a:pt x="17509" y="31430"/>
                    <a:pt x="10427" y="28512"/>
                  </a:cubicBezTo>
                  <a:cubicBezTo>
                    <a:pt x="3375" y="25594"/>
                    <a:pt x="1" y="17478"/>
                    <a:pt x="2949" y="10426"/>
                  </a:cubicBezTo>
                  <a:cubicBezTo>
                    <a:pt x="5867" y="3375"/>
                    <a:pt x="13953" y="1"/>
                    <a:pt x="21035" y="2949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8"/>
            <p:cNvSpPr/>
            <p:nvPr/>
          </p:nvSpPr>
          <p:spPr>
            <a:xfrm>
              <a:off x="7949075" y="2021471"/>
              <a:ext cx="347255" cy="347255"/>
            </a:xfrm>
            <a:custGeom>
              <a:avLst/>
              <a:gdLst/>
              <a:ahLst/>
              <a:cxnLst/>
              <a:rect l="l" t="t" r="r" b="b"/>
              <a:pathLst>
                <a:path w="10670" h="10670" fill="none" extrusionOk="0">
                  <a:moveTo>
                    <a:pt x="6110" y="10669"/>
                  </a:moveTo>
                  <a:cubicBezTo>
                    <a:pt x="2037" y="10669"/>
                    <a:pt x="0" y="5745"/>
                    <a:pt x="2858" y="2888"/>
                  </a:cubicBezTo>
                  <a:cubicBezTo>
                    <a:pt x="5745" y="0"/>
                    <a:pt x="10669" y="2037"/>
                    <a:pt x="10669" y="6110"/>
                  </a:cubicBezTo>
                  <a:cubicBezTo>
                    <a:pt x="10669" y="8633"/>
                    <a:pt x="8602" y="10669"/>
                    <a:pt x="6110" y="10669"/>
                  </a:cubicBezTo>
                  <a:close/>
                </a:path>
              </a:pathLst>
            </a:custGeom>
            <a:noFill/>
            <a:ln w="326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8"/>
            <p:cNvSpPr/>
            <p:nvPr/>
          </p:nvSpPr>
          <p:spPr>
            <a:xfrm>
              <a:off x="6371009" y="2406273"/>
              <a:ext cx="327468" cy="328444"/>
            </a:xfrm>
            <a:custGeom>
              <a:avLst/>
              <a:gdLst/>
              <a:ahLst/>
              <a:cxnLst/>
              <a:rect l="l" t="t" r="r" b="b"/>
              <a:pathLst>
                <a:path w="10062" h="10092" extrusionOk="0">
                  <a:moveTo>
                    <a:pt x="5046" y="0"/>
                  </a:moveTo>
                  <a:cubicBezTo>
                    <a:pt x="2250" y="0"/>
                    <a:pt x="1" y="2280"/>
                    <a:pt x="1" y="5046"/>
                  </a:cubicBezTo>
                  <a:cubicBezTo>
                    <a:pt x="1" y="7842"/>
                    <a:pt x="2250" y="10091"/>
                    <a:pt x="5046" y="10091"/>
                  </a:cubicBezTo>
                  <a:cubicBezTo>
                    <a:pt x="7812" y="10091"/>
                    <a:pt x="10062" y="7842"/>
                    <a:pt x="10062" y="5046"/>
                  </a:cubicBezTo>
                  <a:cubicBezTo>
                    <a:pt x="10062" y="2280"/>
                    <a:pt x="7812" y="0"/>
                    <a:pt x="5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8"/>
            <p:cNvSpPr/>
            <p:nvPr/>
          </p:nvSpPr>
          <p:spPr>
            <a:xfrm>
              <a:off x="6403651" y="2439892"/>
              <a:ext cx="262183" cy="261174"/>
            </a:xfrm>
            <a:custGeom>
              <a:avLst/>
              <a:gdLst/>
              <a:ahLst/>
              <a:cxnLst/>
              <a:rect l="l" t="t" r="r" b="b"/>
              <a:pathLst>
                <a:path w="8056" h="8025" extrusionOk="0">
                  <a:moveTo>
                    <a:pt x="4043" y="1"/>
                  </a:moveTo>
                  <a:cubicBezTo>
                    <a:pt x="1824" y="1"/>
                    <a:pt x="1" y="1794"/>
                    <a:pt x="1" y="4013"/>
                  </a:cubicBezTo>
                  <a:cubicBezTo>
                    <a:pt x="1" y="6232"/>
                    <a:pt x="1824" y="8025"/>
                    <a:pt x="4043" y="8025"/>
                  </a:cubicBezTo>
                  <a:cubicBezTo>
                    <a:pt x="6262" y="8025"/>
                    <a:pt x="8056" y="6232"/>
                    <a:pt x="8056" y="4013"/>
                  </a:cubicBezTo>
                  <a:cubicBezTo>
                    <a:pt x="8056" y="1794"/>
                    <a:pt x="6262" y="1"/>
                    <a:pt x="40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8"/>
            <p:cNvSpPr/>
            <p:nvPr/>
          </p:nvSpPr>
          <p:spPr>
            <a:xfrm>
              <a:off x="6440263" y="2476504"/>
              <a:ext cx="188956" cy="187980"/>
            </a:xfrm>
            <a:custGeom>
              <a:avLst/>
              <a:gdLst/>
              <a:ahLst/>
              <a:cxnLst/>
              <a:rect l="l" t="t" r="r" b="b"/>
              <a:pathLst>
                <a:path w="5806" h="5776" extrusionOk="0">
                  <a:moveTo>
                    <a:pt x="2918" y="0"/>
                  </a:moveTo>
                  <a:cubicBezTo>
                    <a:pt x="1307" y="0"/>
                    <a:pt x="0" y="1277"/>
                    <a:pt x="0" y="2888"/>
                  </a:cubicBezTo>
                  <a:cubicBezTo>
                    <a:pt x="0" y="4499"/>
                    <a:pt x="1307" y="5775"/>
                    <a:pt x="2918" y="5775"/>
                  </a:cubicBezTo>
                  <a:cubicBezTo>
                    <a:pt x="4499" y="5775"/>
                    <a:pt x="5806" y="4499"/>
                    <a:pt x="5806" y="2888"/>
                  </a:cubicBezTo>
                  <a:cubicBezTo>
                    <a:pt x="5806" y="1277"/>
                    <a:pt x="4499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 w="83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8"/>
            <p:cNvSpPr/>
            <p:nvPr/>
          </p:nvSpPr>
          <p:spPr>
            <a:xfrm>
              <a:off x="7136942" y="2523986"/>
              <a:ext cx="582686" cy="91028"/>
            </a:xfrm>
            <a:custGeom>
              <a:avLst/>
              <a:gdLst/>
              <a:ahLst/>
              <a:cxnLst/>
              <a:rect l="l" t="t" r="r" b="b"/>
              <a:pathLst>
                <a:path w="17904" h="2797" extrusionOk="0">
                  <a:moveTo>
                    <a:pt x="0" y="0"/>
                  </a:moveTo>
                  <a:lnTo>
                    <a:pt x="0" y="2797"/>
                  </a:lnTo>
                  <a:lnTo>
                    <a:pt x="2827" y="2797"/>
                  </a:lnTo>
                  <a:lnTo>
                    <a:pt x="2827" y="0"/>
                  </a:lnTo>
                  <a:close/>
                  <a:moveTo>
                    <a:pt x="3770" y="0"/>
                  </a:moveTo>
                  <a:lnTo>
                    <a:pt x="3770" y="2797"/>
                  </a:lnTo>
                  <a:lnTo>
                    <a:pt x="6596" y="2797"/>
                  </a:lnTo>
                  <a:lnTo>
                    <a:pt x="6596" y="0"/>
                  </a:lnTo>
                  <a:close/>
                  <a:moveTo>
                    <a:pt x="7539" y="0"/>
                  </a:moveTo>
                  <a:lnTo>
                    <a:pt x="7539" y="2797"/>
                  </a:lnTo>
                  <a:lnTo>
                    <a:pt x="10365" y="2797"/>
                  </a:lnTo>
                  <a:lnTo>
                    <a:pt x="10365" y="0"/>
                  </a:lnTo>
                  <a:close/>
                  <a:moveTo>
                    <a:pt x="11308" y="0"/>
                  </a:moveTo>
                  <a:lnTo>
                    <a:pt x="11308" y="2797"/>
                  </a:lnTo>
                  <a:lnTo>
                    <a:pt x="14134" y="2797"/>
                  </a:lnTo>
                  <a:lnTo>
                    <a:pt x="14134" y="0"/>
                  </a:lnTo>
                  <a:close/>
                  <a:moveTo>
                    <a:pt x="15077" y="0"/>
                  </a:moveTo>
                  <a:lnTo>
                    <a:pt x="15077" y="2797"/>
                  </a:lnTo>
                  <a:lnTo>
                    <a:pt x="17904" y="2797"/>
                  </a:lnTo>
                  <a:lnTo>
                    <a:pt x="17904" y="0"/>
                  </a:lnTo>
                  <a:close/>
                </a:path>
              </a:pathLst>
            </a:custGeom>
            <a:solidFill>
              <a:schemeClr val="dk1"/>
            </a:solidFill>
            <a:ln w="83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8" name="Google Shape;1068;p38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1069" name="Google Shape;1069;p38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8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1" name="Google Shape;1071;p38"/>
          <p:cNvSpPr txBox="1">
            <a:spLocks noGrp="1"/>
          </p:cNvSpPr>
          <p:nvPr>
            <p:ph type="body" idx="4294967295"/>
          </p:nvPr>
        </p:nvSpPr>
        <p:spPr>
          <a:xfrm>
            <a:off x="792100" y="934825"/>
            <a:ext cx="5235900" cy="39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Software components needed for system:</a:t>
            </a:r>
            <a:endParaRPr sz="2200" dirty="0"/>
          </a:p>
          <a:p>
            <a:pPr marL="457200" lvl="0" indent="-368300" algn="l" rtl="0">
              <a:spcBef>
                <a:spcPts val="160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 dirty="0"/>
              <a:t>3PL Mentor PPE Tracker Application run on Microsoft Power Platform 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 dirty="0"/>
              <a:t>Dynamics 365 subscription (supplies premade packages)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 dirty="0"/>
              <a:t>Power Apps support for PPE Tracker Application </a:t>
            </a:r>
            <a:endParaRPr sz="2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39"/>
          <p:cNvSpPr txBox="1"/>
          <p:nvPr/>
        </p:nvSpPr>
        <p:spPr>
          <a:xfrm>
            <a:off x="232700" y="108125"/>
            <a:ext cx="5960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System Architecture</a:t>
            </a:r>
            <a:endParaRPr sz="4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7" name="Google Shape;1077;p39"/>
          <p:cNvSpPr txBox="1"/>
          <p:nvPr/>
        </p:nvSpPr>
        <p:spPr>
          <a:xfrm>
            <a:off x="353800" y="1166500"/>
            <a:ext cx="70896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Hardware components needed for system:</a:t>
            </a:r>
            <a:endParaRPr sz="2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6830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ource Sans Pro"/>
              <a:buAutoNum type="arabicPeriod"/>
            </a:pPr>
            <a:r>
              <a:rPr lang="en" sz="2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ThinkVision M14 Portable Monitors</a:t>
            </a:r>
            <a:endParaRPr sz="2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ource Sans Pro"/>
              <a:buAutoNum type="arabicPeriod"/>
            </a:pPr>
            <a:r>
              <a:rPr lang="en" sz="2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ID Scanners connected by USB-C connectors </a:t>
            </a:r>
            <a:endParaRPr sz="2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ource Sans Pro"/>
              <a:buAutoNum type="arabicPeriod"/>
            </a:pPr>
            <a:r>
              <a:rPr lang="en" sz="2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ID Scanners outside of the PPE room </a:t>
            </a:r>
            <a:endParaRPr sz="2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ource Sans Pro"/>
              <a:buAutoNum type="arabicPeriod"/>
            </a:pPr>
            <a:r>
              <a:rPr lang="en" sz="2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Large Dispensing Systems </a:t>
            </a:r>
            <a:endParaRPr sz="2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ource Sans Pro"/>
              <a:buAutoNum type="arabicPeriod"/>
            </a:pPr>
            <a:r>
              <a:rPr lang="en" sz="2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set of 5 drawers and 2 cabinets for system </a:t>
            </a:r>
            <a:endParaRPr sz="2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ource Sans Pro"/>
              <a:buAutoNum type="arabicPeriod"/>
            </a:pPr>
            <a:r>
              <a:rPr lang="en" sz="2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button beside system to call a manager</a:t>
            </a:r>
            <a:endParaRPr sz="2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856</Words>
  <Application>Microsoft Macintosh PowerPoint</Application>
  <PresentationFormat>On-screen Show (16:9)</PresentationFormat>
  <Paragraphs>110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Lato</vt:lpstr>
      <vt:lpstr>Bebas Neue</vt:lpstr>
      <vt:lpstr>Arial</vt:lpstr>
      <vt:lpstr>Montserrat</vt:lpstr>
      <vt:lpstr>Source Sans Pro</vt:lpstr>
      <vt:lpstr>Raleway</vt:lpstr>
      <vt:lpstr>Josefin Slab SemiBold</vt:lpstr>
      <vt:lpstr>Electronic Circuit Style CV by Slidesgo</vt:lpstr>
      <vt:lpstr>PPE Solution  Long Island Sound Health System</vt:lpstr>
      <vt:lpstr>Background Knowledge </vt:lpstr>
      <vt:lpstr>CURRENT STATE</vt:lpstr>
      <vt:lpstr>Functional Requirements Narrative </vt:lpstr>
      <vt:lpstr>PPE System Requirements</vt:lpstr>
      <vt:lpstr>Proposed System Description</vt:lpstr>
      <vt:lpstr>FUTURE STATE</vt:lpstr>
      <vt:lpstr>System Architecture</vt:lpstr>
      <vt:lpstr>PowerPoint Presentation</vt:lpstr>
      <vt:lpstr>Cloud Architecture</vt:lpstr>
      <vt:lpstr>Sample Image </vt:lpstr>
      <vt:lpstr>Intuitive programming and display of PPE options on home screen</vt:lpstr>
      <vt:lpstr>System Screen Mockups</vt:lpstr>
      <vt:lpstr>System Screen Mockups</vt:lpstr>
      <vt:lpstr>Microsoft Software Visualizations</vt:lpstr>
      <vt:lpstr>Microsoft Software Visualizations</vt:lpstr>
      <vt:lpstr>Microsoft Software Visualizations</vt:lpstr>
      <vt:lpstr>Equipment Testing</vt:lpstr>
      <vt:lpstr>Performance Benchmarks</vt:lpstr>
      <vt:lpstr>Security Issues </vt:lpstr>
      <vt:lpstr>Go-Live Checklist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PPE Solution  Long Island Sound Health System</dc:title>
  <cp:lastModifiedBy>Victoria Rodriguez</cp:lastModifiedBy>
  <cp:revision>3</cp:revision>
  <dcterms:modified xsi:type="dcterms:W3CDTF">2021-11-30T22:20:02Z</dcterms:modified>
</cp:coreProperties>
</file>