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embeddedFontLst>
    <p:embeddedFont>
      <p:font typeface="Raleway"/>
      <p:regular r:id="rId53"/>
      <p:bold r:id="rId54"/>
      <p:italic r:id="rId55"/>
      <p:boldItalic r:id="rId56"/>
    </p:embeddedFont>
    <p:embeddedFont>
      <p:font typeface="Nunito"/>
      <p:regular r:id="rId57"/>
      <p:bold r:id="rId58"/>
      <p:italic r:id="rId59"/>
      <p:boldItalic r:id="rId60"/>
    </p:embeddedFont>
    <p:embeddedFont>
      <p:font typeface="Lato"/>
      <p:regular r:id="rId61"/>
      <p:bold r:id="rId62"/>
      <p:italic r:id="rId63"/>
      <p:boldItalic r:id="rId64"/>
    </p:embeddedFont>
    <p:embeddedFont>
      <p:font typeface="Montserrat"/>
      <p:regular r:id="rId65"/>
      <p:bold r:id="rId66"/>
      <p:italic r:id="rId67"/>
      <p:boldItalic r:id="rId68"/>
    </p:embeddedFont>
    <p:embeddedFont>
      <p:font typeface="Lora"/>
      <p:regular r:id="rId69"/>
      <p:bold r:id="rId70"/>
      <p:italic r:id="rId71"/>
      <p:boldItalic r:id="rId72"/>
    </p:embeddedFont>
    <p:embeddedFont>
      <p:font typeface="Montserrat Light"/>
      <p:regular r:id="rId73"/>
      <p:bold r:id="rId74"/>
      <p:italic r:id="rId75"/>
      <p:boldItalic r:id="rId76"/>
    </p:embeddedFont>
    <p:embeddedFont>
      <p:font typeface="Montserrat ExtraLight"/>
      <p:regular r:id="rId77"/>
      <p:bold r:id="rId78"/>
      <p:italic r:id="rId79"/>
      <p:boldItalic r:id="rId80"/>
    </p:embeddedFont>
    <p:embeddedFont>
      <p:font typeface="Open Sans"/>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85" roundtripDataSignature="AMtx7mg5a7YiLqHLVvsqjzAt+Po8y6xv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45EEBA-FE4C-4822-A41A-45287A45D249}">
  <a:tblStyle styleId="{1845EEBA-FE4C-4822-A41A-45287A45D24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OpenSans-boldItalic.fntdata"/><Relationship Id="rId83" Type="http://schemas.openxmlformats.org/officeDocument/2006/relationships/font" Target="fonts/OpenSans-italic.fntdata"/><Relationship Id="rId42" Type="http://schemas.openxmlformats.org/officeDocument/2006/relationships/slide" Target="slides/slide36.xml"/><Relationship Id="rId41" Type="http://schemas.openxmlformats.org/officeDocument/2006/relationships/slide" Target="slides/slide35.xml"/><Relationship Id="rId85" Type="http://customschemas.google.com/relationships/presentationmetadata" Target="metadata"/><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MontserratExtraLight-boldItalic.fntdata"/><Relationship Id="rId82" Type="http://schemas.openxmlformats.org/officeDocument/2006/relationships/font" Target="fonts/OpenSans-bold.fntdata"/><Relationship Id="rId81"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MontserratLight-regular.fntdata"/><Relationship Id="rId72" Type="http://schemas.openxmlformats.org/officeDocument/2006/relationships/font" Target="fonts/Lora-boldItalic.fntdata"/><Relationship Id="rId31" Type="http://schemas.openxmlformats.org/officeDocument/2006/relationships/slide" Target="slides/slide25.xml"/><Relationship Id="rId75" Type="http://schemas.openxmlformats.org/officeDocument/2006/relationships/font" Target="fonts/MontserratLight-italic.fntdata"/><Relationship Id="rId30" Type="http://schemas.openxmlformats.org/officeDocument/2006/relationships/slide" Target="slides/slide24.xml"/><Relationship Id="rId74" Type="http://schemas.openxmlformats.org/officeDocument/2006/relationships/font" Target="fonts/MontserratLight-bold.fntdata"/><Relationship Id="rId33" Type="http://schemas.openxmlformats.org/officeDocument/2006/relationships/slide" Target="slides/slide27.xml"/><Relationship Id="rId77" Type="http://schemas.openxmlformats.org/officeDocument/2006/relationships/font" Target="fonts/MontserratExtraLight-regular.fntdata"/><Relationship Id="rId32" Type="http://schemas.openxmlformats.org/officeDocument/2006/relationships/slide" Target="slides/slide26.xml"/><Relationship Id="rId76" Type="http://schemas.openxmlformats.org/officeDocument/2006/relationships/font" Target="fonts/MontserratLight-boldItalic.fntdata"/><Relationship Id="rId35" Type="http://schemas.openxmlformats.org/officeDocument/2006/relationships/slide" Target="slides/slide29.xml"/><Relationship Id="rId79" Type="http://schemas.openxmlformats.org/officeDocument/2006/relationships/font" Target="fonts/MontserratExtraLight-italic.fntdata"/><Relationship Id="rId34" Type="http://schemas.openxmlformats.org/officeDocument/2006/relationships/slide" Target="slides/slide28.xml"/><Relationship Id="rId78" Type="http://schemas.openxmlformats.org/officeDocument/2006/relationships/font" Target="fonts/MontserratExtraLight-bold.fntdata"/><Relationship Id="rId71" Type="http://schemas.openxmlformats.org/officeDocument/2006/relationships/font" Target="fonts/Lora-italic.fntdata"/><Relationship Id="rId70" Type="http://schemas.openxmlformats.org/officeDocument/2006/relationships/font" Target="fonts/Lora-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Lato-bold.fntdata"/><Relationship Id="rId61" Type="http://schemas.openxmlformats.org/officeDocument/2006/relationships/font" Target="fonts/Lato-regular.fntdata"/><Relationship Id="rId20" Type="http://schemas.openxmlformats.org/officeDocument/2006/relationships/slide" Target="slides/slide14.xml"/><Relationship Id="rId64" Type="http://schemas.openxmlformats.org/officeDocument/2006/relationships/font" Target="fonts/Lato-boldItalic.fntdata"/><Relationship Id="rId63" Type="http://schemas.openxmlformats.org/officeDocument/2006/relationships/font" Target="fonts/Lato-italic.fntdata"/><Relationship Id="rId22" Type="http://schemas.openxmlformats.org/officeDocument/2006/relationships/slide" Target="slides/slide16.xml"/><Relationship Id="rId66" Type="http://schemas.openxmlformats.org/officeDocument/2006/relationships/font" Target="fonts/Montserrat-bold.fntdata"/><Relationship Id="rId21" Type="http://schemas.openxmlformats.org/officeDocument/2006/relationships/slide" Target="slides/slide15.xml"/><Relationship Id="rId65" Type="http://schemas.openxmlformats.org/officeDocument/2006/relationships/font" Target="fonts/Montserrat-regular.fntdata"/><Relationship Id="rId24" Type="http://schemas.openxmlformats.org/officeDocument/2006/relationships/slide" Target="slides/slide18.xml"/><Relationship Id="rId68" Type="http://schemas.openxmlformats.org/officeDocument/2006/relationships/font" Target="fonts/Montserrat-boldItalic.fntdata"/><Relationship Id="rId23" Type="http://schemas.openxmlformats.org/officeDocument/2006/relationships/slide" Target="slides/slide17.xml"/><Relationship Id="rId67" Type="http://schemas.openxmlformats.org/officeDocument/2006/relationships/font" Target="fonts/Montserrat-italic.fntdata"/><Relationship Id="rId60" Type="http://schemas.openxmlformats.org/officeDocument/2006/relationships/font" Target="fonts/Nunito-boldItalic.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Lora-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aleway-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aleway-italic.fntdata"/><Relationship Id="rId10" Type="http://schemas.openxmlformats.org/officeDocument/2006/relationships/slide" Target="slides/slide4.xml"/><Relationship Id="rId54" Type="http://schemas.openxmlformats.org/officeDocument/2006/relationships/font" Target="fonts/Raleway-bold.fntdata"/><Relationship Id="rId13" Type="http://schemas.openxmlformats.org/officeDocument/2006/relationships/slide" Target="slides/slide7.xml"/><Relationship Id="rId57" Type="http://schemas.openxmlformats.org/officeDocument/2006/relationships/font" Target="fonts/Nunito-regular.fntdata"/><Relationship Id="rId12" Type="http://schemas.openxmlformats.org/officeDocument/2006/relationships/slide" Target="slides/slide6.xml"/><Relationship Id="rId56" Type="http://schemas.openxmlformats.org/officeDocument/2006/relationships/font" Target="fonts/Raleway-boldItalic.fntdata"/><Relationship Id="rId15" Type="http://schemas.openxmlformats.org/officeDocument/2006/relationships/slide" Target="slides/slide9.xml"/><Relationship Id="rId59" Type="http://schemas.openxmlformats.org/officeDocument/2006/relationships/font" Target="fonts/Nunito-italic.fntdata"/><Relationship Id="rId14" Type="http://schemas.openxmlformats.org/officeDocument/2006/relationships/slide" Target="slides/slide8.xml"/><Relationship Id="rId58" Type="http://schemas.openxmlformats.org/officeDocument/2006/relationships/font" Target="fonts/Nunit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fd639e85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dfd639e853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fd639e85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dfd639e853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fd639e85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dfd639e853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fd639e85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fd639e85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fd639e85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dfd639e853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fd639e85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dfd639e853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fd639e85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dfd639e853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fd639e85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dfd639e853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fd639e85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dfd639e853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fd639e853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dfd639e853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fd639e85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dfd639e853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dfd639e85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dfd639e853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fd639e8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dfd639e85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dfd639e85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dfd639e853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dfd639e85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gdfd639e853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dfd639e853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dfd639e853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Ask how containerization differs from virtualization</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fd639e85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dfd639e853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fd639e85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dfd639e853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fd639e85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fd639e85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fd639e85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fd639e85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fd639e85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dfd639e853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lobal Challenges_Plan Your Mission I 1">
  <p:cSld name="TITLE_1">
    <p:bg>
      <p:bgPr>
        <a:solidFill>
          <a:srgbClr val="FFFFFF"/>
        </a:solidFill>
      </p:bgPr>
    </p:bg>
    <p:spTree>
      <p:nvGrpSpPr>
        <p:cNvPr id="9" name="Shape 9"/>
        <p:cNvGrpSpPr/>
        <p:nvPr/>
      </p:nvGrpSpPr>
      <p:grpSpPr>
        <a:xfrm>
          <a:off x="0" y="0"/>
          <a:ext cx="0" cy="0"/>
          <a:chOff x="0" y="0"/>
          <a:chExt cx="0" cy="0"/>
        </a:xfrm>
      </p:grpSpPr>
      <p:sp>
        <p:nvSpPr>
          <p:cNvPr id="10" name="Google Shape;10;p28"/>
          <p:cNvSpPr/>
          <p:nvPr/>
        </p:nvSpPr>
        <p:spPr>
          <a:xfrm>
            <a:off x="0" y="0"/>
            <a:ext cx="9144000" cy="487800"/>
          </a:xfrm>
          <a:prstGeom prst="rect">
            <a:avLst/>
          </a:prstGeom>
          <a:solidFill>
            <a:srgbClr val="EFC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8"/>
          <p:cNvGrpSpPr/>
          <p:nvPr/>
        </p:nvGrpSpPr>
        <p:grpSpPr>
          <a:xfrm>
            <a:off x="3080484" y="1172475"/>
            <a:ext cx="745764" cy="83334"/>
            <a:chOff x="4580561" y="2589004"/>
            <a:chExt cx="1064464" cy="25200"/>
          </a:xfrm>
        </p:grpSpPr>
        <p:sp>
          <p:nvSpPr>
            <p:cNvPr id="12" name="Google Shape;12;p28"/>
            <p:cNvSpPr/>
            <p:nvPr/>
          </p:nvSpPr>
          <p:spPr>
            <a:xfrm rot="-5400000">
              <a:off x="5366325" y="2335504"/>
              <a:ext cx="25200" cy="532200"/>
            </a:xfrm>
            <a:prstGeom prst="rect">
              <a:avLst/>
            </a:prstGeom>
            <a:solidFill>
              <a:srgbClr val="EFC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8"/>
            <p:cNvSpPr/>
            <p:nvPr/>
          </p:nvSpPr>
          <p:spPr>
            <a:xfrm rot="-5400000">
              <a:off x="4836311" y="2333254"/>
              <a:ext cx="25200" cy="536700"/>
            </a:xfrm>
            <a:prstGeom prst="rect">
              <a:avLst/>
            </a:prstGeom>
            <a:solidFill>
              <a:srgbClr val="EFC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8"/>
          <p:cNvSpPr txBox="1"/>
          <p:nvPr>
            <p:ph type="ctrTitle"/>
          </p:nvPr>
        </p:nvSpPr>
        <p:spPr>
          <a:xfrm>
            <a:off x="830375" y="1739388"/>
            <a:ext cx="7688100" cy="166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600"/>
              <a:buFont typeface="Montserrat ExtraLight"/>
              <a:buNone/>
              <a:defRPr b="0" sz="3600">
                <a:solidFill>
                  <a:schemeClr val="dk2"/>
                </a:solidFill>
                <a:latin typeface="Montserrat ExtraLight"/>
                <a:ea typeface="Montserrat ExtraLight"/>
                <a:cs typeface="Montserrat ExtraLight"/>
                <a:sym typeface="Montserrat ExtraLight"/>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8"/>
          <p:cNvSpPr txBox="1"/>
          <p:nvPr>
            <p:ph idx="1" type="subTitle"/>
          </p:nvPr>
        </p:nvSpPr>
        <p:spPr>
          <a:xfrm>
            <a:off x="830377" y="3967063"/>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Font typeface="Montserrat Light"/>
              <a:buNone/>
              <a:defRPr sz="1800">
                <a:latin typeface="Montserrat Light"/>
                <a:ea typeface="Montserrat Light"/>
                <a:cs typeface="Montserrat Light"/>
                <a:sym typeface="Montserrat Light"/>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grpSp>
        <p:nvGrpSpPr>
          <p:cNvPr id="16" name="Google Shape;16;p28"/>
          <p:cNvGrpSpPr/>
          <p:nvPr/>
        </p:nvGrpSpPr>
        <p:grpSpPr>
          <a:xfrm>
            <a:off x="3826242" y="1172475"/>
            <a:ext cx="745764" cy="83334"/>
            <a:chOff x="4580561" y="2589004"/>
            <a:chExt cx="1064464" cy="25200"/>
          </a:xfrm>
        </p:grpSpPr>
        <p:sp>
          <p:nvSpPr>
            <p:cNvPr id="17" name="Google Shape;17;p28"/>
            <p:cNvSpPr/>
            <p:nvPr/>
          </p:nvSpPr>
          <p:spPr>
            <a:xfrm rot="-5400000">
              <a:off x="5366325" y="2335504"/>
              <a:ext cx="25200" cy="532200"/>
            </a:xfrm>
            <a:prstGeom prst="rect">
              <a:avLst/>
            </a:prstGeom>
            <a:solidFill>
              <a:srgbClr val="EFC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8"/>
            <p:cNvSpPr/>
            <p:nvPr/>
          </p:nvSpPr>
          <p:spPr>
            <a:xfrm rot="-5400000">
              <a:off x="4836311" y="2333254"/>
              <a:ext cx="25200" cy="536700"/>
            </a:xfrm>
            <a:prstGeom prst="rect">
              <a:avLst/>
            </a:prstGeom>
            <a:solidFill>
              <a:srgbClr val="EFC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 name="Google Shape;19;p28"/>
          <p:cNvGrpSpPr/>
          <p:nvPr/>
        </p:nvGrpSpPr>
        <p:grpSpPr>
          <a:xfrm>
            <a:off x="4572000" y="1172486"/>
            <a:ext cx="745764" cy="83334"/>
            <a:chOff x="4580561" y="2589004"/>
            <a:chExt cx="1064464" cy="25200"/>
          </a:xfrm>
        </p:grpSpPr>
        <p:sp>
          <p:nvSpPr>
            <p:cNvPr id="20" name="Google Shape;20;p28"/>
            <p:cNvSpPr/>
            <p:nvPr/>
          </p:nvSpPr>
          <p:spPr>
            <a:xfrm rot="-5400000">
              <a:off x="5366325" y="2335504"/>
              <a:ext cx="25200" cy="532200"/>
            </a:xfrm>
            <a:prstGeom prst="rect">
              <a:avLst/>
            </a:prstGeom>
            <a:solidFill>
              <a:srgbClr val="EFC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8"/>
            <p:cNvSpPr/>
            <p:nvPr/>
          </p:nvSpPr>
          <p:spPr>
            <a:xfrm rot="-5400000">
              <a:off x="4836311" y="2333254"/>
              <a:ext cx="25200" cy="536700"/>
            </a:xfrm>
            <a:prstGeom prst="rect">
              <a:avLst/>
            </a:prstGeom>
            <a:solidFill>
              <a:srgbClr val="EFC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8"/>
          <p:cNvGrpSpPr/>
          <p:nvPr/>
        </p:nvGrpSpPr>
        <p:grpSpPr>
          <a:xfrm>
            <a:off x="5317750" y="1172486"/>
            <a:ext cx="745764" cy="83334"/>
            <a:chOff x="4580561" y="2589004"/>
            <a:chExt cx="1064464" cy="25200"/>
          </a:xfrm>
        </p:grpSpPr>
        <p:sp>
          <p:nvSpPr>
            <p:cNvPr id="23" name="Google Shape;23;p28"/>
            <p:cNvSpPr/>
            <p:nvPr/>
          </p:nvSpPr>
          <p:spPr>
            <a:xfrm rot="-5400000">
              <a:off x="5366325" y="2335504"/>
              <a:ext cx="25200" cy="532200"/>
            </a:xfrm>
            <a:prstGeom prst="rect">
              <a:avLst/>
            </a:prstGeom>
            <a:solidFill>
              <a:srgbClr val="EFC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8"/>
            <p:cNvSpPr/>
            <p:nvPr/>
          </p:nvSpPr>
          <p:spPr>
            <a:xfrm rot="-5400000">
              <a:off x="4836311" y="2333254"/>
              <a:ext cx="25200" cy="536700"/>
            </a:xfrm>
            <a:prstGeom prst="rect">
              <a:avLst/>
            </a:prstGeom>
            <a:solidFill>
              <a:srgbClr val="EFC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112" name="Shape 112"/>
        <p:cNvGrpSpPr/>
        <p:nvPr/>
      </p:nvGrpSpPr>
      <p:grpSpPr>
        <a:xfrm>
          <a:off x="0" y="0"/>
          <a:ext cx="0" cy="0"/>
          <a:chOff x="0" y="0"/>
          <a:chExt cx="0" cy="0"/>
        </a:xfrm>
      </p:grpSpPr>
      <p:sp>
        <p:nvSpPr>
          <p:cNvPr id="113" name="Google Shape;113;p37"/>
          <p:cNvSpPr/>
          <p:nvPr/>
        </p:nvSpPr>
        <p:spPr>
          <a:xfrm>
            <a:off x="0" y="0"/>
            <a:ext cx="9144000" cy="393600"/>
          </a:xfrm>
          <a:prstGeom prst="rect">
            <a:avLst/>
          </a:prstGeom>
          <a:solidFill>
            <a:srgbClr val="EFC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7"/>
          <p:cNvSpPr txBox="1"/>
          <p:nvPr>
            <p:ph type="title"/>
          </p:nvPr>
        </p:nvSpPr>
        <p:spPr>
          <a:xfrm>
            <a:off x="64850" y="464288"/>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000"/>
              <a:buFont typeface="Montserrat ExtraLight"/>
              <a:buNone/>
              <a:defRPr b="0" sz="3000">
                <a:solidFill>
                  <a:schemeClr val="dk2"/>
                </a:solidFill>
                <a:latin typeface="Montserrat ExtraLight"/>
                <a:ea typeface="Montserrat ExtraLight"/>
                <a:cs typeface="Montserrat ExtraLight"/>
                <a:sym typeface="Montserrat ExtraLight"/>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115" name="Google Shape;115;p37"/>
          <p:cNvSpPr txBox="1"/>
          <p:nvPr>
            <p:ph idx="1" type="body"/>
          </p:nvPr>
        </p:nvSpPr>
        <p:spPr>
          <a:xfrm>
            <a:off x="729450" y="184562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Font typeface="Open Sans"/>
              <a:buChar char="●"/>
              <a:defRPr>
                <a:latin typeface="Open Sans"/>
                <a:ea typeface="Open Sans"/>
                <a:cs typeface="Open Sans"/>
                <a:sym typeface="Open Sans"/>
              </a:defRPr>
            </a:lvl1pPr>
            <a:lvl2pPr indent="-298450" lvl="1" marL="914400" algn="l">
              <a:lnSpc>
                <a:spcPct val="115000"/>
              </a:lnSpc>
              <a:spcBef>
                <a:spcPts val="1600"/>
              </a:spcBef>
              <a:spcAft>
                <a:spcPts val="0"/>
              </a:spcAft>
              <a:buSzPts val="1100"/>
              <a:buFont typeface="Open Sans"/>
              <a:buChar char="○"/>
              <a:defRPr>
                <a:latin typeface="Open Sans"/>
                <a:ea typeface="Open Sans"/>
                <a:cs typeface="Open Sans"/>
                <a:sym typeface="Open Sans"/>
              </a:defRPr>
            </a:lvl2pPr>
            <a:lvl3pPr indent="-298450" lvl="2" marL="1371600" algn="l">
              <a:lnSpc>
                <a:spcPct val="115000"/>
              </a:lnSpc>
              <a:spcBef>
                <a:spcPts val="1600"/>
              </a:spcBef>
              <a:spcAft>
                <a:spcPts val="0"/>
              </a:spcAft>
              <a:buSzPts val="1100"/>
              <a:buFont typeface="Open Sans"/>
              <a:buChar char="■"/>
              <a:defRPr>
                <a:latin typeface="Open Sans"/>
                <a:ea typeface="Open Sans"/>
                <a:cs typeface="Open Sans"/>
                <a:sym typeface="Open Sans"/>
              </a:defRPr>
            </a:lvl3pPr>
            <a:lvl4pPr indent="-298450" lvl="3" marL="1828800" algn="l">
              <a:lnSpc>
                <a:spcPct val="115000"/>
              </a:lnSpc>
              <a:spcBef>
                <a:spcPts val="1600"/>
              </a:spcBef>
              <a:spcAft>
                <a:spcPts val="0"/>
              </a:spcAft>
              <a:buSzPts val="1100"/>
              <a:buFont typeface="Open Sans"/>
              <a:buChar char="●"/>
              <a:defRPr>
                <a:latin typeface="Open Sans"/>
                <a:ea typeface="Open Sans"/>
                <a:cs typeface="Open Sans"/>
                <a:sym typeface="Open Sans"/>
              </a:defRPr>
            </a:lvl4pPr>
            <a:lvl5pPr indent="-298450" lvl="4" marL="2286000" algn="l">
              <a:lnSpc>
                <a:spcPct val="115000"/>
              </a:lnSpc>
              <a:spcBef>
                <a:spcPts val="1600"/>
              </a:spcBef>
              <a:spcAft>
                <a:spcPts val="0"/>
              </a:spcAft>
              <a:buSzPts val="1100"/>
              <a:buFont typeface="Open Sans"/>
              <a:buChar char="○"/>
              <a:defRPr>
                <a:latin typeface="Open Sans"/>
                <a:ea typeface="Open Sans"/>
                <a:cs typeface="Open Sans"/>
                <a:sym typeface="Open Sans"/>
              </a:defRPr>
            </a:lvl5pPr>
            <a:lvl6pPr indent="-298450" lvl="5" marL="2743200" algn="l">
              <a:lnSpc>
                <a:spcPct val="115000"/>
              </a:lnSpc>
              <a:spcBef>
                <a:spcPts val="1600"/>
              </a:spcBef>
              <a:spcAft>
                <a:spcPts val="0"/>
              </a:spcAft>
              <a:buSzPts val="1100"/>
              <a:buFont typeface="Open Sans"/>
              <a:buChar char="■"/>
              <a:defRPr>
                <a:latin typeface="Open Sans"/>
                <a:ea typeface="Open Sans"/>
                <a:cs typeface="Open Sans"/>
                <a:sym typeface="Open Sans"/>
              </a:defRPr>
            </a:lvl6pPr>
            <a:lvl7pPr indent="-298450" lvl="6" marL="3200400" algn="l">
              <a:lnSpc>
                <a:spcPct val="115000"/>
              </a:lnSpc>
              <a:spcBef>
                <a:spcPts val="1600"/>
              </a:spcBef>
              <a:spcAft>
                <a:spcPts val="0"/>
              </a:spcAft>
              <a:buSzPts val="1100"/>
              <a:buFont typeface="Open Sans"/>
              <a:buChar char="●"/>
              <a:defRPr>
                <a:latin typeface="Open Sans"/>
                <a:ea typeface="Open Sans"/>
                <a:cs typeface="Open Sans"/>
                <a:sym typeface="Open Sans"/>
              </a:defRPr>
            </a:lvl7pPr>
            <a:lvl8pPr indent="-298450" lvl="7" marL="3657600" algn="l">
              <a:lnSpc>
                <a:spcPct val="115000"/>
              </a:lnSpc>
              <a:spcBef>
                <a:spcPts val="1600"/>
              </a:spcBef>
              <a:spcAft>
                <a:spcPts val="0"/>
              </a:spcAft>
              <a:buSzPts val="1100"/>
              <a:buFont typeface="Open Sans"/>
              <a:buChar char="○"/>
              <a:defRPr>
                <a:latin typeface="Open Sans"/>
                <a:ea typeface="Open Sans"/>
                <a:cs typeface="Open Sans"/>
                <a:sym typeface="Open Sans"/>
              </a:defRPr>
            </a:lvl8pPr>
            <a:lvl9pPr indent="-298450" lvl="8" marL="4114800" algn="l">
              <a:lnSpc>
                <a:spcPct val="115000"/>
              </a:lnSpc>
              <a:spcBef>
                <a:spcPts val="1600"/>
              </a:spcBef>
              <a:spcAft>
                <a:spcPts val="1600"/>
              </a:spcAft>
              <a:buSzPts val="1100"/>
              <a:buFont typeface="Open Sans"/>
              <a:buChar char="■"/>
              <a:defRPr>
                <a:latin typeface="Open Sans"/>
                <a:ea typeface="Open Sans"/>
                <a:cs typeface="Open Sans"/>
                <a:sym typeface="Open Sans"/>
              </a:defRPr>
            </a:lvl9pPr>
          </a:lstStyle>
          <a:p/>
        </p:txBody>
      </p:sp>
      <p:sp>
        <p:nvSpPr>
          <p:cNvPr id="116" name="Google Shape;116;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grpSp>
        <p:nvGrpSpPr>
          <p:cNvPr id="117" name="Google Shape;117;p37"/>
          <p:cNvGrpSpPr/>
          <p:nvPr/>
        </p:nvGrpSpPr>
        <p:grpSpPr>
          <a:xfrm>
            <a:off x="-41" y="1070175"/>
            <a:ext cx="745764" cy="83334"/>
            <a:chOff x="4580561" y="2589004"/>
            <a:chExt cx="1064464" cy="25200"/>
          </a:xfrm>
        </p:grpSpPr>
        <p:sp>
          <p:nvSpPr>
            <p:cNvPr id="118" name="Google Shape;118;p37"/>
            <p:cNvSpPr/>
            <p:nvPr/>
          </p:nvSpPr>
          <p:spPr>
            <a:xfrm rot="-5400000">
              <a:off x="5366325" y="2335504"/>
              <a:ext cx="25200" cy="532200"/>
            </a:xfrm>
            <a:prstGeom prst="rect">
              <a:avLst/>
            </a:prstGeom>
            <a:solidFill>
              <a:srgbClr val="EFC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7"/>
            <p:cNvSpPr/>
            <p:nvPr/>
          </p:nvSpPr>
          <p:spPr>
            <a:xfrm rot="-5400000">
              <a:off x="4836311" y="2333254"/>
              <a:ext cx="25200" cy="536700"/>
            </a:xfrm>
            <a:prstGeom prst="rect">
              <a:avLst/>
            </a:prstGeom>
            <a:solidFill>
              <a:srgbClr val="EFC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 name="Google Shape;120;p37"/>
          <p:cNvGrpSpPr/>
          <p:nvPr/>
        </p:nvGrpSpPr>
        <p:grpSpPr>
          <a:xfrm>
            <a:off x="745717" y="1070175"/>
            <a:ext cx="745764" cy="83334"/>
            <a:chOff x="4580561" y="2589004"/>
            <a:chExt cx="1064464" cy="25200"/>
          </a:xfrm>
        </p:grpSpPr>
        <p:sp>
          <p:nvSpPr>
            <p:cNvPr id="121" name="Google Shape;121;p37"/>
            <p:cNvSpPr/>
            <p:nvPr/>
          </p:nvSpPr>
          <p:spPr>
            <a:xfrm rot="-5400000">
              <a:off x="5366325" y="2335504"/>
              <a:ext cx="25200" cy="532200"/>
            </a:xfrm>
            <a:prstGeom prst="rect">
              <a:avLst/>
            </a:prstGeom>
            <a:solidFill>
              <a:srgbClr val="00A5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7"/>
            <p:cNvSpPr/>
            <p:nvPr/>
          </p:nvSpPr>
          <p:spPr>
            <a:xfrm rot="-5400000">
              <a:off x="4836311" y="2333254"/>
              <a:ext cx="25200" cy="536700"/>
            </a:xfrm>
            <a:prstGeom prst="rect">
              <a:avLst/>
            </a:prstGeom>
            <a:solidFill>
              <a:srgbClr val="00A5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37"/>
          <p:cNvGrpSpPr/>
          <p:nvPr/>
        </p:nvGrpSpPr>
        <p:grpSpPr>
          <a:xfrm>
            <a:off x="1491475" y="1070186"/>
            <a:ext cx="745764" cy="83334"/>
            <a:chOff x="4580561" y="2589004"/>
            <a:chExt cx="1064464" cy="25200"/>
          </a:xfrm>
        </p:grpSpPr>
        <p:sp>
          <p:nvSpPr>
            <p:cNvPr id="124" name="Google Shape;124;p37"/>
            <p:cNvSpPr/>
            <p:nvPr/>
          </p:nvSpPr>
          <p:spPr>
            <a:xfrm rot="-5400000">
              <a:off x="5366325" y="2335504"/>
              <a:ext cx="25200" cy="532200"/>
            </a:xfrm>
            <a:prstGeom prst="rect">
              <a:avLst/>
            </a:prstGeom>
            <a:solidFill>
              <a:srgbClr val="4C6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7"/>
            <p:cNvSpPr/>
            <p:nvPr/>
          </p:nvSpPr>
          <p:spPr>
            <a:xfrm rot="-5400000">
              <a:off x="4836311" y="2333254"/>
              <a:ext cx="25200" cy="536700"/>
            </a:xfrm>
            <a:prstGeom prst="rect">
              <a:avLst/>
            </a:prstGeom>
            <a:solidFill>
              <a:srgbClr val="4C6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 name="Google Shape;126;p37"/>
          <p:cNvGrpSpPr/>
          <p:nvPr/>
        </p:nvGrpSpPr>
        <p:grpSpPr>
          <a:xfrm>
            <a:off x="2237225" y="1070186"/>
            <a:ext cx="745764" cy="83334"/>
            <a:chOff x="4580561" y="2589004"/>
            <a:chExt cx="1064464" cy="25200"/>
          </a:xfrm>
        </p:grpSpPr>
        <p:sp>
          <p:nvSpPr>
            <p:cNvPr id="127" name="Google Shape;127;p37"/>
            <p:cNvSpPr/>
            <p:nvPr/>
          </p:nvSpPr>
          <p:spPr>
            <a:xfrm rot="-5400000">
              <a:off x="5366325" y="2335504"/>
              <a:ext cx="25200" cy="532200"/>
            </a:xfrm>
            <a:prstGeom prst="rect">
              <a:avLst/>
            </a:prstGeom>
            <a:solidFill>
              <a:srgbClr val="A64D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7"/>
            <p:cNvSpPr/>
            <p:nvPr/>
          </p:nvSpPr>
          <p:spPr>
            <a:xfrm rot="-5400000">
              <a:off x="4836311" y="2333254"/>
              <a:ext cx="25200" cy="536700"/>
            </a:xfrm>
            <a:prstGeom prst="rect">
              <a:avLst/>
            </a:prstGeom>
            <a:solidFill>
              <a:srgbClr val="A64D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9" name="Shape 129"/>
        <p:cNvGrpSpPr/>
        <p:nvPr/>
      </p:nvGrpSpPr>
      <p:grpSpPr>
        <a:xfrm>
          <a:off x="0" y="0"/>
          <a:ext cx="0" cy="0"/>
          <a:chOff x="0" y="0"/>
          <a:chExt cx="0" cy="0"/>
        </a:xfrm>
      </p:grpSpPr>
      <p:sp>
        <p:nvSpPr>
          <p:cNvPr id="130" name="Google Shape;130;p38"/>
          <p:cNvSpPr/>
          <p:nvPr/>
        </p:nvSpPr>
        <p:spPr>
          <a:xfrm>
            <a:off x="0" y="0"/>
            <a:ext cx="9144000" cy="487800"/>
          </a:xfrm>
          <a:prstGeom prst="rect">
            <a:avLst/>
          </a:prstGeom>
          <a:solidFill>
            <a:srgbClr val="EFC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8"/>
          <p:cNvSpPr txBox="1"/>
          <p:nvPr>
            <p:ph type="title"/>
          </p:nvPr>
        </p:nvSpPr>
        <p:spPr>
          <a:xfrm>
            <a:off x="721225" y="944013"/>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000"/>
              <a:buFont typeface="Montserrat ExtraLight"/>
              <a:buNone/>
              <a:defRPr b="0" sz="3000">
                <a:solidFill>
                  <a:schemeClr val="dk2"/>
                </a:solidFill>
                <a:latin typeface="Montserrat ExtraLight"/>
                <a:ea typeface="Montserrat ExtraLight"/>
                <a:cs typeface="Montserrat ExtraLight"/>
                <a:sym typeface="Montserrat ExtraLight"/>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132" name="Google Shape;132;p38"/>
          <p:cNvSpPr txBox="1"/>
          <p:nvPr>
            <p:ph idx="1" type="body"/>
          </p:nvPr>
        </p:nvSpPr>
        <p:spPr>
          <a:xfrm>
            <a:off x="721225" y="2175250"/>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Font typeface="Open Sans"/>
              <a:buChar char="●"/>
              <a:defRPr>
                <a:latin typeface="Open Sans"/>
                <a:ea typeface="Open Sans"/>
                <a:cs typeface="Open Sans"/>
                <a:sym typeface="Open Sans"/>
              </a:defRPr>
            </a:lvl1pPr>
            <a:lvl2pPr indent="-298450" lvl="1" marL="914400" algn="l">
              <a:lnSpc>
                <a:spcPct val="115000"/>
              </a:lnSpc>
              <a:spcBef>
                <a:spcPts val="1600"/>
              </a:spcBef>
              <a:spcAft>
                <a:spcPts val="0"/>
              </a:spcAft>
              <a:buSzPts val="1100"/>
              <a:buFont typeface="Open Sans"/>
              <a:buChar char="○"/>
              <a:defRPr>
                <a:latin typeface="Open Sans"/>
                <a:ea typeface="Open Sans"/>
                <a:cs typeface="Open Sans"/>
                <a:sym typeface="Open Sans"/>
              </a:defRPr>
            </a:lvl2pPr>
            <a:lvl3pPr indent="-298450" lvl="2" marL="1371600" algn="l">
              <a:lnSpc>
                <a:spcPct val="115000"/>
              </a:lnSpc>
              <a:spcBef>
                <a:spcPts val="1600"/>
              </a:spcBef>
              <a:spcAft>
                <a:spcPts val="0"/>
              </a:spcAft>
              <a:buSzPts val="1100"/>
              <a:buFont typeface="Open Sans"/>
              <a:buChar char="■"/>
              <a:defRPr>
                <a:latin typeface="Open Sans"/>
                <a:ea typeface="Open Sans"/>
                <a:cs typeface="Open Sans"/>
                <a:sym typeface="Open Sans"/>
              </a:defRPr>
            </a:lvl3pPr>
            <a:lvl4pPr indent="-298450" lvl="3" marL="1828800" algn="l">
              <a:lnSpc>
                <a:spcPct val="115000"/>
              </a:lnSpc>
              <a:spcBef>
                <a:spcPts val="1600"/>
              </a:spcBef>
              <a:spcAft>
                <a:spcPts val="0"/>
              </a:spcAft>
              <a:buSzPts val="1100"/>
              <a:buFont typeface="Open Sans"/>
              <a:buChar char="●"/>
              <a:defRPr>
                <a:latin typeface="Open Sans"/>
                <a:ea typeface="Open Sans"/>
                <a:cs typeface="Open Sans"/>
                <a:sym typeface="Open Sans"/>
              </a:defRPr>
            </a:lvl4pPr>
            <a:lvl5pPr indent="-298450" lvl="4" marL="2286000" algn="l">
              <a:lnSpc>
                <a:spcPct val="115000"/>
              </a:lnSpc>
              <a:spcBef>
                <a:spcPts val="1600"/>
              </a:spcBef>
              <a:spcAft>
                <a:spcPts val="0"/>
              </a:spcAft>
              <a:buSzPts val="1100"/>
              <a:buFont typeface="Open Sans"/>
              <a:buChar char="○"/>
              <a:defRPr>
                <a:latin typeface="Open Sans"/>
                <a:ea typeface="Open Sans"/>
                <a:cs typeface="Open Sans"/>
                <a:sym typeface="Open Sans"/>
              </a:defRPr>
            </a:lvl5pPr>
            <a:lvl6pPr indent="-298450" lvl="5" marL="2743200" algn="l">
              <a:lnSpc>
                <a:spcPct val="115000"/>
              </a:lnSpc>
              <a:spcBef>
                <a:spcPts val="1600"/>
              </a:spcBef>
              <a:spcAft>
                <a:spcPts val="0"/>
              </a:spcAft>
              <a:buSzPts val="1100"/>
              <a:buFont typeface="Open Sans"/>
              <a:buChar char="■"/>
              <a:defRPr>
                <a:latin typeface="Open Sans"/>
                <a:ea typeface="Open Sans"/>
                <a:cs typeface="Open Sans"/>
                <a:sym typeface="Open Sans"/>
              </a:defRPr>
            </a:lvl6pPr>
            <a:lvl7pPr indent="-298450" lvl="6" marL="3200400" algn="l">
              <a:lnSpc>
                <a:spcPct val="115000"/>
              </a:lnSpc>
              <a:spcBef>
                <a:spcPts val="1600"/>
              </a:spcBef>
              <a:spcAft>
                <a:spcPts val="0"/>
              </a:spcAft>
              <a:buSzPts val="1100"/>
              <a:buFont typeface="Open Sans"/>
              <a:buChar char="●"/>
              <a:defRPr>
                <a:latin typeface="Open Sans"/>
                <a:ea typeface="Open Sans"/>
                <a:cs typeface="Open Sans"/>
                <a:sym typeface="Open Sans"/>
              </a:defRPr>
            </a:lvl7pPr>
            <a:lvl8pPr indent="-298450" lvl="7" marL="3657600" algn="l">
              <a:lnSpc>
                <a:spcPct val="115000"/>
              </a:lnSpc>
              <a:spcBef>
                <a:spcPts val="1600"/>
              </a:spcBef>
              <a:spcAft>
                <a:spcPts val="0"/>
              </a:spcAft>
              <a:buSzPts val="1100"/>
              <a:buFont typeface="Open Sans"/>
              <a:buChar char="○"/>
              <a:defRPr>
                <a:latin typeface="Open Sans"/>
                <a:ea typeface="Open Sans"/>
                <a:cs typeface="Open Sans"/>
                <a:sym typeface="Open Sans"/>
              </a:defRPr>
            </a:lvl8pPr>
            <a:lvl9pPr indent="-298450" lvl="8" marL="4114800" algn="l">
              <a:lnSpc>
                <a:spcPct val="115000"/>
              </a:lnSpc>
              <a:spcBef>
                <a:spcPts val="1600"/>
              </a:spcBef>
              <a:spcAft>
                <a:spcPts val="1600"/>
              </a:spcAft>
              <a:buSzPts val="1100"/>
              <a:buFont typeface="Open Sans"/>
              <a:buChar char="■"/>
              <a:defRPr>
                <a:latin typeface="Open Sans"/>
                <a:ea typeface="Open Sans"/>
                <a:cs typeface="Open Sans"/>
                <a:sym typeface="Open Sans"/>
              </a:defRPr>
            </a:lvl9pPr>
          </a:lstStyle>
          <a:p/>
        </p:txBody>
      </p:sp>
      <p:sp>
        <p:nvSpPr>
          <p:cNvPr id="133" name="Google Shape;133;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grpSp>
        <p:nvGrpSpPr>
          <p:cNvPr id="134" name="Google Shape;134;p38"/>
          <p:cNvGrpSpPr/>
          <p:nvPr/>
        </p:nvGrpSpPr>
        <p:grpSpPr>
          <a:xfrm>
            <a:off x="811732" y="677988"/>
            <a:ext cx="745763" cy="83334"/>
            <a:chOff x="4580561" y="2589004"/>
            <a:chExt cx="1064464" cy="25200"/>
          </a:xfrm>
        </p:grpSpPr>
        <p:sp>
          <p:nvSpPr>
            <p:cNvPr id="135" name="Google Shape;135;p38"/>
            <p:cNvSpPr/>
            <p:nvPr/>
          </p:nvSpPr>
          <p:spPr>
            <a:xfrm rot="-5400000">
              <a:off x="5366325" y="2335504"/>
              <a:ext cx="25200" cy="532200"/>
            </a:xfrm>
            <a:prstGeom prst="rect">
              <a:avLst/>
            </a:prstGeom>
            <a:solidFill>
              <a:srgbClr val="EFC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8"/>
            <p:cNvSpPr/>
            <p:nvPr/>
          </p:nvSpPr>
          <p:spPr>
            <a:xfrm rot="-5400000">
              <a:off x="4836311" y="2333254"/>
              <a:ext cx="25200" cy="536700"/>
            </a:xfrm>
            <a:prstGeom prst="rect">
              <a:avLst/>
            </a:prstGeom>
            <a:solidFill>
              <a:srgbClr val="EFC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 name="Google Shape;137;p38"/>
          <p:cNvGrpSpPr/>
          <p:nvPr/>
        </p:nvGrpSpPr>
        <p:grpSpPr>
          <a:xfrm>
            <a:off x="1557490" y="677988"/>
            <a:ext cx="745763" cy="83334"/>
            <a:chOff x="4580561" y="2589004"/>
            <a:chExt cx="1064464" cy="25200"/>
          </a:xfrm>
        </p:grpSpPr>
        <p:sp>
          <p:nvSpPr>
            <p:cNvPr id="138" name="Google Shape;138;p38"/>
            <p:cNvSpPr/>
            <p:nvPr/>
          </p:nvSpPr>
          <p:spPr>
            <a:xfrm rot="-5400000">
              <a:off x="5366325" y="2335504"/>
              <a:ext cx="25200" cy="532200"/>
            </a:xfrm>
            <a:prstGeom prst="rect">
              <a:avLst/>
            </a:prstGeom>
            <a:solidFill>
              <a:srgbClr val="00A5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8"/>
            <p:cNvSpPr/>
            <p:nvPr/>
          </p:nvSpPr>
          <p:spPr>
            <a:xfrm rot="-5400000">
              <a:off x="4836311" y="2333254"/>
              <a:ext cx="25200" cy="536700"/>
            </a:xfrm>
            <a:prstGeom prst="rect">
              <a:avLst/>
            </a:prstGeom>
            <a:solidFill>
              <a:srgbClr val="00A5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 name="Google Shape;140;p38"/>
          <p:cNvGrpSpPr/>
          <p:nvPr/>
        </p:nvGrpSpPr>
        <p:grpSpPr>
          <a:xfrm>
            <a:off x="2303248" y="677999"/>
            <a:ext cx="745763" cy="83334"/>
            <a:chOff x="4580561" y="2589004"/>
            <a:chExt cx="1064464" cy="25200"/>
          </a:xfrm>
        </p:grpSpPr>
        <p:sp>
          <p:nvSpPr>
            <p:cNvPr id="141" name="Google Shape;141;p38"/>
            <p:cNvSpPr/>
            <p:nvPr/>
          </p:nvSpPr>
          <p:spPr>
            <a:xfrm rot="-5400000">
              <a:off x="5366325" y="2335504"/>
              <a:ext cx="25200" cy="532200"/>
            </a:xfrm>
            <a:prstGeom prst="rect">
              <a:avLst/>
            </a:prstGeom>
            <a:solidFill>
              <a:srgbClr val="4C6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8"/>
            <p:cNvSpPr/>
            <p:nvPr/>
          </p:nvSpPr>
          <p:spPr>
            <a:xfrm rot="-5400000">
              <a:off x="4836311" y="2333254"/>
              <a:ext cx="25200" cy="536700"/>
            </a:xfrm>
            <a:prstGeom prst="rect">
              <a:avLst/>
            </a:prstGeom>
            <a:solidFill>
              <a:srgbClr val="4C6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 name="Google Shape;143;p38"/>
          <p:cNvGrpSpPr/>
          <p:nvPr/>
        </p:nvGrpSpPr>
        <p:grpSpPr>
          <a:xfrm>
            <a:off x="3048998" y="677999"/>
            <a:ext cx="745763" cy="83334"/>
            <a:chOff x="4580561" y="2589004"/>
            <a:chExt cx="1064464" cy="25200"/>
          </a:xfrm>
        </p:grpSpPr>
        <p:sp>
          <p:nvSpPr>
            <p:cNvPr id="144" name="Google Shape;144;p38"/>
            <p:cNvSpPr/>
            <p:nvPr/>
          </p:nvSpPr>
          <p:spPr>
            <a:xfrm rot="-5400000">
              <a:off x="5366325" y="2335504"/>
              <a:ext cx="25200" cy="532200"/>
            </a:xfrm>
            <a:prstGeom prst="rect">
              <a:avLst/>
            </a:prstGeom>
            <a:solidFill>
              <a:srgbClr val="A64D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8"/>
            <p:cNvSpPr/>
            <p:nvPr/>
          </p:nvSpPr>
          <p:spPr>
            <a:xfrm rot="-5400000">
              <a:off x="4836311" y="2333254"/>
              <a:ext cx="25200" cy="536700"/>
            </a:xfrm>
            <a:prstGeom prst="rect">
              <a:avLst/>
            </a:prstGeom>
            <a:solidFill>
              <a:srgbClr val="A64D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29"/>
          <p:cNvSpPr/>
          <p:nvPr/>
        </p:nvSpPr>
        <p:spPr>
          <a:xfrm>
            <a:off x="0" y="0"/>
            <a:ext cx="9144000" cy="487800"/>
          </a:xfrm>
          <a:prstGeom prst="rect">
            <a:avLst/>
          </a:prstGeom>
          <a:solidFill>
            <a:srgbClr val="EFC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9"/>
          <p:cNvSpPr txBox="1"/>
          <p:nvPr>
            <p:ph type="title"/>
          </p:nvPr>
        </p:nvSpPr>
        <p:spPr>
          <a:xfrm>
            <a:off x="729450" y="89910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000"/>
              <a:buFont typeface="Montserrat ExtraLight"/>
              <a:buNone/>
              <a:defRPr b="0" sz="3000">
                <a:solidFill>
                  <a:schemeClr val="dk2"/>
                </a:solidFill>
                <a:latin typeface="Montserrat ExtraLight"/>
                <a:ea typeface="Montserrat ExtraLight"/>
                <a:cs typeface="Montserrat ExtraLight"/>
                <a:sym typeface="Montserrat ExtraLight"/>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8" name="Google Shape;28;p29"/>
          <p:cNvSpPr txBox="1"/>
          <p:nvPr>
            <p:ph idx="1" type="body"/>
          </p:nvPr>
        </p:nvSpPr>
        <p:spPr>
          <a:xfrm>
            <a:off x="729450" y="184562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Font typeface="Open Sans"/>
              <a:buChar char="●"/>
              <a:defRPr>
                <a:latin typeface="Open Sans"/>
                <a:ea typeface="Open Sans"/>
                <a:cs typeface="Open Sans"/>
                <a:sym typeface="Open Sans"/>
              </a:defRPr>
            </a:lvl1pPr>
            <a:lvl2pPr indent="-298450" lvl="1" marL="914400" algn="l">
              <a:lnSpc>
                <a:spcPct val="115000"/>
              </a:lnSpc>
              <a:spcBef>
                <a:spcPts val="1600"/>
              </a:spcBef>
              <a:spcAft>
                <a:spcPts val="0"/>
              </a:spcAft>
              <a:buSzPts val="1100"/>
              <a:buFont typeface="Open Sans"/>
              <a:buChar char="○"/>
              <a:defRPr>
                <a:latin typeface="Open Sans"/>
                <a:ea typeface="Open Sans"/>
                <a:cs typeface="Open Sans"/>
                <a:sym typeface="Open Sans"/>
              </a:defRPr>
            </a:lvl2pPr>
            <a:lvl3pPr indent="-298450" lvl="2" marL="1371600" algn="l">
              <a:lnSpc>
                <a:spcPct val="115000"/>
              </a:lnSpc>
              <a:spcBef>
                <a:spcPts val="1600"/>
              </a:spcBef>
              <a:spcAft>
                <a:spcPts val="0"/>
              </a:spcAft>
              <a:buSzPts val="1100"/>
              <a:buFont typeface="Open Sans"/>
              <a:buChar char="■"/>
              <a:defRPr>
                <a:latin typeface="Open Sans"/>
                <a:ea typeface="Open Sans"/>
                <a:cs typeface="Open Sans"/>
                <a:sym typeface="Open Sans"/>
              </a:defRPr>
            </a:lvl3pPr>
            <a:lvl4pPr indent="-298450" lvl="3" marL="1828800" algn="l">
              <a:lnSpc>
                <a:spcPct val="115000"/>
              </a:lnSpc>
              <a:spcBef>
                <a:spcPts val="1600"/>
              </a:spcBef>
              <a:spcAft>
                <a:spcPts val="0"/>
              </a:spcAft>
              <a:buSzPts val="1100"/>
              <a:buFont typeface="Open Sans"/>
              <a:buChar char="●"/>
              <a:defRPr>
                <a:latin typeface="Open Sans"/>
                <a:ea typeface="Open Sans"/>
                <a:cs typeface="Open Sans"/>
                <a:sym typeface="Open Sans"/>
              </a:defRPr>
            </a:lvl4pPr>
            <a:lvl5pPr indent="-298450" lvl="4" marL="2286000" algn="l">
              <a:lnSpc>
                <a:spcPct val="115000"/>
              </a:lnSpc>
              <a:spcBef>
                <a:spcPts val="1600"/>
              </a:spcBef>
              <a:spcAft>
                <a:spcPts val="0"/>
              </a:spcAft>
              <a:buSzPts val="1100"/>
              <a:buFont typeface="Open Sans"/>
              <a:buChar char="○"/>
              <a:defRPr>
                <a:latin typeface="Open Sans"/>
                <a:ea typeface="Open Sans"/>
                <a:cs typeface="Open Sans"/>
                <a:sym typeface="Open Sans"/>
              </a:defRPr>
            </a:lvl5pPr>
            <a:lvl6pPr indent="-298450" lvl="5" marL="2743200" algn="l">
              <a:lnSpc>
                <a:spcPct val="115000"/>
              </a:lnSpc>
              <a:spcBef>
                <a:spcPts val="1600"/>
              </a:spcBef>
              <a:spcAft>
                <a:spcPts val="0"/>
              </a:spcAft>
              <a:buSzPts val="1100"/>
              <a:buFont typeface="Open Sans"/>
              <a:buChar char="■"/>
              <a:defRPr>
                <a:latin typeface="Open Sans"/>
                <a:ea typeface="Open Sans"/>
                <a:cs typeface="Open Sans"/>
                <a:sym typeface="Open Sans"/>
              </a:defRPr>
            </a:lvl6pPr>
            <a:lvl7pPr indent="-298450" lvl="6" marL="3200400" algn="l">
              <a:lnSpc>
                <a:spcPct val="115000"/>
              </a:lnSpc>
              <a:spcBef>
                <a:spcPts val="1600"/>
              </a:spcBef>
              <a:spcAft>
                <a:spcPts val="0"/>
              </a:spcAft>
              <a:buSzPts val="1100"/>
              <a:buFont typeface="Open Sans"/>
              <a:buChar char="●"/>
              <a:defRPr>
                <a:latin typeface="Open Sans"/>
                <a:ea typeface="Open Sans"/>
                <a:cs typeface="Open Sans"/>
                <a:sym typeface="Open Sans"/>
              </a:defRPr>
            </a:lvl7pPr>
            <a:lvl8pPr indent="-298450" lvl="7" marL="3657600" algn="l">
              <a:lnSpc>
                <a:spcPct val="115000"/>
              </a:lnSpc>
              <a:spcBef>
                <a:spcPts val="1600"/>
              </a:spcBef>
              <a:spcAft>
                <a:spcPts val="0"/>
              </a:spcAft>
              <a:buSzPts val="1100"/>
              <a:buFont typeface="Open Sans"/>
              <a:buChar char="○"/>
              <a:defRPr>
                <a:latin typeface="Open Sans"/>
                <a:ea typeface="Open Sans"/>
                <a:cs typeface="Open Sans"/>
                <a:sym typeface="Open Sans"/>
              </a:defRPr>
            </a:lvl8pPr>
            <a:lvl9pPr indent="-298450" lvl="8" marL="4114800" algn="l">
              <a:lnSpc>
                <a:spcPct val="115000"/>
              </a:lnSpc>
              <a:spcBef>
                <a:spcPts val="1600"/>
              </a:spcBef>
              <a:spcAft>
                <a:spcPts val="1600"/>
              </a:spcAft>
              <a:buSzPts val="1100"/>
              <a:buFont typeface="Open Sans"/>
              <a:buChar char="■"/>
              <a:defRPr>
                <a:latin typeface="Open Sans"/>
                <a:ea typeface="Open Sans"/>
                <a:cs typeface="Open Sans"/>
                <a:sym typeface="Open Sans"/>
              </a:defRPr>
            </a:lvl9pPr>
          </a:lstStyle>
          <a:p/>
        </p:txBody>
      </p:sp>
      <p:sp>
        <p:nvSpPr>
          <p:cNvPr id="29" name="Google Shape;29;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grpSp>
        <p:nvGrpSpPr>
          <p:cNvPr id="30" name="Google Shape;30;p29"/>
          <p:cNvGrpSpPr/>
          <p:nvPr/>
        </p:nvGrpSpPr>
        <p:grpSpPr>
          <a:xfrm>
            <a:off x="830382" y="637738"/>
            <a:ext cx="745763" cy="83334"/>
            <a:chOff x="4580561" y="2589004"/>
            <a:chExt cx="1064464" cy="25200"/>
          </a:xfrm>
        </p:grpSpPr>
        <p:sp>
          <p:nvSpPr>
            <p:cNvPr id="31" name="Google Shape;31;p29"/>
            <p:cNvSpPr/>
            <p:nvPr/>
          </p:nvSpPr>
          <p:spPr>
            <a:xfrm rot="-5400000">
              <a:off x="5366325" y="2335504"/>
              <a:ext cx="25200" cy="532200"/>
            </a:xfrm>
            <a:prstGeom prst="rect">
              <a:avLst/>
            </a:prstGeom>
            <a:solidFill>
              <a:srgbClr val="EFC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9"/>
            <p:cNvSpPr/>
            <p:nvPr/>
          </p:nvSpPr>
          <p:spPr>
            <a:xfrm rot="-5400000">
              <a:off x="4836311" y="2333254"/>
              <a:ext cx="25200" cy="536700"/>
            </a:xfrm>
            <a:prstGeom prst="rect">
              <a:avLst/>
            </a:prstGeom>
            <a:solidFill>
              <a:srgbClr val="EFC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 name="Google Shape;33;p29"/>
          <p:cNvGrpSpPr/>
          <p:nvPr/>
        </p:nvGrpSpPr>
        <p:grpSpPr>
          <a:xfrm>
            <a:off x="1576140" y="637738"/>
            <a:ext cx="745763" cy="83334"/>
            <a:chOff x="4580561" y="2589004"/>
            <a:chExt cx="1064464" cy="25200"/>
          </a:xfrm>
        </p:grpSpPr>
        <p:sp>
          <p:nvSpPr>
            <p:cNvPr id="34" name="Google Shape;34;p29"/>
            <p:cNvSpPr/>
            <p:nvPr/>
          </p:nvSpPr>
          <p:spPr>
            <a:xfrm rot="-5400000">
              <a:off x="5366325" y="2335504"/>
              <a:ext cx="25200" cy="532200"/>
            </a:xfrm>
            <a:prstGeom prst="rect">
              <a:avLst/>
            </a:prstGeom>
            <a:solidFill>
              <a:srgbClr val="00A5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9"/>
            <p:cNvSpPr/>
            <p:nvPr/>
          </p:nvSpPr>
          <p:spPr>
            <a:xfrm rot="-5400000">
              <a:off x="4836311" y="2333254"/>
              <a:ext cx="25200" cy="536700"/>
            </a:xfrm>
            <a:prstGeom prst="rect">
              <a:avLst/>
            </a:prstGeom>
            <a:solidFill>
              <a:srgbClr val="00A5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 name="Google Shape;36;p29"/>
          <p:cNvGrpSpPr/>
          <p:nvPr/>
        </p:nvGrpSpPr>
        <p:grpSpPr>
          <a:xfrm>
            <a:off x="2321898" y="637749"/>
            <a:ext cx="745763" cy="83334"/>
            <a:chOff x="4580561" y="2589004"/>
            <a:chExt cx="1064464" cy="25200"/>
          </a:xfrm>
        </p:grpSpPr>
        <p:sp>
          <p:nvSpPr>
            <p:cNvPr id="37" name="Google Shape;37;p29"/>
            <p:cNvSpPr/>
            <p:nvPr/>
          </p:nvSpPr>
          <p:spPr>
            <a:xfrm rot="-5400000">
              <a:off x="5366325" y="2335504"/>
              <a:ext cx="25200" cy="532200"/>
            </a:xfrm>
            <a:prstGeom prst="rect">
              <a:avLst/>
            </a:prstGeom>
            <a:solidFill>
              <a:srgbClr val="4C6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9"/>
            <p:cNvSpPr/>
            <p:nvPr/>
          </p:nvSpPr>
          <p:spPr>
            <a:xfrm rot="-5400000">
              <a:off x="4836311" y="2333254"/>
              <a:ext cx="25200" cy="536700"/>
            </a:xfrm>
            <a:prstGeom prst="rect">
              <a:avLst/>
            </a:prstGeom>
            <a:solidFill>
              <a:srgbClr val="4C6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 name="Google Shape;39;p29"/>
          <p:cNvGrpSpPr/>
          <p:nvPr/>
        </p:nvGrpSpPr>
        <p:grpSpPr>
          <a:xfrm>
            <a:off x="3067648" y="637749"/>
            <a:ext cx="745763" cy="83334"/>
            <a:chOff x="4580561" y="2589004"/>
            <a:chExt cx="1064464" cy="25200"/>
          </a:xfrm>
        </p:grpSpPr>
        <p:sp>
          <p:nvSpPr>
            <p:cNvPr id="40" name="Google Shape;40;p29"/>
            <p:cNvSpPr/>
            <p:nvPr/>
          </p:nvSpPr>
          <p:spPr>
            <a:xfrm rot="-5400000">
              <a:off x="5366325" y="2335504"/>
              <a:ext cx="25200" cy="532200"/>
            </a:xfrm>
            <a:prstGeom prst="rect">
              <a:avLst/>
            </a:prstGeom>
            <a:solidFill>
              <a:srgbClr val="A64D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9"/>
            <p:cNvSpPr/>
            <p:nvPr/>
          </p:nvSpPr>
          <p:spPr>
            <a:xfrm rot="-5400000">
              <a:off x="4836311" y="2333254"/>
              <a:ext cx="25200" cy="536700"/>
            </a:xfrm>
            <a:prstGeom prst="rect">
              <a:avLst/>
            </a:prstGeom>
            <a:solidFill>
              <a:srgbClr val="A64D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30"/>
          <p:cNvSpPr/>
          <p:nvPr/>
        </p:nvSpPr>
        <p:spPr>
          <a:xfrm>
            <a:off x="0" y="0"/>
            <a:ext cx="3816600" cy="5143500"/>
          </a:xfrm>
          <a:prstGeom prst="rect">
            <a:avLst/>
          </a:prstGeom>
          <a:solidFill>
            <a:srgbClr val="EFC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0"/>
          <p:cNvSpPr txBox="1"/>
          <p:nvPr>
            <p:ph type="title"/>
          </p:nvPr>
        </p:nvSpPr>
        <p:spPr>
          <a:xfrm>
            <a:off x="260375" y="1352625"/>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000"/>
              <a:buFont typeface="Montserrat ExtraLight"/>
              <a:buNone/>
              <a:defRPr b="0" sz="3000">
                <a:solidFill>
                  <a:schemeClr val="dk2"/>
                </a:solidFill>
                <a:latin typeface="Montserrat ExtraLight"/>
                <a:ea typeface="Montserrat ExtraLight"/>
                <a:cs typeface="Montserrat ExtraLight"/>
                <a:sym typeface="Montserrat ExtraLight"/>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5" name="Google Shape;45;p30"/>
          <p:cNvSpPr txBox="1"/>
          <p:nvPr>
            <p:ph idx="1" type="subTitle"/>
          </p:nvPr>
        </p:nvSpPr>
        <p:spPr>
          <a:xfrm>
            <a:off x="255325" y="3195500"/>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Montserrat Light"/>
              <a:buNone/>
              <a:defRPr sz="1600">
                <a:latin typeface="Montserrat Light"/>
                <a:ea typeface="Montserrat Light"/>
                <a:cs typeface="Montserrat Light"/>
                <a:sym typeface="Montserrat Light"/>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46" name="Google Shape;46;p30"/>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7" name="Google Shape;47;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lobal Challenges_Plan Your Mission I" type="twoColTx">
  <p:cSld name="TITLE_AND_TWO_COLUMNS">
    <p:spTree>
      <p:nvGrpSpPr>
        <p:cNvPr id="48" name="Shape 48"/>
        <p:cNvGrpSpPr/>
        <p:nvPr/>
      </p:nvGrpSpPr>
      <p:grpSpPr>
        <a:xfrm>
          <a:off x="0" y="0"/>
          <a:ext cx="0" cy="0"/>
          <a:chOff x="0" y="0"/>
          <a:chExt cx="0" cy="0"/>
        </a:xfrm>
      </p:grpSpPr>
      <p:sp>
        <p:nvSpPr>
          <p:cNvPr id="49" name="Google Shape;49;p31"/>
          <p:cNvSpPr/>
          <p:nvPr/>
        </p:nvSpPr>
        <p:spPr>
          <a:xfrm>
            <a:off x="0" y="0"/>
            <a:ext cx="9144000" cy="487800"/>
          </a:xfrm>
          <a:prstGeom prst="rect">
            <a:avLst/>
          </a:prstGeom>
          <a:solidFill>
            <a:srgbClr val="EFC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1"/>
          <p:cNvSpPr txBox="1"/>
          <p:nvPr>
            <p:ph type="title"/>
          </p:nvPr>
        </p:nvSpPr>
        <p:spPr>
          <a:xfrm>
            <a:off x="727800" y="847788"/>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000"/>
              <a:buFont typeface="Montserrat ExtraLight"/>
              <a:buNone/>
              <a:defRPr b="0" sz="3000">
                <a:solidFill>
                  <a:schemeClr val="dk2"/>
                </a:solidFill>
                <a:latin typeface="Montserrat ExtraLight"/>
                <a:ea typeface="Montserrat ExtraLight"/>
                <a:cs typeface="Montserrat ExtraLight"/>
                <a:sym typeface="Montserrat ExtraLight"/>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1" name="Google Shape;51;p31"/>
          <p:cNvSpPr txBox="1"/>
          <p:nvPr>
            <p:ph idx="1" type="body"/>
          </p:nvPr>
        </p:nvSpPr>
        <p:spPr>
          <a:xfrm>
            <a:off x="727713" y="17429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Font typeface="Open Sans"/>
              <a:buChar char="●"/>
              <a:defRPr>
                <a:latin typeface="Open Sans"/>
                <a:ea typeface="Open Sans"/>
                <a:cs typeface="Open Sans"/>
                <a:sym typeface="Open Sans"/>
              </a:defRPr>
            </a:lvl1pPr>
            <a:lvl2pPr indent="-298450" lvl="1" marL="914400" algn="l">
              <a:lnSpc>
                <a:spcPct val="115000"/>
              </a:lnSpc>
              <a:spcBef>
                <a:spcPts val="1600"/>
              </a:spcBef>
              <a:spcAft>
                <a:spcPts val="0"/>
              </a:spcAft>
              <a:buSzPts val="1100"/>
              <a:buFont typeface="Open Sans"/>
              <a:buChar char="○"/>
              <a:defRPr>
                <a:latin typeface="Open Sans"/>
                <a:ea typeface="Open Sans"/>
                <a:cs typeface="Open Sans"/>
                <a:sym typeface="Open Sans"/>
              </a:defRPr>
            </a:lvl2pPr>
            <a:lvl3pPr indent="-298450" lvl="2" marL="1371600" algn="l">
              <a:lnSpc>
                <a:spcPct val="115000"/>
              </a:lnSpc>
              <a:spcBef>
                <a:spcPts val="1600"/>
              </a:spcBef>
              <a:spcAft>
                <a:spcPts val="0"/>
              </a:spcAft>
              <a:buSzPts val="1100"/>
              <a:buFont typeface="Open Sans"/>
              <a:buChar char="■"/>
              <a:defRPr>
                <a:latin typeface="Open Sans"/>
                <a:ea typeface="Open Sans"/>
                <a:cs typeface="Open Sans"/>
                <a:sym typeface="Open Sans"/>
              </a:defRPr>
            </a:lvl3pPr>
            <a:lvl4pPr indent="-298450" lvl="3" marL="1828800" algn="l">
              <a:lnSpc>
                <a:spcPct val="115000"/>
              </a:lnSpc>
              <a:spcBef>
                <a:spcPts val="1600"/>
              </a:spcBef>
              <a:spcAft>
                <a:spcPts val="0"/>
              </a:spcAft>
              <a:buSzPts val="1100"/>
              <a:buFont typeface="Open Sans"/>
              <a:buChar char="●"/>
              <a:defRPr>
                <a:latin typeface="Open Sans"/>
                <a:ea typeface="Open Sans"/>
                <a:cs typeface="Open Sans"/>
                <a:sym typeface="Open Sans"/>
              </a:defRPr>
            </a:lvl4pPr>
            <a:lvl5pPr indent="-298450" lvl="4" marL="2286000" algn="l">
              <a:lnSpc>
                <a:spcPct val="115000"/>
              </a:lnSpc>
              <a:spcBef>
                <a:spcPts val="1600"/>
              </a:spcBef>
              <a:spcAft>
                <a:spcPts val="0"/>
              </a:spcAft>
              <a:buSzPts val="1100"/>
              <a:buFont typeface="Open Sans"/>
              <a:buChar char="○"/>
              <a:defRPr>
                <a:latin typeface="Open Sans"/>
                <a:ea typeface="Open Sans"/>
                <a:cs typeface="Open Sans"/>
                <a:sym typeface="Open Sans"/>
              </a:defRPr>
            </a:lvl5pPr>
            <a:lvl6pPr indent="-298450" lvl="5" marL="2743200" algn="l">
              <a:lnSpc>
                <a:spcPct val="115000"/>
              </a:lnSpc>
              <a:spcBef>
                <a:spcPts val="1600"/>
              </a:spcBef>
              <a:spcAft>
                <a:spcPts val="0"/>
              </a:spcAft>
              <a:buSzPts val="1100"/>
              <a:buFont typeface="Open Sans"/>
              <a:buChar char="■"/>
              <a:defRPr>
                <a:latin typeface="Open Sans"/>
                <a:ea typeface="Open Sans"/>
                <a:cs typeface="Open Sans"/>
                <a:sym typeface="Open Sans"/>
              </a:defRPr>
            </a:lvl6pPr>
            <a:lvl7pPr indent="-298450" lvl="6" marL="3200400" algn="l">
              <a:lnSpc>
                <a:spcPct val="115000"/>
              </a:lnSpc>
              <a:spcBef>
                <a:spcPts val="1600"/>
              </a:spcBef>
              <a:spcAft>
                <a:spcPts val="0"/>
              </a:spcAft>
              <a:buSzPts val="1100"/>
              <a:buFont typeface="Open Sans"/>
              <a:buChar char="●"/>
              <a:defRPr>
                <a:latin typeface="Open Sans"/>
                <a:ea typeface="Open Sans"/>
                <a:cs typeface="Open Sans"/>
                <a:sym typeface="Open Sans"/>
              </a:defRPr>
            </a:lvl7pPr>
            <a:lvl8pPr indent="-298450" lvl="7" marL="3657600" algn="l">
              <a:lnSpc>
                <a:spcPct val="115000"/>
              </a:lnSpc>
              <a:spcBef>
                <a:spcPts val="1600"/>
              </a:spcBef>
              <a:spcAft>
                <a:spcPts val="0"/>
              </a:spcAft>
              <a:buSzPts val="1100"/>
              <a:buFont typeface="Open Sans"/>
              <a:buChar char="○"/>
              <a:defRPr>
                <a:latin typeface="Open Sans"/>
                <a:ea typeface="Open Sans"/>
                <a:cs typeface="Open Sans"/>
                <a:sym typeface="Open Sans"/>
              </a:defRPr>
            </a:lvl8pPr>
            <a:lvl9pPr indent="-298450" lvl="8" marL="4114800" algn="l">
              <a:lnSpc>
                <a:spcPct val="115000"/>
              </a:lnSpc>
              <a:spcBef>
                <a:spcPts val="1600"/>
              </a:spcBef>
              <a:spcAft>
                <a:spcPts val="1600"/>
              </a:spcAft>
              <a:buSzPts val="1100"/>
              <a:buFont typeface="Open Sans"/>
              <a:buChar char="■"/>
              <a:defRPr>
                <a:latin typeface="Open Sans"/>
                <a:ea typeface="Open Sans"/>
                <a:cs typeface="Open Sans"/>
                <a:sym typeface="Open Sans"/>
              </a:defRPr>
            </a:lvl9pPr>
          </a:lstStyle>
          <a:p/>
        </p:txBody>
      </p:sp>
      <p:sp>
        <p:nvSpPr>
          <p:cNvPr id="52" name="Google Shape;52;p31"/>
          <p:cNvSpPr txBox="1"/>
          <p:nvPr>
            <p:ph idx="2" type="body"/>
          </p:nvPr>
        </p:nvSpPr>
        <p:spPr>
          <a:xfrm>
            <a:off x="4641991" y="17429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Font typeface="Open Sans"/>
              <a:buChar char="●"/>
              <a:defRPr>
                <a:latin typeface="Open Sans"/>
                <a:ea typeface="Open Sans"/>
                <a:cs typeface="Open Sans"/>
                <a:sym typeface="Open Sans"/>
              </a:defRPr>
            </a:lvl1pPr>
            <a:lvl2pPr indent="-298450" lvl="1" marL="914400" algn="l">
              <a:lnSpc>
                <a:spcPct val="115000"/>
              </a:lnSpc>
              <a:spcBef>
                <a:spcPts val="1600"/>
              </a:spcBef>
              <a:spcAft>
                <a:spcPts val="0"/>
              </a:spcAft>
              <a:buSzPts val="1100"/>
              <a:buFont typeface="Open Sans"/>
              <a:buChar char="○"/>
              <a:defRPr>
                <a:latin typeface="Open Sans"/>
                <a:ea typeface="Open Sans"/>
                <a:cs typeface="Open Sans"/>
                <a:sym typeface="Open Sans"/>
              </a:defRPr>
            </a:lvl2pPr>
            <a:lvl3pPr indent="-298450" lvl="2" marL="1371600" algn="l">
              <a:lnSpc>
                <a:spcPct val="115000"/>
              </a:lnSpc>
              <a:spcBef>
                <a:spcPts val="1600"/>
              </a:spcBef>
              <a:spcAft>
                <a:spcPts val="0"/>
              </a:spcAft>
              <a:buSzPts val="1100"/>
              <a:buFont typeface="Open Sans"/>
              <a:buChar char="■"/>
              <a:defRPr>
                <a:latin typeface="Open Sans"/>
                <a:ea typeface="Open Sans"/>
                <a:cs typeface="Open Sans"/>
                <a:sym typeface="Open Sans"/>
              </a:defRPr>
            </a:lvl3pPr>
            <a:lvl4pPr indent="-298450" lvl="3" marL="1828800" algn="l">
              <a:lnSpc>
                <a:spcPct val="115000"/>
              </a:lnSpc>
              <a:spcBef>
                <a:spcPts val="1600"/>
              </a:spcBef>
              <a:spcAft>
                <a:spcPts val="0"/>
              </a:spcAft>
              <a:buSzPts val="1100"/>
              <a:buFont typeface="Open Sans"/>
              <a:buChar char="●"/>
              <a:defRPr>
                <a:latin typeface="Open Sans"/>
                <a:ea typeface="Open Sans"/>
                <a:cs typeface="Open Sans"/>
                <a:sym typeface="Open Sans"/>
              </a:defRPr>
            </a:lvl4pPr>
            <a:lvl5pPr indent="-298450" lvl="4" marL="2286000" algn="l">
              <a:lnSpc>
                <a:spcPct val="115000"/>
              </a:lnSpc>
              <a:spcBef>
                <a:spcPts val="1600"/>
              </a:spcBef>
              <a:spcAft>
                <a:spcPts val="0"/>
              </a:spcAft>
              <a:buSzPts val="1100"/>
              <a:buFont typeface="Open Sans"/>
              <a:buChar char="○"/>
              <a:defRPr>
                <a:latin typeface="Open Sans"/>
                <a:ea typeface="Open Sans"/>
                <a:cs typeface="Open Sans"/>
                <a:sym typeface="Open Sans"/>
              </a:defRPr>
            </a:lvl5pPr>
            <a:lvl6pPr indent="-298450" lvl="5" marL="2743200" algn="l">
              <a:lnSpc>
                <a:spcPct val="115000"/>
              </a:lnSpc>
              <a:spcBef>
                <a:spcPts val="1600"/>
              </a:spcBef>
              <a:spcAft>
                <a:spcPts val="0"/>
              </a:spcAft>
              <a:buSzPts val="1100"/>
              <a:buFont typeface="Open Sans"/>
              <a:buChar char="■"/>
              <a:defRPr>
                <a:latin typeface="Open Sans"/>
                <a:ea typeface="Open Sans"/>
                <a:cs typeface="Open Sans"/>
                <a:sym typeface="Open Sans"/>
              </a:defRPr>
            </a:lvl6pPr>
            <a:lvl7pPr indent="-298450" lvl="6" marL="3200400" algn="l">
              <a:lnSpc>
                <a:spcPct val="115000"/>
              </a:lnSpc>
              <a:spcBef>
                <a:spcPts val="1600"/>
              </a:spcBef>
              <a:spcAft>
                <a:spcPts val="0"/>
              </a:spcAft>
              <a:buSzPts val="1100"/>
              <a:buFont typeface="Open Sans"/>
              <a:buChar char="●"/>
              <a:defRPr>
                <a:latin typeface="Open Sans"/>
                <a:ea typeface="Open Sans"/>
                <a:cs typeface="Open Sans"/>
                <a:sym typeface="Open Sans"/>
              </a:defRPr>
            </a:lvl7pPr>
            <a:lvl8pPr indent="-298450" lvl="7" marL="3657600" algn="l">
              <a:lnSpc>
                <a:spcPct val="115000"/>
              </a:lnSpc>
              <a:spcBef>
                <a:spcPts val="1600"/>
              </a:spcBef>
              <a:spcAft>
                <a:spcPts val="0"/>
              </a:spcAft>
              <a:buSzPts val="1100"/>
              <a:buFont typeface="Open Sans"/>
              <a:buChar char="○"/>
              <a:defRPr>
                <a:latin typeface="Open Sans"/>
                <a:ea typeface="Open Sans"/>
                <a:cs typeface="Open Sans"/>
                <a:sym typeface="Open Sans"/>
              </a:defRPr>
            </a:lvl8pPr>
            <a:lvl9pPr indent="-298450" lvl="8" marL="4114800" algn="l">
              <a:lnSpc>
                <a:spcPct val="115000"/>
              </a:lnSpc>
              <a:spcBef>
                <a:spcPts val="1600"/>
              </a:spcBef>
              <a:spcAft>
                <a:spcPts val="1600"/>
              </a:spcAft>
              <a:buSzPts val="1100"/>
              <a:buFont typeface="Open Sans"/>
              <a:buChar char="■"/>
              <a:defRPr>
                <a:latin typeface="Open Sans"/>
                <a:ea typeface="Open Sans"/>
                <a:cs typeface="Open Sans"/>
                <a:sym typeface="Open Sans"/>
              </a:defRPr>
            </a:lvl9pPr>
          </a:lstStyle>
          <a:p/>
        </p:txBody>
      </p:sp>
      <p:sp>
        <p:nvSpPr>
          <p:cNvPr id="53" name="Google Shape;53;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grpSp>
        <p:nvGrpSpPr>
          <p:cNvPr id="54" name="Google Shape;54;p31"/>
          <p:cNvGrpSpPr/>
          <p:nvPr/>
        </p:nvGrpSpPr>
        <p:grpSpPr>
          <a:xfrm>
            <a:off x="811707" y="626126"/>
            <a:ext cx="745763" cy="83334"/>
            <a:chOff x="4580561" y="2589004"/>
            <a:chExt cx="1064464" cy="25200"/>
          </a:xfrm>
        </p:grpSpPr>
        <p:sp>
          <p:nvSpPr>
            <p:cNvPr id="55" name="Google Shape;55;p31"/>
            <p:cNvSpPr/>
            <p:nvPr/>
          </p:nvSpPr>
          <p:spPr>
            <a:xfrm rot="-5400000">
              <a:off x="5366325" y="2335504"/>
              <a:ext cx="25200" cy="532200"/>
            </a:xfrm>
            <a:prstGeom prst="rect">
              <a:avLst/>
            </a:prstGeom>
            <a:solidFill>
              <a:srgbClr val="EFC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1"/>
            <p:cNvSpPr/>
            <p:nvPr/>
          </p:nvSpPr>
          <p:spPr>
            <a:xfrm rot="-5400000">
              <a:off x="4836311" y="2333254"/>
              <a:ext cx="25200" cy="536700"/>
            </a:xfrm>
            <a:prstGeom prst="rect">
              <a:avLst/>
            </a:prstGeom>
            <a:solidFill>
              <a:srgbClr val="EFC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31"/>
          <p:cNvGrpSpPr/>
          <p:nvPr/>
        </p:nvGrpSpPr>
        <p:grpSpPr>
          <a:xfrm>
            <a:off x="1557465" y="626126"/>
            <a:ext cx="745763" cy="83334"/>
            <a:chOff x="4580561" y="2589004"/>
            <a:chExt cx="1064464" cy="25200"/>
          </a:xfrm>
        </p:grpSpPr>
        <p:sp>
          <p:nvSpPr>
            <p:cNvPr id="58" name="Google Shape;58;p31"/>
            <p:cNvSpPr/>
            <p:nvPr/>
          </p:nvSpPr>
          <p:spPr>
            <a:xfrm rot="-5400000">
              <a:off x="5366325" y="2335504"/>
              <a:ext cx="25200" cy="532200"/>
            </a:xfrm>
            <a:prstGeom prst="rect">
              <a:avLst/>
            </a:prstGeom>
            <a:solidFill>
              <a:srgbClr val="00A5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1"/>
            <p:cNvSpPr/>
            <p:nvPr/>
          </p:nvSpPr>
          <p:spPr>
            <a:xfrm rot="-5400000">
              <a:off x="4836311" y="2333254"/>
              <a:ext cx="25200" cy="536700"/>
            </a:xfrm>
            <a:prstGeom prst="rect">
              <a:avLst/>
            </a:prstGeom>
            <a:solidFill>
              <a:srgbClr val="00A5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 name="Google Shape;60;p31"/>
          <p:cNvGrpSpPr/>
          <p:nvPr/>
        </p:nvGrpSpPr>
        <p:grpSpPr>
          <a:xfrm>
            <a:off x="2303223" y="626137"/>
            <a:ext cx="745763" cy="83334"/>
            <a:chOff x="4580561" y="2589004"/>
            <a:chExt cx="1064464" cy="25200"/>
          </a:xfrm>
        </p:grpSpPr>
        <p:sp>
          <p:nvSpPr>
            <p:cNvPr id="61" name="Google Shape;61;p31"/>
            <p:cNvSpPr/>
            <p:nvPr/>
          </p:nvSpPr>
          <p:spPr>
            <a:xfrm rot="-5400000">
              <a:off x="5366325" y="2335504"/>
              <a:ext cx="25200" cy="532200"/>
            </a:xfrm>
            <a:prstGeom prst="rect">
              <a:avLst/>
            </a:prstGeom>
            <a:solidFill>
              <a:srgbClr val="4C6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1"/>
            <p:cNvSpPr/>
            <p:nvPr/>
          </p:nvSpPr>
          <p:spPr>
            <a:xfrm rot="-5400000">
              <a:off x="4836311" y="2333254"/>
              <a:ext cx="25200" cy="536700"/>
            </a:xfrm>
            <a:prstGeom prst="rect">
              <a:avLst/>
            </a:prstGeom>
            <a:solidFill>
              <a:srgbClr val="4C6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31"/>
          <p:cNvGrpSpPr/>
          <p:nvPr/>
        </p:nvGrpSpPr>
        <p:grpSpPr>
          <a:xfrm>
            <a:off x="3048973" y="626137"/>
            <a:ext cx="745763" cy="83334"/>
            <a:chOff x="4580561" y="2589004"/>
            <a:chExt cx="1064464" cy="25200"/>
          </a:xfrm>
        </p:grpSpPr>
        <p:sp>
          <p:nvSpPr>
            <p:cNvPr id="64" name="Google Shape;64;p31"/>
            <p:cNvSpPr/>
            <p:nvPr/>
          </p:nvSpPr>
          <p:spPr>
            <a:xfrm rot="-5400000">
              <a:off x="5366325" y="2335504"/>
              <a:ext cx="25200" cy="532200"/>
            </a:xfrm>
            <a:prstGeom prst="rect">
              <a:avLst/>
            </a:prstGeom>
            <a:solidFill>
              <a:srgbClr val="A64D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1"/>
            <p:cNvSpPr/>
            <p:nvPr/>
          </p:nvSpPr>
          <p:spPr>
            <a:xfrm rot="-5400000">
              <a:off x="4836311" y="2333254"/>
              <a:ext cx="25200" cy="536700"/>
            </a:xfrm>
            <a:prstGeom prst="rect">
              <a:avLst/>
            </a:prstGeom>
            <a:solidFill>
              <a:srgbClr val="A64D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MAIN_POINT_1">
    <p:bg>
      <p:bgPr>
        <a:noFill/>
      </p:bgPr>
    </p:bg>
    <p:spTree>
      <p:nvGrpSpPr>
        <p:cNvPr id="66" name="Shape 66"/>
        <p:cNvGrpSpPr/>
        <p:nvPr/>
      </p:nvGrpSpPr>
      <p:grpSpPr>
        <a:xfrm>
          <a:off x="0" y="0"/>
          <a:ext cx="0" cy="0"/>
          <a:chOff x="0" y="0"/>
          <a:chExt cx="0" cy="0"/>
        </a:xfrm>
      </p:grpSpPr>
      <p:sp>
        <p:nvSpPr>
          <p:cNvPr id="67" name="Google Shape;67;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33"/>
          <p:cNvSpPr/>
          <p:nvPr/>
        </p:nvSpPr>
        <p:spPr>
          <a:xfrm>
            <a:off x="0" y="0"/>
            <a:ext cx="9144000" cy="487800"/>
          </a:xfrm>
          <a:prstGeom prst="rect">
            <a:avLst/>
          </a:prstGeom>
          <a:solidFill>
            <a:srgbClr val="EFC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3"/>
          <p:cNvSpPr txBox="1"/>
          <p:nvPr>
            <p:ph type="title"/>
          </p:nvPr>
        </p:nvSpPr>
        <p:spPr>
          <a:xfrm>
            <a:off x="1335475" y="2351225"/>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000"/>
              <a:buFont typeface="Montserrat ExtraLight"/>
              <a:buNone/>
              <a:defRPr b="0" sz="3000">
                <a:solidFill>
                  <a:schemeClr val="dk2"/>
                </a:solidFill>
                <a:latin typeface="Montserrat ExtraLight"/>
                <a:ea typeface="Montserrat ExtraLight"/>
                <a:cs typeface="Montserrat ExtraLight"/>
                <a:sym typeface="Montserrat ExtraLight"/>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71" name="Google Shape;71;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grpSp>
        <p:nvGrpSpPr>
          <p:cNvPr id="72" name="Google Shape;72;p33"/>
          <p:cNvGrpSpPr/>
          <p:nvPr/>
        </p:nvGrpSpPr>
        <p:grpSpPr>
          <a:xfrm rot="5400000">
            <a:off x="499169" y="1576476"/>
            <a:ext cx="745763" cy="83334"/>
            <a:chOff x="4580561" y="2589004"/>
            <a:chExt cx="1064464" cy="25200"/>
          </a:xfrm>
        </p:grpSpPr>
        <p:sp>
          <p:nvSpPr>
            <p:cNvPr id="73" name="Google Shape;73;p33"/>
            <p:cNvSpPr/>
            <p:nvPr/>
          </p:nvSpPr>
          <p:spPr>
            <a:xfrm rot="-5400000">
              <a:off x="5366325" y="2335504"/>
              <a:ext cx="25200" cy="532200"/>
            </a:xfrm>
            <a:prstGeom prst="rect">
              <a:avLst/>
            </a:prstGeom>
            <a:solidFill>
              <a:srgbClr val="EFC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3"/>
            <p:cNvSpPr/>
            <p:nvPr/>
          </p:nvSpPr>
          <p:spPr>
            <a:xfrm rot="-5400000">
              <a:off x="4836311" y="2333254"/>
              <a:ext cx="25200" cy="536700"/>
            </a:xfrm>
            <a:prstGeom prst="rect">
              <a:avLst/>
            </a:prstGeom>
            <a:solidFill>
              <a:srgbClr val="EFC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33"/>
          <p:cNvGrpSpPr/>
          <p:nvPr/>
        </p:nvGrpSpPr>
        <p:grpSpPr>
          <a:xfrm rot="5400000">
            <a:off x="499165" y="2333376"/>
            <a:ext cx="745763" cy="83334"/>
            <a:chOff x="4580561" y="2589004"/>
            <a:chExt cx="1064464" cy="25200"/>
          </a:xfrm>
        </p:grpSpPr>
        <p:sp>
          <p:nvSpPr>
            <p:cNvPr id="76" name="Google Shape;76;p33"/>
            <p:cNvSpPr/>
            <p:nvPr/>
          </p:nvSpPr>
          <p:spPr>
            <a:xfrm rot="-5400000">
              <a:off x="5366325" y="2335504"/>
              <a:ext cx="25200" cy="532200"/>
            </a:xfrm>
            <a:prstGeom prst="rect">
              <a:avLst/>
            </a:prstGeom>
            <a:solidFill>
              <a:srgbClr val="00A5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3"/>
            <p:cNvSpPr/>
            <p:nvPr/>
          </p:nvSpPr>
          <p:spPr>
            <a:xfrm rot="-5400000">
              <a:off x="4836311" y="2333254"/>
              <a:ext cx="25200" cy="536700"/>
            </a:xfrm>
            <a:prstGeom prst="rect">
              <a:avLst/>
            </a:prstGeom>
            <a:solidFill>
              <a:srgbClr val="00A5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33"/>
          <p:cNvGrpSpPr/>
          <p:nvPr/>
        </p:nvGrpSpPr>
        <p:grpSpPr>
          <a:xfrm rot="5400000">
            <a:off x="499173" y="3079699"/>
            <a:ext cx="745763" cy="83334"/>
            <a:chOff x="4580561" y="2589004"/>
            <a:chExt cx="1064464" cy="25200"/>
          </a:xfrm>
        </p:grpSpPr>
        <p:sp>
          <p:nvSpPr>
            <p:cNvPr id="79" name="Google Shape;79;p33"/>
            <p:cNvSpPr/>
            <p:nvPr/>
          </p:nvSpPr>
          <p:spPr>
            <a:xfrm rot="-5400000">
              <a:off x="5366325" y="2335504"/>
              <a:ext cx="25200" cy="532200"/>
            </a:xfrm>
            <a:prstGeom prst="rect">
              <a:avLst/>
            </a:prstGeom>
            <a:solidFill>
              <a:srgbClr val="4C6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3"/>
            <p:cNvSpPr/>
            <p:nvPr/>
          </p:nvSpPr>
          <p:spPr>
            <a:xfrm rot="-5400000">
              <a:off x="4836311" y="2333254"/>
              <a:ext cx="25200" cy="536700"/>
            </a:xfrm>
            <a:prstGeom prst="rect">
              <a:avLst/>
            </a:prstGeom>
            <a:solidFill>
              <a:srgbClr val="4C6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 name="Google Shape;81;p33"/>
          <p:cNvGrpSpPr/>
          <p:nvPr/>
        </p:nvGrpSpPr>
        <p:grpSpPr>
          <a:xfrm rot="5400000">
            <a:off x="499173" y="3825474"/>
            <a:ext cx="745763" cy="83334"/>
            <a:chOff x="4580561" y="2589004"/>
            <a:chExt cx="1064464" cy="25200"/>
          </a:xfrm>
        </p:grpSpPr>
        <p:sp>
          <p:nvSpPr>
            <p:cNvPr id="82" name="Google Shape;82;p33"/>
            <p:cNvSpPr/>
            <p:nvPr/>
          </p:nvSpPr>
          <p:spPr>
            <a:xfrm rot="-5400000">
              <a:off x="5366325" y="2335504"/>
              <a:ext cx="25200" cy="532200"/>
            </a:xfrm>
            <a:prstGeom prst="rect">
              <a:avLst/>
            </a:prstGeom>
            <a:solidFill>
              <a:srgbClr val="A64D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3"/>
            <p:cNvSpPr/>
            <p:nvPr/>
          </p:nvSpPr>
          <p:spPr>
            <a:xfrm rot="-5400000">
              <a:off x="4836311" y="2333254"/>
              <a:ext cx="25200" cy="536700"/>
            </a:xfrm>
            <a:prstGeom prst="rect">
              <a:avLst/>
            </a:prstGeom>
            <a:solidFill>
              <a:srgbClr val="A64D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4C6A92"/>
        </a:solidFill>
      </p:bgPr>
    </p:bg>
    <p:spTree>
      <p:nvGrpSpPr>
        <p:cNvPr id="84" name="Shape 84"/>
        <p:cNvGrpSpPr/>
        <p:nvPr/>
      </p:nvGrpSpPr>
      <p:grpSpPr>
        <a:xfrm>
          <a:off x="0" y="0"/>
          <a:ext cx="0" cy="0"/>
          <a:chOff x="0" y="0"/>
          <a:chExt cx="0" cy="0"/>
        </a:xfrm>
      </p:grpSpPr>
      <p:grpSp>
        <p:nvGrpSpPr>
          <p:cNvPr id="85" name="Google Shape;85;p34"/>
          <p:cNvGrpSpPr/>
          <p:nvPr/>
        </p:nvGrpSpPr>
        <p:grpSpPr>
          <a:xfrm>
            <a:off x="830392" y="4169130"/>
            <a:ext cx="745763" cy="45826"/>
            <a:chOff x="4580561" y="2589004"/>
            <a:chExt cx="1064464" cy="25200"/>
          </a:xfrm>
        </p:grpSpPr>
        <p:sp>
          <p:nvSpPr>
            <p:cNvPr id="86" name="Google Shape;86;p3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34"/>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Font typeface="Montserrat ExtraLight"/>
              <a:buNone/>
              <a:defRPr b="0" sz="3600">
                <a:solidFill>
                  <a:schemeClr val="lt1"/>
                </a:solidFill>
                <a:latin typeface="Montserrat ExtraLight"/>
                <a:ea typeface="Montserrat ExtraLight"/>
                <a:cs typeface="Montserrat ExtraLight"/>
                <a:sym typeface="Montserrat ExtraLight"/>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89" name="Google Shape;89;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lobal Challenges_Plan Your Mission I" type="title">
  <p:cSld name="TITLE">
    <p:bg>
      <p:bgPr>
        <a:solidFill>
          <a:schemeClr val="lt2"/>
        </a:solidFill>
      </p:bgPr>
    </p:bg>
    <p:spTree>
      <p:nvGrpSpPr>
        <p:cNvPr id="90" name="Shape 90"/>
        <p:cNvGrpSpPr/>
        <p:nvPr/>
      </p:nvGrpSpPr>
      <p:grpSpPr>
        <a:xfrm>
          <a:off x="0" y="0"/>
          <a:ext cx="0" cy="0"/>
          <a:chOff x="0" y="0"/>
          <a:chExt cx="0" cy="0"/>
        </a:xfrm>
      </p:grpSpPr>
      <p:sp>
        <p:nvSpPr>
          <p:cNvPr id="91" name="Google Shape;91;p35"/>
          <p:cNvSpPr/>
          <p:nvPr/>
        </p:nvSpPr>
        <p:spPr>
          <a:xfrm>
            <a:off x="0" y="0"/>
            <a:ext cx="9144000" cy="487800"/>
          </a:xfrm>
          <a:prstGeom prst="rect">
            <a:avLst/>
          </a:prstGeom>
          <a:solidFill>
            <a:srgbClr val="9B2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 name="Google Shape;92;p35"/>
          <p:cNvGrpSpPr/>
          <p:nvPr/>
        </p:nvGrpSpPr>
        <p:grpSpPr>
          <a:xfrm>
            <a:off x="830382" y="1172488"/>
            <a:ext cx="745763" cy="83334"/>
            <a:chOff x="4580561" y="2589004"/>
            <a:chExt cx="1064464" cy="25200"/>
          </a:xfrm>
        </p:grpSpPr>
        <p:sp>
          <p:nvSpPr>
            <p:cNvPr id="93" name="Google Shape;93;p35"/>
            <p:cNvSpPr/>
            <p:nvPr/>
          </p:nvSpPr>
          <p:spPr>
            <a:xfrm rot="-5400000">
              <a:off x="5366325" y="2335504"/>
              <a:ext cx="25200" cy="532200"/>
            </a:xfrm>
            <a:prstGeom prst="rect">
              <a:avLst/>
            </a:prstGeom>
            <a:solidFill>
              <a:srgbClr val="EFC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5"/>
            <p:cNvSpPr/>
            <p:nvPr/>
          </p:nvSpPr>
          <p:spPr>
            <a:xfrm rot="-5400000">
              <a:off x="4836311" y="2333254"/>
              <a:ext cx="25200" cy="536700"/>
            </a:xfrm>
            <a:prstGeom prst="rect">
              <a:avLst/>
            </a:prstGeom>
            <a:solidFill>
              <a:srgbClr val="EFC0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35"/>
          <p:cNvSpPr txBox="1"/>
          <p:nvPr>
            <p:ph type="ctrTitle"/>
          </p:nvPr>
        </p:nvSpPr>
        <p:spPr>
          <a:xfrm>
            <a:off x="830375" y="2302363"/>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600"/>
              <a:buFont typeface="Montserrat ExtraLight"/>
              <a:buNone/>
              <a:defRPr b="0" sz="3600">
                <a:solidFill>
                  <a:schemeClr val="dk2"/>
                </a:solidFill>
                <a:latin typeface="Montserrat ExtraLight"/>
                <a:ea typeface="Montserrat ExtraLight"/>
                <a:cs typeface="Montserrat ExtraLight"/>
                <a:sym typeface="Montserrat ExtraLight"/>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96" name="Google Shape;96;p35"/>
          <p:cNvSpPr txBox="1"/>
          <p:nvPr>
            <p:ph idx="1" type="subTitle"/>
          </p:nvPr>
        </p:nvSpPr>
        <p:spPr>
          <a:xfrm>
            <a:off x="830377" y="3967063"/>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Font typeface="Montserrat Light"/>
              <a:buNone/>
              <a:defRPr sz="1800">
                <a:latin typeface="Montserrat Light"/>
                <a:ea typeface="Montserrat Light"/>
                <a:cs typeface="Montserrat Light"/>
                <a:sym typeface="Montserrat Light"/>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grpSp>
        <p:nvGrpSpPr>
          <p:cNvPr id="97" name="Google Shape;97;p35"/>
          <p:cNvGrpSpPr/>
          <p:nvPr/>
        </p:nvGrpSpPr>
        <p:grpSpPr>
          <a:xfrm>
            <a:off x="1576140" y="1172488"/>
            <a:ext cx="745763" cy="83334"/>
            <a:chOff x="4580561" y="2589004"/>
            <a:chExt cx="1064464" cy="25200"/>
          </a:xfrm>
        </p:grpSpPr>
        <p:sp>
          <p:nvSpPr>
            <p:cNvPr id="98" name="Google Shape;98;p35"/>
            <p:cNvSpPr/>
            <p:nvPr/>
          </p:nvSpPr>
          <p:spPr>
            <a:xfrm rot="-5400000">
              <a:off x="5366325" y="2335504"/>
              <a:ext cx="25200" cy="532200"/>
            </a:xfrm>
            <a:prstGeom prst="rect">
              <a:avLst/>
            </a:prstGeom>
            <a:solidFill>
              <a:srgbClr val="00A5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5"/>
            <p:cNvSpPr/>
            <p:nvPr/>
          </p:nvSpPr>
          <p:spPr>
            <a:xfrm rot="-5400000">
              <a:off x="4836311" y="2333254"/>
              <a:ext cx="25200" cy="536700"/>
            </a:xfrm>
            <a:prstGeom prst="rect">
              <a:avLst/>
            </a:prstGeom>
            <a:solidFill>
              <a:srgbClr val="00A5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 name="Google Shape;100;p35"/>
          <p:cNvGrpSpPr/>
          <p:nvPr/>
        </p:nvGrpSpPr>
        <p:grpSpPr>
          <a:xfrm>
            <a:off x="2321898" y="1172499"/>
            <a:ext cx="745763" cy="83334"/>
            <a:chOff x="4580561" y="2589004"/>
            <a:chExt cx="1064464" cy="25200"/>
          </a:xfrm>
        </p:grpSpPr>
        <p:sp>
          <p:nvSpPr>
            <p:cNvPr id="101" name="Google Shape;101;p35"/>
            <p:cNvSpPr/>
            <p:nvPr/>
          </p:nvSpPr>
          <p:spPr>
            <a:xfrm rot="-5400000">
              <a:off x="5366325" y="2335504"/>
              <a:ext cx="25200" cy="532200"/>
            </a:xfrm>
            <a:prstGeom prst="rect">
              <a:avLst/>
            </a:prstGeom>
            <a:solidFill>
              <a:srgbClr val="4C6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5"/>
            <p:cNvSpPr/>
            <p:nvPr/>
          </p:nvSpPr>
          <p:spPr>
            <a:xfrm rot="-5400000">
              <a:off x="4836311" y="2333254"/>
              <a:ext cx="25200" cy="536700"/>
            </a:xfrm>
            <a:prstGeom prst="rect">
              <a:avLst/>
            </a:prstGeom>
            <a:solidFill>
              <a:srgbClr val="4C6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 name="Google Shape;103;p35"/>
          <p:cNvGrpSpPr/>
          <p:nvPr/>
        </p:nvGrpSpPr>
        <p:grpSpPr>
          <a:xfrm>
            <a:off x="3067648" y="1172499"/>
            <a:ext cx="745763" cy="83334"/>
            <a:chOff x="4580561" y="2589004"/>
            <a:chExt cx="1064464" cy="25200"/>
          </a:xfrm>
        </p:grpSpPr>
        <p:sp>
          <p:nvSpPr>
            <p:cNvPr id="104" name="Google Shape;104;p35"/>
            <p:cNvSpPr/>
            <p:nvPr/>
          </p:nvSpPr>
          <p:spPr>
            <a:xfrm rot="-5400000">
              <a:off x="5366325" y="2335504"/>
              <a:ext cx="25200" cy="532200"/>
            </a:xfrm>
            <a:prstGeom prst="rect">
              <a:avLst/>
            </a:prstGeom>
            <a:solidFill>
              <a:srgbClr val="9B2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5"/>
            <p:cNvSpPr/>
            <p:nvPr/>
          </p:nvSpPr>
          <p:spPr>
            <a:xfrm rot="-5400000">
              <a:off x="4836311" y="2333254"/>
              <a:ext cx="25200" cy="536700"/>
            </a:xfrm>
            <a:prstGeom prst="rect">
              <a:avLst/>
            </a:prstGeom>
            <a:solidFill>
              <a:srgbClr val="9B2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C6A92"/>
        </a:solidFill>
      </p:bgPr>
    </p:bg>
    <p:spTree>
      <p:nvGrpSpPr>
        <p:cNvPr id="106" name="Shape 106"/>
        <p:cNvGrpSpPr/>
        <p:nvPr/>
      </p:nvGrpSpPr>
      <p:grpSpPr>
        <a:xfrm>
          <a:off x="0" y="0"/>
          <a:ext cx="0" cy="0"/>
          <a:chOff x="0" y="0"/>
          <a:chExt cx="0" cy="0"/>
        </a:xfrm>
      </p:grpSpPr>
      <p:grpSp>
        <p:nvGrpSpPr>
          <p:cNvPr id="107" name="Google Shape;107;p36"/>
          <p:cNvGrpSpPr/>
          <p:nvPr/>
        </p:nvGrpSpPr>
        <p:grpSpPr>
          <a:xfrm>
            <a:off x="830392" y="1191256"/>
            <a:ext cx="745763" cy="45826"/>
            <a:chOff x="4580561" y="2589004"/>
            <a:chExt cx="1064464" cy="25200"/>
          </a:xfrm>
        </p:grpSpPr>
        <p:sp>
          <p:nvSpPr>
            <p:cNvPr id="108" name="Google Shape;108;p3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 name="Google Shape;110;p36"/>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Font typeface="Montserrat ExtraLight"/>
              <a:buNone/>
              <a:defRPr b="0" sz="3600">
                <a:solidFill>
                  <a:schemeClr val="lt1"/>
                </a:solidFill>
                <a:latin typeface="Montserrat ExtraLight"/>
                <a:ea typeface="Montserrat ExtraLight"/>
                <a:cs typeface="Montserrat ExtraLight"/>
                <a:sym typeface="Montserrat ExtraLight"/>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11" name="Google Shape;111;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netflixpriz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
          <p:cNvSpPr txBox="1"/>
          <p:nvPr>
            <p:ph type="ctrTitle"/>
          </p:nvPr>
        </p:nvSpPr>
        <p:spPr>
          <a:xfrm>
            <a:off x="727950" y="1564825"/>
            <a:ext cx="7688100" cy="2891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lang="en" sz="6000">
                <a:solidFill>
                  <a:srgbClr val="4C6A92"/>
                </a:solidFill>
                <a:latin typeface="Montserrat"/>
                <a:ea typeface="Montserrat"/>
                <a:cs typeface="Montserrat"/>
                <a:sym typeface="Montserrat"/>
              </a:rPr>
              <a:t>Ensemble Learning</a:t>
            </a:r>
            <a:endParaRPr b="1" sz="4000">
              <a:solidFill>
                <a:srgbClr val="4C6A92"/>
              </a:solidFill>
              <a:latin typeface="Montserrat"/>
              <a:ea typeface="Montserrat"/>
              <a:cs typeface="Montserrat"/>
              <a:sym typeface="Montserrat"/>
            </a:endParaRPr>
          </a:p>
        </p:txBody>
      </p:sp>
      <p:sp>
        <p:nvSpPr>
          <p:cNvPr id="151" name="Google Shape;151;p1"/>
          <p:cNvSpPr txBox="1"/>
          <p:nvPr/>
        </p:nvSpPr>
        <p:spPr>
          <a:xfrm>
            <a:off x="1346400" y="685325"/>
            <a:ext cx="6451200" cy="491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en" sz="2000">
                <a:latin typeface="Montserrat ExtraLight"/>
                <a:ea typeface="Montserrat ExtraLight"/>
                <a:cs typeface="Montserrat ExtraLight"/>
                <a:sym typeface="Montserrat ExtraLight"/>
              </a:rPr>
              <a:t>AI</a:t>
            </a:r>
            <a:endParaRPr b="0" i="0" sz="2000" u="none" cap="none" strike="noStrike">
              <a:solidFill>
                <a:srgbClr val="000000"/>
              </a:solidFill>
              <a:latin typeface="Arial"/>
              <a:ea typeface="Arial"/>
              <a:cs typeface="Arial"/>
              <a:sym typeface="Arial"/>
            </a:endParaRPr>
          </a:p>
        </p:txBody>
      </p:sp>
      <p:sp>
        <p:nvSpPr>
          <p:cNvPr id="152" name="Google Shape;152;p1"/>
          <p:cNvSpPr/>
          <p:nvPr/>
        </p:nvSpPr>
        <p:spPr>
          <a:xfrm>
            <a:off x="3527250" y="4455925"/>
            <a:ext cx="2089500" cy="333600"/>
          </a:xfrm>
          <a:prstGeom prst="roundRect">
            <a:avLst>
              <a:gd fmla="val 50000" name="adj"/>
            </a:avLst>
          </a:prstGeom>
          <a:solidFill>
            <a:srgbClr val="EFC05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a:solidFill>
                  <a:srgbClr val="FFFFFF"/>
                </a:solidFill>
                <a:latin typeface="Montserrat"/>
                <a:ea typeface="Montserrat"/>
                <a:cs typeface="Montserrat"/>
                <a:sym typeface="Montserrat"/>
              </a:rPr>
              <a:t>Ensemble Learning</a:t>
            </a:r>
            <a:endParaRPr b="1" i="0" sz="14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dfd639e853_0_43"/>
          <p:cNvSpPr txBox="1"/>
          <p:nvPr>
            <p:ph type="title"/>
          </p:nvPr>
        </p:nvSpPr>
        <p:spPr>
          <a:xfrm>
            <a:off x="727800" y="847788"/>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C6A92"/>
                </a:solidFill>
                <a:latin typeface="Montserrat"/>
                <a:ea typeface="Montserrat"/>
                <a:cs typeface="Montserrat"/>
                <a:sym typeface="Montserrat"/>
              </a:rPr>
              <a:t>Voting Classifiers</a:t>
            </a:r>
            <a:endParaRPr b="1">
              <a:solidFill>
                <a:srgbClr val="4C6A92"/>
              </a:solidFill>
              <a:latin typeface="Montserrat"/>
              <a:ea typeface="Montserrat"/>
              <a:cs typeface="Montserrat"/>
              <a:sym typeface="Montserrat"/>
            </a:endParaRPr>
          </a:p>
        </p:txBody>
      </p:sp>
      <p:sp>
        <p:nvSpPr>
          <p:cNvPr id="205" name="Google Shape;205;gdfd639e853_0_43"/>
          <p:cNvSpPr txBox="1"/>
          <p:nvPr>
            <p:ph idx="1" type="body"/>
          </p:nvPr>
        </p:nvSpPr>
        <p:spPr>
          <a:xfrm>
            <a:off x="154575" y="1458400"/>
            <a:ext cx="8895600" cy="3620100"/>
          </a:xfrm>
          <a:prstGeom prst="rect">
            <a:avLst/>
          </a:prstGeom>
          <a:noFill/>
          <a:ln>
            <a:noFill/>
          </a:ln>
        </p:spPr>
        <p:txBody>
          <a:bodyPr anchorCtr="0" anchor="t" bIns="91425" lIns="91425" spcFirstLastPara="1" rIns="91425" wrap="square" tIns="91425">
            <a:noAutofit/>
          </a:bodyPr>
          <a:lstStyle/>
          <a:p>
            <a:pPr indent="-342900" lvl="0" marL="457200" rtl="0" algn="l">
              <a:lnSpc>
                <a:spcPct val="109090"/>
              </a:lnSpc>
              <a:spcBef>
                <a:spcPts val="0"/>
              </a:spcBef>
              <a:spcAft>
                <a:spcPts val="0"/>
              </a:spcAft>
              <a:buClr>
                <a:srgbClr val="000000"/>
              </a:buClr>
              <a:buSzPts val="1800"/>
              <a:buFont typeface="Courier New"/>
              <a:buChar char="●"/>
            </a:pPr>
            <a:r>
              <a:rPr lang="en" sz="1800">
                <a:solidFill>
                  <a:srgbClr val="000000"/>
                </a:solidFill>
                <a:latin typeface="Courier New"/>
                <a:ea typeface="Courier New"/>
                <a:cs typeface="Courier New"/>
                <a:sym typeface="Courier New"/>
              </a:rPr>
              <a:t>sklearn.ensemble import RandomForestClassifier</a:t>
            </a:r>
            <a:endParaRPr sz="1800">
              <a:solidFill>
                <a:srgbClr val="000000"/>
              </a:solidFill>
              <a:latin typeface="Courier New"/>
              <a:ea typeface="Courier New"/>
              <a:cs typeface="Courier New"/>
              <a:sym typeface="Courier New"/>
            </a:endParaRPr>
          </a:p>
          <a:p>
            <a:pPr indent="-342900" lvl="0" marL="457200" rtl="0" algn="l">
              <a:lnSpc>
                <a:spcPct val="109090"/>
              </a:lnSpc>
              <a:spcBef>
                <a:spcPts val="0"/>
              </a:spcBef>
              <a:spcAft>
                <a:spcPts val="0"/>
              </a:spcAft>
              <a:buClr>
                <a:srgbClr val="000000"/>
              </a:buClr>
              <a:buSzPts val="1800"/>
              <a:buFont typeface="Courier New"/>
              <a:buChar char="●"/>
            </a:pPr>
            <a:r>
              <a:rPr lang="en" sz="1800">
                <a:solidFill>
                  <a:srgbClr val="000000"/>
                </a:solidFill>
                <a:latin typeface="Courier New"/>
                <a:ea typeface="Courier New"/>
                <a:cs typeface="Courier New"/>
                <a:sym typeface="Courier New"/>
              </a:rPr>
              <a:t>sklearn.ensemble import VotingClassifier</a:t>
            </a:r>
            <a:endParaRPr sz="1800">
              <a:solidFill>
                <a:srgbClr val="000000"/>
              </a:solidFill>
              <a:latin typeface="Courier New"/>
              <a:ea typeface="Courier New"/>
              <a:cs typeface="Courier New"/>
              <a:sym typeface="Courier New"/>
            </a:endParaRPr>
          </a:p>
          <a:p>
            <a:pPr indent="-342900" lvl="0" marL="457200" rtl="0" algn="l">
              <a:lnSpc>
                <a:spcPct val="109090"/>
              </a:lnSpc>
              <a:spcBef>
                <a:spcPts val="0"/>
              </a:spcBef>
              <a:spcAft>
                <a:spcPts val="0"/>
              </a:spcAft>
              <a:buClr>
                <a:srgbClr val="000000"/>
              </a:buClr>
              <a:buSzPts val="1800"/>
              <a:buFont typeface="Courier New"/>
              <a:buChar char="●"/>
            </a:pPr>
            <a:r>
              <a:rPr lang="en" sz="1800">
                <a:solidFill>
                  <a:srgbClr val="000000"/>
                </a:solidFill>
                <a:latin typeface="Courier New"/>
                <a:ea typeface="Courier New"/>
                <a:cs typeface="Courier New"/>
                <a:sym typeface="Courier New"/>
              </a:rPr>
              <a:t>sklearn.linear_model import LogisticRegression</a:t>
            </a:r>
            <a:endParaRPr sz="1800">
              <a:solidFill>
                <a:srgbClr val="000000"/>
              </a:solidFill>
              <a:latin typeface="Courier New"/>
              <a:ea typeface="Courier New"/>
              <a:cs typeface="Courier New"/>
              <a:sym typeface="Courier New"/>
            </a:endParaRPr>
          </a:p>
          <a:p>
            <a:pPr indent="-342900" lvl="0" marL="457200" rtl="0" algn="l">
              <a:lnSpc>
                <a:spcPct val="109090"/>
              </a:lnSpc>
              <a:spcBef>
                <a:spcPts val="0"/>
              </a:spcBef>
              <a:spcAft>
                <a:spcPts val="0"/>
              </a:spcAft>
              <a:buClr>
                <a:srgbClr val="000000"/>
              </a:buClr>
              <a:buSzPts val="1800"/>
              <a:buFont typeface="Courier New"/>
              <a:buChar char="●"/>
            </a:pPr>
            <a:r>
              <a:rPr lang="en" sz="1800">
                <a:solidFill>
                  <a:srgbClr val="000000"/>
                </a:solidFill>
                <a:latin typeface="Courier New"/>
                <a:ea typeface="Courier New"/>
                <a:cs typeface="Courier New"/>
                <a:sym typeface="Courier New"/>
              </a:rPr>
              <a:t>sklearn.svm import SVC</a:t>
            </a:r>
            <a:endParaRPr sz="1800">
              <a:solidFill>
                <a:srgbClr val="000000"/>
              </a:solidFill>
              <a:latin typeface="Courier New"/>
              <a:ea typeface="Courier New"/>
              <a:cs typeface="Courier New"/>
              <a:sym typeface="Courier New"/>
            </a:endParaRPr>
          </a:p>
          <a:p>
            <a:pPr indent="-342900" lvl="0" marL="457200" rtl="0" algn="l">
              <a:lnSpc>
                <a:spcPct val="109090"/>
              </a:lnSpc>
              <a:spcBef>
                <a:spcPts val="0"/>
              </a:spcBef>
              <a:spcAft>
                <a:spcPts val="0"/>
              </a:spcAft>
              <a:buClr>
                <a:srgbClr val="000000"/>
              </a:buClr>
              <a:buSzPts val="1800"/>
              <a:buFont typeface="Courier New"/>
              <a:buChar char="●"/>
            </a:pPr>
            <a:r>
              <a:rPr lang="en" sz="1800">
                <a:solidFill>
                  <a:srgbClr val="000000"/>
                </a:solidFill>
                <a:latin typeface="Courier New"/>
                <a:ea typeface="Courier New"/>
                <a:cs typeface="Courier New"/>
                <a:sym typeface="Courier New"/>
              </a:rPr>
              <a:t>log_clf = LogisticRegression()</a:t>
            </a:r>
            <a:endParaRPr sz="1800">
              <a:solidFill>
                <a:srgbClr val="000000"/>
              </a:solidFill>
              <a:latin typeface="Courier New"/>
              <a:ea typeface="Courier New"/>
              <a:cs typeface="Courier New"/>
              <a:sym typeface="Courier New"/>
            </a:endParaRPr>
          </a:p>
          <a:p>
            <a:pPr indent="-342900" lvl="0" marL="457200" rtl="0" algn="l">
              <a:lnSpc>
                <a:spcPct val="109090"/>
              </a:lnSpc>
              <a:spcBef>
                <a:spcPts val="0"/>
              </a:spcBef>
              <a:spcAft>
                <a:spcPts val="0"/>
              </a:spcAft>
              <a:buClr>
                <a:srgbClr val="000000"/>
              </a:buClr>
              <a:buSzPts val="1800"/>
              <a:buFont typeface="Courier New"/>
              <a:buChar char="●"/>
            </a:pPr>
            <a:r>
              <a:rPr lang="en" sz="1800">
                <a:solidFill>
                  <a:srgbClr val="000000"/>
                </a:solidFill>
                <a:latin typeface="Courier New"/>
                <a:ea typeface="Courier New"/>
                <a:cs typeface="Courier New"/>
                <a:sym typeface="Courier New"/>
              </a:rPr>
              <a:t>rnd_clf = RandomForestClassifier()</a:t>
            </a:r>
            <a:endParaRPr sz="1800">
              <a:solidFill>
                <a:srgbClr val="000000"/>
              </a:solidFill>
              <a:latin typeface="Courier New"/>
              <a:ea typeface="Courier New"/>
              <a:cs typeface="Courier New"/>
              <a:sym typeface="Courier New"/>
            </a:endParaRPr>
          </a:p>
          <a:p>
            <a:pPr indent="-342900" lvl="0" marL="457200" rtl="0" algn="l">
              <a:lnSpc>
                <a:spcPct val="109090"/>
              </a:lnSpc>
              <a:spcBef>
                <a:spcPts val="0"/>
              </a:spcBef>
              <a:spcAft>
                <a:spcPts val="0"/>
              </a:spcAft>
              <a:buClr>
                <a:srgbClr val="000000"/>
              </a:buClr>
              <a:buSzPts val="1800"/>
              <a:buFont typeface="Courier New"/>
              <a:buChar char="●"/>
            </a:pPr>
            <a:r>
              <a:rPr lang="en" sz="1800">
                <a:solidFill>
                  <a:srgbClr val="000000"/>
                </a:solidFill>
                <a:latin typeface="Courier New"/>
                <a:ea typeface="Courier New"/>
                <a:cs typeface="Courier New"/>
                <a:sym typeface="Courier New"/>
              </a:rPr>
              <a:t>svm_clf = SVC()</a:t>
            </a:r>
            <a:endParaRPr sz="1800">
              <a:solidFill>
                <a:srgbClr val="000000"/>
              </a:solidFill>
              <a:latin typeface="Courier New"/>
              <a:ea typeface="Courier New"/>
              <a:cs typeface="Courier New"/>
              <a:sym typeface="Courier New"/>
            </a:endParaRPr>
          </a:p>
          <a:p>
            <a:pPr indent="-342900" lvl="0" marL="457200" rtl="0" algn="l">
              <a:lnSpc>
                <a:spcPct val="109090"/>
              </a:lnSpc>
              <a:spcBef>
                <a:spcPts val="0"/>
              </a:spcBef>
              <a:spcAft>
                <a:spcPts val="0"/>
              </a:spcAft>
              <a:buClr>
                <a:srgbClr val="000000"/>
              </a:buClr>
              <a:buSzPts val="1800"/>
              <a:buFont typeface="Courier New"/>
              <a:buChar char="●"/>
            </a:pPr>
            <a:r>
              <a:rPr lang="en" sz="1800">
                <a:solidFill>
                  <a:srgbClr val="000000"/>
                </a:solidFill>
                <a:latin typeface="Courier New"/>
                <a:ea typeface="Courier New"/>
                <a:cs typeface="Courier New"/>
                <a:sym typeface="Courier New"/>
              </a:rPr>
              <a:t>voting_clf = VotingClassifier( estimators=[('lr', log_clf), ('rf', rnd_clf), ('svc', svm_clf)], voting='hard')</a:t>
            </a:r>
            <a:endParaRPr sz="1800">
              <a:solidFill>
                <a:srgbClr val="000000"/>
              </a:solidFill>
              <a:latin typeface="Courier New"/>
              <a:ea typeface="Courier New"/>
              <a:cs typeface="Courier New"/>
              <a:sym typeface="Courier New"/>
            </a:endParaRPr>
          </a:p>
          <a:p>
            <a:pPr indent="-342900" lvl="0" marL="457200" rtl="0" algn="l">
              <a:lnSpc>
                <a:spcPct val="109090"/>
              </a:lnSpc>
              <a:spcBef>
                <a:spcPts val="0"/>
              </a:spcBef>
              <a:spcAft>
                <a:spcPts val="0"/>
              </a:spcAft>
              <a:buClr>
                <a:srgbClr val="000000"/>
              </a:buClr>
              <a:buSzPts val="1800"/>
              <a:buFont typeface="Courier New"/>
              <a:buChar char="●"/>
            </a:pPr>
            <a:r>
              <a:rPr lang="en" sz="1800">
                <a:solidFill>
                  <a:srgbClr val="000000"/>
                </a:solidFill>
                <a:latin typeface="Courier New"/>
                <a:ea typeface="Courier New"/>
                <a:cs typeface="Courier New"/>
                <a:sym typeface="Courier New"/>
              </a:rPr>
              <a:t>voting_clf.fit(X_train, y_train)</a:t>
            </a:r>
            <a:endParaRPr sz="1800">
              <a:solidFill>
                <a:srgbClr val="000000"/>
              </a:solidFill>
              <a:latin typeface="Courier New"/>
              <a:ea typeface="Courier New"/>
              <a:cs typeface="Courier New"/>
              <a:sym typeface="Courier New"/>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dfd639e853_0_49"/>
          <p:cNvSpPr txBox="1"/>
          <p:nvPr>
            <p:ph type="title"/>
          </p:nvPr>
        </p:nvSpPr>
        <p:spPr>
          <a:xfrm>
            <a:off x="727800" y="847788"/>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C6A92"/>
                </a:solidFill>
                <a:latin typeface="Montserrat"/>
                <a:ea typeface="Montserrat"/>
                <a:cs typeface="Montserrat"/>
                <a:sym typeface="Montserrat"/>
              </a:rPr>
              <a:t>Voting Classifiers</a:t>
            </a:r>
            <a:endParaRPr b="1">
              <a:solidFill>
                <a:srgbClr val="4C6A92"/>
              </a:solidFill>
              <a:latin typeface="Montserrat"/>
              <a:ea typeface="Montserrat"/>
              <a:cs typeface="Montserrat"/>
              <a:sym typeface="Montserrat"/>
            </a:endParaRPr>
          </a:p>
        </p:txBody>
      </p:sp>
      <p:sp>
        <p:nvSpPr>
          <p:cNvPr id="211" name="Google Shape;211;gdfd639e853_0_49"/>
          <p:cNvSpPr txBox="1"/>
          <p:nvPr>
            <p:ph idx="1" type="body"/>
          </p:nvPr>
        </p:nvSpPr>
        <p:spPr>
          <a:xfrm>
            <a:off x="154575" y="1458400"/>
            <a:ext cx="8895600" cy="3620100"/>
          </a:xfrm>
          <a:prstGeom prst="rect">
            <a:avLst/>
          </a:prstGeom>
          <a:noFill/>
          <a:ln>
            <a:noFill/>
          </a:ln>
        </p:spPr>
        <p:txBody>
          <a:bodyPr anchorCtr="0" anchor="t" bIns="91425" lIns="91425" spcFirstLastPara="1" rIns="91425" wrap="square" tIns="91425">
            <a:noAutofit/>
          </a:bodyPr>
          <a:lstStyle/>
          <a:p>
            <a:pPr indent="-342900" lvl="0" marL="457200" rtl="0" algn="l">
              <a:lnSpc>
                <a:spcPct val="109090"/>
              </a:lnSpc>
              <a:spcBef>
                <a:spcPts val="0"/>
              </a:spcBef>
              <a:spcAft>
                <a:spcPts val="0"/>
              </a:spcAft>
              <a:buClr>
                <a:srgbClr val="000000"/>
              </a:buClr>
              <a:buSzPts val="1800"/>
              <a:buFont typeface="Courier New"/>
              <a:buChar char="●"/>
            </a:pPr>
            <a:r>
              <a:rPr lang="en" sz="1800">
                <a:solidFill>
                  <a:srgbClr val="000000"/>
                </a:solidFill>
                <a:latin typeface="Courier New"/>
                <a:ea typeface="Courier New"/>
                <a:cs typeface="Courier New"/>
                <a:sym typeface="Courier New"/>
              </a:rPr>
              <a:t>&gt;&gt;&gt; from sklearn.metrics import accuracy_score</a:t>
            </a:r>
            <a:endParaRPr sz="1800">
              <a:solidFill>
                <a:srgbClr val="000000"/>
              </a:solidFill>
              <a:latin typeface="Courier New"/>
              <a:ea typeface="Courier New"/>
              <a:cs typeface="Courier New"/>
              <a:sym typeface="Courier New"/>
            </a:endParaRPr>
          </a:p>
          <a:p>
            <a:pPr indent="-342900" lvl="0" marL="457200" rtl="0" algn="l">
              <a:lnSpc>
                <a:spcPct val="109090"/>
              </a:lnSpc>
              <a:spcBef>
                <a:spcPts val="0"/>
              </a:spcBef>
              <a:spcAft>
                <a:spcPts val="0"/>
              </a:spcAft>
              <a:buClr>
                <a:srgbClr val="000000"/>
              </a:buClr>
              <a:buSzPts val="1800"/>
              <a:buFont typeface="Courier New"/>
              <a:buChar char="●"/>
            </a:pPr>
            <a:r>
              <a:rPr lang="en" sz="1800">
                <a:solidFill>
                  <a:srgbClr val="000000"/>
                </a:solidFill>
                <a:latin typeface="Courier New"/>
                <a:ea typeface="Courier New"/>
                <a:cs typeface="Courier New"/>
                <a:sym typeface="Courier New"/>
              </a:rPr>
              <a:t>&gt;&gt;&gt; for clf in (log_clf, rnd_clf, svm_clf, voting_clf):</a:t>
            </a:r>
            <a:endParaRPr sz="1800">
              <a:solidFill>
                <a:srgbClr val="000000"/>
              </a:solidFill>
              <a:latin typeface="Courier New"/>
              <a:ea typeface="Courier New"/>
              <a:cs typeface="Courier New"/>
              <a:sym typeface="Courier New"/>
            </a:endParaRPr>
          </a:p>
          <a:p>
            <a:pPr indent="-342900" lvl="0" marL="457200" rtl="0" algn="l">
              <a:lnSpc>
                <a:spcPct val="109090"/>
              </a:lnSpc>
              <a:spcBef>
                <a:spcPts val="0"/>
              </a:spcBef>
              <a:spcAft>
                <a:spcPts val="0"/>
              </a:spcAft>
              <a:buClr>
                <a:srgbClr val="000000"/>
              </a:buClr>
              <a:buSzPts val="1800"/>
              <a:buFont typeface="Courier New"/>
              <a:buChar char="●"/>
            </a:pPr>
            <a:r>
              <a:rPr lang="en" sz="1800">
                <a:solidFill>
                  <a:srgbClr val="000000"/>
                </a:solidFill>
                <a:latin typeface="Courier New"/>
                <a:ea typeface="Courier New"/>
                <a:cs typeface="Courier New"/>
                <a:sym typeface="Courier New"/>
              </a:rPr>
              <a:t>&gt;&gt;&gt; clf.fit(X_train, y_train)</a:t>
            </a:r>
            <a:endParaRPr sz="1800">
              <a:solidFill>
                <a:srgbClr val="000000"/>
              </a:solidFill>
              <a:latin typeface="Courier New"/>
              <a:ea typeface="Courier New"/>
              <a:cs typeface="Courier New"/>
              <a:sym typeface="Courier New"/>
            </a:endParaRPr>
          </a:p>
          <a:p>
            <a:pPr indent="-342900" lvl="0" marL="457200" rtl="0" algn="l">
              <a:lnSpc>
                <a:spcPct val="109090"/>
              </a:lnSpc>
              <a:spcBef>
                <a:spcPts val="0"/>
              </a:spcBef>
              <a:spcAft>
                <a:spcPts val="0"/>
              </a:spcAft>
              <a:buClr>
                <a:srgbClr val="000000"/>
              </a:buClr>
              <a:buSzPts val="1800"/>
              <a:buFont typeface="Courier New"/>
              <a:buChar char="●"/>
            </a:pPr>
            <a:r>
              <a:rPr lang="en" sz="1800">
                <a:solidFill>
                  <a:srgbClr val="000000"/>
                </a:solidFill>
                <a:latin typeface="Courier New"/>
                <a:ea typeface="Courier New"/>
                <a:cs typeface="Courier New"/>
                <a:sym typeface="Courier New"/>
              </a:rPr>
              <a:t>&gt;&gt;&gt; y_pred = clf.predict(X_test)</a:t>
            </a:r>
            <a:endParaRPr sz="1800">
              <a:solidFill>
                <a:srgbClr val="000000"/>
              </a:solidFill>
              <a:latin typeface="Courier New"/>
              <a:ea typeface="Courier New"/>
              <a:cs typeface="Courier New"/>
              <a:sym typeface="Courier New"/>
            </a:endParaRPr>
          </a:p>
          <a:p>
            <a:pPr indent="-342900" lvl="0" marL="457200" rtl="0" algn="l">
              <a:lnSpc>
                <a:spcPct val="109090"/>
              </a:lnSpc>
              <a:spcBef>
                <a:spcPts val="0"/>
              </a:spcBef>
              <a:spcAft>
                <a:spcPts val="0"/>
              </a:spcAft>
              <a:buClr>
                <a:srgbClr val="000000"/>
              </a:buClr>
              <a:buSzPts val="1800"/>
              <a:buFont typeface="Courier New"/>
              <a:buChar char="●"/>
            </a:pPr>
            <a:r>
              <a:rPr lang="en" sz="1800">
                <a:solidFill>
                  <a:srgbClr val="000000"/>
                </a:solidFill>
                <a:latin typeface="Courier New"/>
                <a:ea typeface="Courier New"/>
                <a:cs typeface="Courier New"/>
                <a:sym typeface="Courier New"/>
              </a:rPr>
              <a:t>&gt;&gt;&gt; print(clf.__class__.__name__, accuracy_score(y_test, y_pred))</a:t>
            </a:r>
            <a:endParaRPr sz="1800">
              <a:solidFill>
                <a:srgbClr val="000000"/>
              </a:solidFill>
              <a:latin typeface="Courier New"/>
              <a:ea typeface="Courier New"/>
              <a:cs typeface="Courier New"/>
              <a:sym typeface="Courier New"/>
            </a:endParaRPr>
          </a:p>
          <a:p>
            <a:pPr indent="-342900" lvl="0" marL="457200" rtl="0" algn="l">
              <a:lnSpc>
                <a:spcPct val="109090"/>
              </a:lnSpc>
              <a:spcBef>
                <a:spcPts val="0"/>
              </a:spcBef>
              <a:spcAft>
                <a:spcPts val="0"/>
              </a:spcAft>
              <a:buClr>
                <a:srgbClr val="000000"/>
              </a:buClr>
              <a:buSzPts val="1800"/>
              <a:buFont typeface="Courier New"/>
              <a:buChar char="●"/>
            </a:pPr>
            <a:r>
              <a:t/>
            </a:r>
            <a:endParaRPr sz="1800">
              <a:solidFill>
                <a:srgbClr val="000000"/>
              </a:solidFill>
              <a:latin typeface="Courier New"/>
              <a:ea typeface="Courier New"/>
              <a:cs typeface="Courier New"/>
              <a:sym typeface="Courier New"/>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
          <p:cNvSpPr txBox="1"/>
          <p:nvPr>
            <p:ph type="title"/>
          </p:nvPr>
        </p:nvSpPr>
        <p:spPr>
          <a:xfrm>
            <a:off x="727800" y="847788"/>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C6A92"/>
                </a:solidFill>
                <a:latin typeface="Montserrat"/>
                <a:ea typeface="Montserrat"/>
                <a:cs typeface="Montserrat"/>
                <a:sym typeface="Montserrat"/>
              </a:rPr>
              <a:t>Voting Classifiers</a:t>
            </a:r>
            <a:endParaRPr b="1">
              <a:solidFill>
                <a:srgbClr val="4C6A92"/>
              </a:solidFill>
              <a:latin typeface="Montserrat"/>
              <a:ea typeface="Montserrat"/>
              <a:cs typeface="Montserrat"/>
              <a:sym typeface="Montserrat"/>
            </a:endParaRPr>
          </a:p>
        </p:txBody>
      </p:sp>
      <p:sp>
        <p:nvSpPr>
          <p:cNvPr id="217" name="Google Shape;217;p4"/>
          <p:cNvSpPr txBox="1"/>
          <p:nvPr>
            <p:ph idx="1" type="body"/>
          </p:nvPr>
        </p:nvSpPr>
        <p:spPr>
          <a:xfrm>
            <a:off x="84325" y="1458400"/>
            <a:ext cx="8923800" cy="3620100"/>
          </a:xfrm>
          <a:prstGeom prst="rect">
            <a:avLst/>
          </a:prstGeom>
          <a:noFill/>
          <a:ln>
            <a:noFill/>
          </a:ln>
        </p:spPr>
        <p:txBody>
          <a:bodyPr anchorCtr="0" anchor="t" bIns="91425" lIns="91425" spcFirstLastPara="1" rIns="91425" wrap="square" tIns="91425">
            <a:noAutofit/>
          </a:bodyPr>
          <a:lstStyle/>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If all classifiers are able to estimate class probabilities (i.e., they have a predict_proba() method), then you can tell Scikit-Learn to predict the class with the highest class probability, averaged over all the individual classifiers.</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This is called soft voting. It often achieves higher performance than hard voting because it gives more weight to highly confident votes.</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All you need to do is replace voting="hard" with voting="soft" and ensure that all classifiers can estimate class probabilities.</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dfd639e853_0_63"/>
          <p:cNvSpPr txBox="1"/>
          <p:nvPr>
            <p:ph type="title"/>
          </p:nvPr>
        </p:nvSpPr>
        <p:spPr>
          <a:xfrm>
            <a:off x="727800" y="847788"/>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C6A92"/>
                </a:solidFill>
                <a:latin typeface="Montserrat"/>
                <a:ea typeface="Montserrat"/>
                <a:cs typeface="Montserrat"/>
                <a:sym typeface="Montserrat"/>
              </a:rPr>
              <a:t>Bagging and Pasting</a:t>
            </a:r>
            <a:endParaRPr b="1">
              <a:solidFill>
                <a:srgbClr val="4C6A92"/>
              </a:solidFill>
              <a:latin typeface="Montserrat"/>
              <a:ea typeface="Montserrat"/>
              <a:cs typeface="Montserrat"/>
              <a:sym typeface="Montserrat"/>
            </a:endParaRPr>
          </a:p>
        </p:txBody>
      </p:sp>
      <p:sp>
        <p:nvSpPr>
          <p:cNvPr id="223" name="Google Shape;223;gdfd639e853_0_63"/>
          <p:cNvSpPr txBox="1"/>
          <p:nvPr>
            <p:ph idx="1" type="body"/>
          </p:nvPr>
        </p:nvSpPr>
        <p:spPr>
          <a:xfrm>
            <a:off x="84325" y="1458400"/>
            <a:ext cx="8923800" cy="3620100"/>
          </a:xfrm>
          <a:prstGeom prst="rect">
            <a:avLst/>
          </a:prstGeom>
          <a:noFill/>
          <a:ln>
            <a:noFill/>
          </a:ln>
        </p:spPr>
        <p:txBody>
          <a:bodyPr anchorCtr="0" anchor="t" bIns="91425" lIns="91425" spcFirstLastPara="1" rIns="91425" wrap="square" tIns="91425">
            <a:noAutofit/>
          </a:bodyPr>
          <a:lstStyle/>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One way to get a diverse set of classifiers is to use very different training algorithms</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Another approach is to use the same training algorithm for every predictor, but to train them on different random subsets of the training set.</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When sampling is performed with replacement, this method is called bagging  (short for bootstrap aggregating)</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When sampling is performed without replacement, it is called pasting</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both bagging and pasting allow training instances to be sampled several times across multiple predictors, but only bagging allows training instances to be sampled several times for the same predictor</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gdfd639e853_0_78"/>
          <p:cNvPicPr preferRelativeResize="0"/>
          <p:nvPr/>
        </p:nvPicPr>
        <p:blipFill>
          <a:blip r:embed="rId3">
            <a:alphaModFix/>
          </a:blip>
          <a:stretch>
            <a:fillRect/>
          </a:stretch>
        </p:blipFill>
        <p:spPr>
          <a:xfrm>
            <a:off x="56225" y="104325"/>
            <a:ext cx="8951924" cy="4934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dfd639e853_0_73"/>
          <p:cNvSpPr txBox="1"/>
          <p:nvPr>
            <p:ph type="title"/>
          </p:nvPr>
        </p:nvSpPr>
        <p:spPr>
          <a:xfrm>
            <a:off x="727800" y="847788"/>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C6A92"/>
                </a:solidFill>
                <a:latin typeface="Montserrat"/>
                <a:ea typeface="Montserrat"/>
                <a:cs typeface="Montserrat"/>
                <a:sym typeface="Montserrat"/>
              </a:rPr>
              <a:t>Bagging and Pasting</a:t>
            </a:r>
            <a:endParaRPr b="1">
              <a:solidFill>
                <a:srgbClr val="4C6A92"/>
              </a:solidFill>
              <a:latin typeface="Montserrat"/>
              <a:ea typeface="Montserrat"/>
              <a:cs typeface="Montserrat"/>
              <a:sym typeface="Montserrat"/>
            </a:endParaRPr>
          </a:p>
        </p:txBody>
      </p:sp>
      <p:sp>
        <p:nvSpPr>
          <p:cNvPr id="234" name="Google Shape;234;gdfd639e853_0_73"/>
          <p:cNvSpPr txBox="1"/>
          <p:nvPr>
            <p:ph idx="1" type="body"/>
          </p:nvPr>
        </p:nvSpPr>
        <p:spPr>
          <a:xfrm>
            <a:off x="84325" y="1458400"/>
            <a:ext cx="8923800" cy="3620100"/>
          </a:xfrm>
          <a:prstGeom prst="rect">
            <a:avLst/>
          </a:prstGeom>
          <a:noFill/>
          <a:ln>
            <a:noFill/>
          </a:ln>
        </p:spPr>
        <p:txBody>
          <a:bodyPr anchorCtr="0" anchor="t" bIns="91425" lIns="91425" spcFirstLastPara="1" rIns="91425" wrap="square" tIns="91425">
            <a:noAutofit/>
          </a:bodyPr>
          <a:lstStyle/>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Once all predictors are trained, the ensemble can make a prediction for a new instance by simply aggregating the predictions of all predictors.</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The aggregation function is typically the statistical mode (i.e., the most frequent prediction, just like a hard voting classifier) for classification, or the average for regression.</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Each individual predictor has a higher bias than if it were trained on the original training set, but aggregation reduces both bias and variance.</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Generally, the net result is that the ensemble has a similar bias but a lower variance than a single predictor trained on the original training set.</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Predictors can all be trained in parallel, via different CPU cores or even different servers. Similarly, predictions can be made in parallel. This is one of the reasons why bagging and pasting are such popular methods: they scale very well.</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dfd639e853_0_90"/>
          <p:cNvSpPr txBox="1"/>
          <p:nvPr>
            <p:ph type="title"/>
          </p:nvPr>
        </p:nvSpPr>
        <p:spPr>
          <a:xfrm>
            <a:off x="727800" y="847788"/>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C6A92"/>
                </a:solidFill>
                <a:latin typeface="Montserrat"/>
                <a:ea typeface="Montserrat"/>
                <a:cs typeface="Montserrat"/>
                <a:sym typeface="Montserrat"/>
              </a:rPr>
              <a:t>Random Forests</a:t>
            </a:r>
            <a:endParaRPr b="1">
              <a:solidFill>
                <a:srgbClr val="4C6A92"/>
              </a:solidFill>
              <a:latin typeface="Montserrat"/>
              <a:ea typeface="Montserrat"/>
              <a:cs typeface="Montserrat"/>
              <a:sym typeface="Montserrat"/>
            </a:endParaRPr>
          </a:p>
        </p:txBody>
      </p:sp>
      <p:sp>
        <p:nvSpPr>
          <p:cNvPr id="240" name="Google Shape;240;gdfd639e853_0_90"/>
          <p:cNvSpPr txBox="1"/>
          <p:nvPr>
            <p:ph idx="1" type="body"/>
          </p:nvPr>
        </p:nvSpPr>
        <p:spPr>
          <a:xfrm>
            <a:off x="84325" y="1458400"/>
            <a:ext cx="8923800" cy="3620100"/>
          </a:xfrm>
          <a:prstGeom prst="rect">
            <a:avLst/>
          </a:prstGeom>
          <a:noFill/>
          <a:ln>
            <a:noFill/>
          </a:ln>
        </p:spPr>
        <p:txBody>
          <a:bodyPr anchorCtr="0" anchor="t" bIns="91425" lIns="91425" spcFirstLastPara="1" rIns="91425" wrap="square" tIns="91425">
            <a:noAutofit/>
          </a:bodyPr>
          <a:lstStyle/>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Random Forest  is an ensemble of Decision Trees, generally trained via the bagging method (or sometimes pasting), typically with max_samples set to the size of the training set.</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Instead of building a BaggingClassifier and passing it a DecisionTreeClassifier , you can instead use the RandomForestClassifier class, which is more convenient and optimized for Decision Trees (similarly, there is a RandomForestRegressor class for regression tasks).</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The following code trains a Random Forest classifier with 500 trees (each limited to maximum 16 nodes), using all available CPU cores:</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dfd639e853_0_98"/>
          <p:cNvSpPr txBox="1"/>
          <p:nvPr>
            <p:ph type="title"/>
          </p:nvPr>
        </p:nvSpPr>
        <p:spPr>
          <a:xfrm>
            <a:off x="727800" y="847788"/>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C6A92"/>
                </a:solidFill>
                <a:latin typeface="Montserrat"/>
                <a:ea typeface="Montserrat"/>
                <a:cs typeface="Montserrat"/>
                <a:sym typeface="Montserrat"/>
              </a:rPr>
              <a:t>Random Forests</a:t>
            </a:r>
            <a:endParaRPr b="1">
              <a:solidFill>
                <a:srgbClr val="4C6A92"/>
              </a:solidFill>
              <a:latin typeface="Montserrat"/>
              <a:ea typeface="Montserrat"/>
              <a:cs typeface="Montserrat"/>
              <a:sym typeface="Montserrat"/>
            </a:endParaRPr>
          </a:p>
        </p:txBody>
      </p:sp>
      <p:sp>
        <p:nvSpPr>
          <p:cNvPr id="246" name="Google Shape;246;gdfd639e853_0_98"/>
          <p:cNvSpPr txBox="1"/>
          <p:nvPr>
            <p:ph idx="1" type="body"/>
          </p:nvPr>
        </p:nvSpPr>
        <p:spPr>
          <a:xfrm>
            <a:off x="84325" y="1458400"/>
            <a:ext cx="8923800" cy="3620100"/>
          </a:xfrm>
          <a:prstGeom prst="rect">
            <a:avLst/>
          </a:prstGeom>
          <a:noFill/>
          <a:ln>
            <a:noFill/>
          </a:ln>
        </p:spPr>
        <p:txBody>
          <a:bodyPr anchorCtr="0" anchor="t" bIns="91425" lIns="91425" spcFirstLastPara="1" rIns="91425" wrap="square" tIns="91425">
            <a:noAutofit/>
          </a:bodyPr>
          <a:lstStyle/>
          <a:p>
            <a:pPr indent="-342900" lvl="0" marL="457200" rtl="0" algn="l">
              <a:lnSpc>
                <a:spcPct val="109090"/>
              </a:lnSpc>
              <a:spcBef>
                <a:spcPts val="0"/>
              </a:spcBef>
              <a:spcAft>
                <a:spcPts val="0"/>
              </a:spcAft>
              <a:buClr>
                <a:srgbClr val="000000"/>
              </a:buClr>
              <a:buSzPts val="1800"/>
              <a:buFont typeface="Courier New"/>
              <a:buChar char="●"/>
            </a:pPr>
            <a:r>
              <a:rPr lang="en" sz="1800">
                <a:solidFill>
                  <a:srgbClr val="000000"/>
                </a:solidFill>
                <a:latin typeface="Courier New"/>
                <a:ea typeface="Courier New"/>
                <a:cs typeface="Courier New"/>
                <a:sym typeface="Courier New"/>
              </a:rPr>
              <a:t>from sklearn.ensemble import RandomForestClassifier</a:t>
            </a:r>
            <a:endParaRPr sz="1800">
              <a:solidFill>
                <a:srgbClr val="000000"/>
              </a:solidFill>
              <a:latin typeface="Courier New"/>
              <a:ea typeface="Courier New"/>
              <a:cs typeface="Courier New"/>
              <a:sym typeface="Courier New"/>
            </a:endParaRPr>
          </a:p>
          <a:p>
            <a:pPr indent="-342900" lvl="0" marL="457200" rtl="0" algn="l">
              <a:lnSpc>
                <a:spcPct val="109090"/>
              </a:lnSpc>
              <a:spcBef>
                <a:spcPts val="0"/>
              </a:spcBef>
              <a:spcAft>
                <a:spcPts val="0"/>
              </a:spcAft>
              <a:buClr>
                <a:srgbClr val="000000"/>
              </a:buClr>
              <a:buSzPts val="1800"/>
              <a:buFont typeface="Courier New"/>
              <a:buChar char="●"/>
            </a:pPr>
            <a:r>
              <a:rPr lang="en" sz="1800">
                <a:solidFill>
                  <a:srgbClr val="000000"/>
                </a:solidFill>
                <a:latin typeface="Courier New"/>
                <a:ea typeface="Courier New"/>
                <a:cs typeface="Courier New"/>
                <a:sym typeface="Courier New"/>
              </a:rPr>
              <a:t>rnd_clf = RandomForestClassifier(n_estimators=500, max_leaf_nodes=16, n_jobs=-1)</a:t>
            </a:r>
            <a:endParaRPr sz="1800">
              <a:solidFill>
                <a:srgbClr val="000000"/>
              </a:solidFill>
              <a:latin typeface="Courier New"/>
              <a:ea typeface="Courier New"/>
              <a:cs typeface="Courier New"/>
              <a:sym typeface="Courier New"/>
            </a:endParaRPr>
          </a:p>
          <a:p>
            <a:pPr indent="-342900" lvl="0" marL="457200" rtl="0" algn="l">
              <a:lnSpc>
                <a:spcPct val="109090"/>
              </a:lnSpc>
              <a:spcBef>
                <a:spcPts val="0"/>
              </a:spcBef>
              <a:spcAft>
                <a:spcPts val="0"/>
              </a:spcAft>
              <a:buClr>
                <a:srgbClr val="000000"/>
              </a:buClr>
              <a:buSzPts val="1800"/>
              <a:buFont typeface="Courier New"/>
              <a:buChar char="●"/>
            </a:pPr>
            <a:r>
              <a:rPr lang="en" sz="1800">
                <a:solidFill>
                  <a:srgbClr val="000000"/>
                </a:solidFill>
                <a:latin typeface="Courier New"/>
                <a:ea typeface="Courier New"/>
                <a:cs typeface="Courier New"/>
                <a:sym typeface="Courier New"/>
              </a:rPr>
              <a:t>rnd_clf.fit(X_train, y_train)</a:t>
            </a:r>
            <a:endParaRPr sz="1800">
              <a:solidFill>
                <a:srgbClr val="000000"/>
              </a:solidFill>
              <a:latin typeface="Courier New"/>
              <a:ea typeface="Courier New"/>
              <a:cs typeface="Courier New"/>
              <a:sym typeface="Courier New"/>
            </a:endParaRPr>
          </a:p>
          <a:p>
            <a:pPr indent="-342900" lvl="0" marL="457200" rtl="0" algn="l">
              <a:lnSpc>
                <a:spcPct val="109090"/>
              </a:lnSpc>
              <a:spcBef>
                <a:spcPts val="0"/>
              </a:spcBef>
              <a:spcAft>
                <a:spcPts val="0"/>
              </a:spcAft>
              <a:buClr>
                <a:srgbClr val="000000"/>
              </a:buClr>
              <a:buSzPts val="1800"/>
              <a:buFont typeface="Courier New"/>
              <a:buChar char="●"/>
            </a:pPr>
            <a:r>
              <a:rPr lang="en" sz="1800">
                <a:solidFill>
                  <a:srgbClr val="000000"/>
                </a:solidFill>
                <a:latin typeface="Courier New"/>
                <a:ea typeface="Courier New"/>
                <a:cs typeface="Courier New"/>
                <a:sym typeface="Courier New"/>
              </a:rPr>
              <a:t>y_pred_rf = rnd_clf.predict(X_test)</a:t>
            </a:r>
            <a:endParaRPr sz="1800">
              <a:solidFill>
                <a:srgbClr val="000000"/>
              </a:solidFill>
              <a:latin typeface="Courier New"/>
              <a:ea typeface="Courier New"/>
              <a:cs typeface="Courier New"/>
              <a:sym typeface="Courier New"/>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With a few exceptions, a RandomForestClassifier has all the hyperparameters of a DecisionTreeClassifier (to control how trees are grown), plus all the hyperparameters of a BaggingClassifier to control the ensemble itself</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The Random Forest algorithm introduces extra randomness when growing trees; instead of searching for the very best feature when splitting a node it searches for the best feature among a random subset of features.</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dfd639e853_0_103"/>
          <p:cNvSpPr txBox="1"/>
          <p:nvPr>
            <p:ph type="title"/>
          </p:nvPr>
        </p:nvSpPr>
        <p:spPr>
          <a:xfrm>
            <a:off x="727800" y="847788"/>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C6A92"/>
                </a:solidFill>
                <a:latin typeface="Montserrat"/>
                <a:ea typeface="Montserrat"/>
                <a:cs typeface="Montserrat"/>
                <a:sym typeface="Montserrat"/>
              </a:rPr>
              <a:t>Feature Importance</a:t>
            </a:r>
            <a:endParaRPr b="1">
              <a:solidFill>
                <a:srgbClr val="4C6A92"/>
              </a:solidFill>
              <a:latin typeface="Montserrat"/>
              <a:ea typeface="Montserrat"/>
              <a:cs typeface="Montserrat"/>
              <a:sym typeface="Montserrat"/>
            </a:endParaRPr>
          </a:p>
        </p:txBody>
      </p:sp>
      <p:sp>
        <p:nvSpPr>
          <p:cNvPr id="252" name="Google Shape;252;gdfd639e853_0_103"/>
          <p:cNvSpPr txBox="1"/>
          <p:nvPr>
            <p:ph idx="1" type="body"/>
          </p:nvPr>
        </p:nvSpPr>
        <p:spPr>
          <a:xfrm>
            <a:off x="84325" y="1458400"/>
            <a:ext cx="8923800" cy="3620100"/>
          </a:xfrm>
          <a:prstGeom prst="rect">
            <a:avLst/>
          </a:prstGeom>
          <a:noFill/>
          <a:ln>
            <a:noFill/>
          </a:ln>
        </p:spPr>
        <p:txBody>
          <a:bodyPr anchorCtr="0" anchor="t" bIns="91425" lIns="91425" spcFirstLastPara="1" rIns="91425" wrap="square" tIns="91425">
            <a:noAutofit/>
          </a:bodyPr>
          <a:lstStyle/>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If you look at a single Decision Tree, important features are likely to appear closer to the root of the tree, while unimportant features will often appear closer to the leaves (or not at all)</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It is therefore possible to get an estimate of a feature’s importance by computing the average depth at which it appears across all trees in the forest.</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Scikit-Learn computes this automatically for every feature after training. You can access the result using the feature_importances_ variable.</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For example, the following code trains a RandomForestClassifier on the iris dataset and outputs each feature’s importance.</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It seems that the most important features are the petal length (44%) and width (42%), while sepal length and width are rather unimportant in comparison (11% and 2%, respectively): </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dfd639e853_0_118"/>
          <p:cNvSpPr txBox="1"/>
          <p:nvPr>
            <p:ph type="title"/>
          </p:nvPr>
        </p:nvSpPr>
        <p:spPr>
          <a:xfrm>
            <a:off x="727800" y="847788"/>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C6A92"/>
                </a:solidFill>
                <a:latin typeface="Montserrat"/>
                <a:ea typeface="Montserrat"/>
                <a:cs typeface="Montserrat"/>
                <a:sym typeface="Montserrat"/>
              </a:rPr>
              <a:t>Feature Importance</a:t>
            </a:r>
            <a:endParaRPr b="1">
              <a:solidFill>
                <a:srgbClr val="4C6A92"/>
              </a:solidFill>
              <a:latin typeface="Montserrat"/>
              <a:ea typeface="Montserrat"/>
              <a:cs typeface="Montserrat"/>
              <a:sym typeface="Montserrat"/>
            </a:endParaRPr>
          </a:p>
        </p:txBody>
      </p:sp>
      <p:sp>
        <p:nvSpPr>
          <p:cNvPr id="258" name="Google Shape;258;gdfd639e853_0_118"/>
          <p:cNvSpPr txBox="1"/>
          <p:nvPr>
            <p:ph idx="1" type="body"/>
          </p:nvPr>
        </p:nvSpPr>
        <p:spPr>
          <a:xfrm>
            <a:off x="84325" y="1458400"/>
            <a:ext cx="8923800" cy="3620100"/>
          </a:xfrm>
          <a:prstGeom prst="rect">
            <a:avLst/>
          </a:prstGeom>
          <a:noFill/>
          <a:ln>
            <a:noFill/>
          </a:ln>
        </p:spPr>
        <p:txBody>
          <a:bodyPr anchorCtr="0" anchor="t" bIns="91425" lIns="91425" spcFirstLastPara="1" rIns="91425" wrap="square" tIns="91425">
            <a:noAutofit/>
          </a:bodyPr>
          <a:lstStyle/>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If you look at a single Decision Tree, important features are likely to appear closer to the root of the tree, while unimportant features will often appear closer to the leaves (or not at all)</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It is therefore possible to get an estimate of a feature’s importance by computing the average depth at which it appears across all trees in the forest.</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Scikit-Learn computes this automatically for every feature after training. You can access the result using the feature_importances_ variable.</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For example, the following code trains a RandomForestClassifier on the iris dataset and outputs each feature’s importance.</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It seems that the most important features are the petal length (44%) and width (42%), while sepal length and width are rather unimportant in comparison (11% and 2%, respectively): </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
          <p:cNvSpPr txBox="1"/>
          <p:nvPr>
            <p:ph type="title"/>
          </p:nvPr>
        </p:nvSpPr>
        <p:spPr>
          <a:xfrm>
            <a:off x="729450" y="8991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C6A92"/>
                </a:solidFill>
                <a:latin typeface="Montserrat"/>
                <a:ea typeface="Montserrat"/>
                <a:cs typeface="Montserrat"/>
                <a:sym typeface="Montserrat"/>
              </a:rPr>
              <a:t>Agenda</a:t>
            </a:r>
            <a:endParaRPr b="1">
              <a:solidFill>
                <a:srgbClr val="4C6A92"/>
              </a:solidFill>
              <a:latin typeface="Montserrat"/>
              <a:ea typeface="Montserrat"/>
              <a:cs typeface="Montserrat"/>
              <a:sym typeface="Montserrat"/>
            </a:endParaRPr>
          </a:p>
        </p:txBody>
      </p:sp>
      <p:sp>
        <p:nvSpPr>
          <p:cNvPr id="158" name="Google Shape;158;p2"/>
          <p:cNvSpPr txBox="1"/>
          <p:nvPr>
            <p:ph idx="1" type="body"/>
          </p:nvPr>
        </p:nvSpPr>
        <p:spPr>
          <a:xfrm>
            <a:off x="729450" y="184562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a:p>
        </p:txBody>
      </p:sp>
      <p:graphicFrame>
        <p:nvGraphicFramePr>
          <p:cNvPr id="159" name="Google Shape;159;p2"/>
          <p:cNvGraphicFramePr/>
          <p:nvPr/>
        </p:nvGraphicFramePr>
        <p:xfrm>
          <a:off x="729450" y="1762400"/>
          <a:ext cx="3000000" cy="3000000"/>
        </p:xfrm>
        <a:graphic>
          <a:graphicData uri="http://schemas.openxmlformats.org/drawingml/2006/table">
            <a:tbl>
              <a:tblPr>
                <a:noFill/>
                <a:tableStyleId>{1845EEBA-FE4C-4822-A41A-45287A45D249}</a:tableStyleId>
              </a:tblPr>
              <a:tblGrid>
                <a:gridCol w="1317550"/>
                <a:gridCol w="6459525"/>
              </a:tblGrid>
              <a:tr h="587700">
                <a:tc>
                  <a:txBody>
                    <a:bodyPr/>
                    <a:lstStyle/>
                    <a:p>
                      <a:pPr indent="0" lvl="0" marL="0" marR="0" rtl="0" algn="l">
                        <a:lnSpc>
                          <a:spcPct val="100000"/>
                        </a:lnSpc>
                        <a:spcBef>
                          <a:spcPts val="0"/>
                        </a:spcBef>
                        <a:spcAft>
                          <a:spcPts val="0"/>
                        </a:spcAft>
                        <a:buClr>
                          <a:srgbClr val="FFFFFF"/>
                        </a:buClr>
                        <a:buSzPts val="1400"/>
                        <a:buFont typeface="Montserrat Medium"/>
                        <a:buNone/>
                      </a:pPr>
                      <a:r>
                        <a:rPr b="1" lang="en" sz="1400" u="none" cap="none" strike="noStrike">
                          <a:solidFill>
                            <a:srgbClr val="FFFFFF"/>
                          </a:solidFill>
                          <a:latin typeface="Montserrat"/>
                          <a:ea typeface="Montserrat"/>
                          <a:cs typeface="Montserrat"/>
                          <a:sym typeface="Montserrat"/>
                        </a:rPr>
                        <a:t>Time</a:t>
                      </a:r>
                      <a:endParaRPr b="1" sz="1400" u="none" cap="none" strike="noStrike">
                        <a:latin typeface="Montserrat"/>
                        <a:ea typeface="Montserrat"/>
                        <a:cs typeface="Montserrat"/>
                        <a:sym typeface="Montserrat"/>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solidFill>
                      <a:srgbClr val="4C6A92"/>
                    </a:solidFill>
                  </a:tcPr>
                </a:tc>
                <a:tc>
                  <a:txBody>
                    <a:bodyPr/>
                    <a:lstStyle/>
                    <a:p>
                      <a:pPr indent="0" lvl="0" marL="0" marR="0" rtl="0" algn="l">
                        <a:lnSpc>
                          <a:spcPct val="100000"/>
                        </a:lnSpc>
                        <a:spcBef>
                          <a:spcPts val="0"/>
                        </a:spcBef>
                        <a:spcAft>
                          <a:spcPts val="0"/>
                        </a:spcAft>
                        <a:buClr>
                          <a:srgbClr val="FFFFFF"/>
                        </a:buClr>
                        <a:buSzPts val="1400"/>
                        <a:buFont typeface="Montserrat Medium"/>
                        <a:buNone/>
                      </a:pPr>
                      <a:r>
                        <a:rPr b="1" lang="en" sz="1400" u="none" cap="none" strike="noStrike">
                          <a:solidFill>
                            <a:srgbClr val="FFFFFF"/>
                          </a:solidFill>
                          <a:latin typeface="Montserrat"/>
                          <a:ea typeface="Montserrat"/>
                          <a:cs typeface="Montserrat"/>
                          <a:sym typeface="Montserrat"/>
                        </a:rPr>
                        <a:t>Activity</a:t>
                      </a:r>
                      <a:endParaRPr b="1" sz="1400" u="none" cap="none" strike="noStrike">
                        <a:latin typeface="Montserrat"/>
                        <a:ea typeface="Montserrat"/>
                        <a:cs typeface="Montserrat"/>
                        <a:sym typeface="Montserrat"/>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solidFill>
                      <a:srgbClr val="4C6A92"/>
                    </a:solidFill>
                  </a:tcPr>
                </a:tc>
              </a:tr>
              <a:tr h="593375">
                <a:tc>
                  <a:txBody>
                    <a:bodyPr/>
                    <a:lstStyle/>
                    <a:p>
                      <a:pPr indent="0" lvl="0" marL="0" marR="0" rtl="0" algn="l">
                        <a:lnSpc>
                          <a:spcPct val="100000"/>
                        </a:lnSpc>
                        <a:spcBef>
                          <a:spcPts val="0"/>
                        </a:spcBef>
                        <a:spcAft>
                          <a:spcPts val="0"/>
                        </a:spcAft>
                        <a:buClr>
                          <a:srgbClr val="000000"/>
                        </a:buClr>
                        <a:buSzPts val="1400"/>
                        <a:buFont typeface="Arial"/>
                        <a:buNone/>
                      </a:pPr>
                      <a:r>
                        <a:rPr lang="en">
                          <a:latin typeface="Nunito"/>
                          <a:ea typeface="Nunito"/>
                          <a:cs typeface="Nunito"/>
                          <a:sym typeface="Nunito"/>
                        </a:rPr>
                        <a:t>6</a:t>
                      </a:r>
                      <a:r>
                        <a:rPr lang="en" sz="1400" u="none" cap="none" strike="noStrike">
                          <a:latin typeface="Nunito"/>
                          <a:ea typeface="Nunito"/>
                          <a:cs typeface="Nunito"/>
                          <a:sym typeface="Nunito"/>
                        </a:rPr>
                        <a:t>0 min</a:t>
                      </a:r>
                      <a:endParaRPr sz="1400" u="none" cap="none" strike="noStrike">
                        <a:latin typeface="Nunito"/>
                        <a:ea typeface="Nunito"/>
                        <a:cs typeface="Nunito"/>
                        <a:sym typeface="Nuni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latin typeface="Nunito"/>
                          <a:ea typeface="Nunito"/>
                          <a:cs typeface="Nunito"/>
                          <a:sym typeface="Nunito"/>
                        </a:rPr>
                        <a:t>Ensemble Learning</a:t>
                      </a:r>
                      <a:endParaRPr sz="1400" u="none" cap="none" strike="noStrike">
                        <a:latin typeface="Nunito"/>
                        <a:ea typeface="Nunito"/>
                        <a:cs typeface="Nunito"/>
                        <a:sym typeface="Nuni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593375">
                <a:tc>
                  <a:txBody>
                    <a:bodyPr/>
                    <a:lstStyle/>
                    <a:p>
                      <a:pPr indent="0" lvl="0" marL="0" marR="0" rtl="0" algn="l">
                        <a:lnSpc>
                          <a:spcPct val="100000"/>
                        </a:lnSpc>
                        <a:spcBef>
                          <a:spcPts val="0"/>
                        </a:spcBef>
                        <a:spcAft>
                          <a:spcPts val="0"/>
                        </a:spcAft>
                        <a:buClr>
                          <a:srgbClr val="000000"/>
                        </a:buClr>
                        <a:buSzPts val="1400"/>
                        <a:buFont typeface="Arial"/>
                        <a:buNone/>
                      </a:pPr>
                      <a:r>
                        <a:rPr lang="en">
                          <a:latin typeface="Nunito"/>
                          <a:ea typeface="Nunito"/>
                          <a:cs typeface="Nunito"/>
                          <a:sym typeface="Nunito"/>
                        </a:rPr>
                        <a:t>6</a:t>
                      </a:r>
                      <a:r>
                        <a:rPr lang="en" sz="1400" u="none" cap="none" strike="noStrike">
                          <a:latin typeface="Nunito"/>
                          <a:ea typeface="Nunito"/>
                          <a:cs typeface="Nunito"/>
                          <a:sym typeface="Nunito"/>
                        </a:rPr>
                        <a:t>0 min</a:t>
                      </a:r>
                      <a:endParaRPr sz="1400" u="none" cap="none" strike="noStrike">
                        <a:latin typeface="Nunito"/>
                        <a:ea typeface="Nunito"/>
                        <a:cs typeface="Nunito"/>
                        <a:sym typeface="Nuni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latin typeface="Nunito"/>
                          <a:ea typeface="Nunito"/>
                          <a:cs typeface="Nunito"/>
                          <a:sym typeface="Nunito"/>
                        </a:rPr>
                        <a:t>Boosting</a:t>
                      </a:r>
                      <a:endParaRPr sz="1400" u="none" cap="none" strike="noStrike">
                        <a:latin typeface="Nunito"/>
                        <a:ea typeface="Nunito"/>
                        <a:cs typeface="Nunito"/>
                        <a:sym typeface="Nuni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3F3F3"/>
                    </a:solidFill>
                  </a:tcPr>
                </a:tc>
              </a:tr>
              <a:tr h="587700">
                <a:tc>
                  <a:txBody>
                    <a:bodyPr/>
                    <a:lstStyle/>
                    <a:p>
                      <a:pPr indent="0" lvl="0" marL="0" marR="0" rtl="0" algn="l">
                        <a:lnSpc>
                          <a:spcPct val="100000"/>
                        </a:lnSpc>
                        <a:spcBef>
                          <a:spcPts val="0"/>
                        </a:spcBef>
                        <a:spcAft>
                          <a:spcPts val="0"/>
                        </a:spcAft>
                        <a:buClr>
                          <a:srgbClr val="000000"/>
                        </a:buClr>
                        <a:buSzPts val="1400"/>
                        <a:buFont typeface="Arial"/>
                        <a:buNone/>
                      </a:pPr>
                      <a:r>
                        <a:rPr lang="en">
                          <a:latin typeface="Nunito"/>
                          <a:ea typeface="Nunito"/>
                          <a:cs typeface="Nunito"/>
                          <a:sym typeface="Nunito"/>
                        </a:rPr>
                        <a:t>6</a:t>
                      </a:r>
                      <a:r>
                        <a:rPr lang="en" sz="1400" u="none" cap="none" strike="noStrike">
                          <a:latin typeface="Nunito"/>
                          <a:ea typeface="Nunito"/>
                          <a:cs typeface="Nunito"/>
                          <a:sym typeface="Nunito"/>
                        </a:rPr>
                        <a:t>0 min</a:t>
                      </a:r>
                      <a:endParaRPr sz="1400" u="none" cap="none" strike="noStrike">
                        <a:latin typeface="Nunito"/>
                        <a:ea typeface="Nunito"/>
                        <a:cs typeface="Nunito"/>
                        <a:sym typeface="Nuni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latin typeface="Nunito"/>
                          <a:ea typeface="Nunito"/>
                          <a:cs typeface="Nunito"/>
                          <a:sym typeface="Nunito"/>
                        </a:rPr>
                        <a:t>Experiments</a:t>
                      </a:r>
                      <a:endParaRPr sz="1400" u="none" cap="none" strike="noStrike">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Nunito"/>
                        <a:ea typeface="Nunito"/>
                        <a:cs typeface="Nunito"/>
                        <a:sym typeface="Nunito"/>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dfd639e853_0_123"/>
          <p:cNvSpPr txBox="1"/>
          <p:nvPr>
            <p:ph type="title"/>
          </p:nvPr>
        </p:nvSpPr>
        <p:spPr>
          <a:xfrm>
            <a:off x="727800" y="847788"/>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C6A92"/>
                </a:solidFill>
                <a:latin typeface="Montserrat"/>
                <a:ea typeface="Montserrat"/>
                <a:cs typeface="Montserrat"/>
                <a:sym typeface="Montserrat"/>
              </a:rPr>
              <a:t>Feature Importance</a:t>
            </a:r>
            <a:endParaRPr b="1">
              <a:solidFill>
                <a:srgbClr val="4C6A92"/>
              </a:solidFill>
              <a:latin typeface="Montserrat"/>
              <a:ea typeface="Montserrat"/>
              <a:cs typeface="Montserrat"/>
              <a:sym typeface="Montserrat"/>
            </a:endParaRPr>
          </a:p>
        </p:txBody>
      </p:sp>
      <p:sp>
        <p:nvSpPr>
          <p:cNvPr id="264" name="Google Shape;264;gdfd639e853_0_123"/>
          <p:cNvSpPr txBox="1"/>
          <p:nvPr>
            <p:ph idx="1" type="body"/>
          </p:nvPr>
        </p:nvSpPr>
        <p:spPr>
          <a:xfrm>
            <a:off x="84325" y="1458400"/>
            <a:ext cx="8923800" cy="3620100"/>
          </a:xfrm>
          <a:prstGeom prst="rect">
            <a:avLst/>
          </a:prstGeom>
          <a:noFill/>
          <a:ln>
            <a:noFill/>
          </a:ln>
        </p:spPr>
        <p:txBody>
          <a:bodyPr anchorCtr="0" anchor="t" bIns="91425" lIns="91425" spcFirstLastPara="1" rIns="91425" wrap="square" tIns="91425">
            <a:noAutofit/>
          </a:bodyPr>
          <a:lstStyle/>
          <a:p>
            <a:pPr indent="-342900" lvl="0" marL="457200" rtl="0" algn="l">
              <a:lnSpc>
                <a:spcPct val="109090"/>
              </a:lnSpc>
              <a:spcBef>
                <a:spcPts val="0"/>
              </a:spcBef>
              <a:spcAft>
                <a:spcPts val="0"/>
              </a:spcAft>
              <a:buClr>
                <a:srgbClr val="000000"/>
              </a:buClr>
              <a:buSzPts val="1800"/>
              <a:buFont typeface="Courier New"/>
              <a:buChar char="●"/>
            </a:pPr>
            <a:r>
              <a:rPr lang="en" sz="1800">
                <a:solidFill>
                  <a:srgbClr val="000000"/>
                </a:solidFill>
                <a:latin typeface="Courier New"/>
                <a:ea typeface="Courier New"/>
                <a:cs typeface="Courier New"/>
                <a:sym typeface="Courier New"/>
              </a:rPr>
              <a:t>&gt;&gt;&gt; from sklearn.datasets import load_iris</a:t>
            </a:r>
            <a:endParaRPr sz="1800">
              <a:solidFill>
                <a:srgbClr val="000000"/>
              </a:solidFill>
              <a:latin typeface="Courier New"/>
              <a:ea typeface="Courier New"/>
              <a:cs typeface="Courier New"/>
              <a:sym typeface="Courier New"/>
            </a:endParaRPr>
          </a:p>
          <a:p>
            <a:pPr indent="-342900" lvl="0" marL="457200" rtl="0" algn="l">
              <a:lnSpc>
                <a:spcPct val="109090"/>
              </a:lnSpc>
              <a:spcBef>
                <a:spcPts val="0"/>
              </a:spcBef>
              <a:spcAft>
                <a:spcPts val="0"/>
              </a:spcAft>
              <a:buClr>
                <a:srgbClr val="000000"/>
              </a:buClr>
              <a:buSzPts val="1800"/>
              <a:buFont typeface="Courier New"/>
              <a:buChar char="●"/>
            </a:pPr>
            <a:r>
              <a:rPr lang="en" sz="1800">
                <a:solidFill>
                  <a:srgbClr val="000000"/>
                </a:solidFill>
                <a:latin typeface="Courier New"/>
                <a:ea typeface="Courier New"/>
                <a:cs typeface="Courier New"/>
                <a:sym typeface="Courier New"/>
              </a:rPr>
              <a:t>&gt;&gt;&gt; iris = load_iris()</a:t>
            </a:r>
            <a:endParaRPr sz="1800">
              <a:solidFill>
                <a:srgbClr val="000000"/>
              </a:solidFill>
              <a:latin typeface="Courier New"/>
              <a:ea typeface="Courier New"/>
              <a:cs typeface="Courier New"/>
              <a:sym typeface="Courier New"/>
            </a:endParaRPr>
          </a:p>
          <a:p>
            <a:pPr indent="-342900" lvl="0" marL="457200" rtl="0" algn="l">
              <a:lnSpc>
                <a:spcPct val="109090"/>
              </a:lnSpc>
              <a:spcBef>
                <a:spcPts val="0"/>
              </a:spcBef>
              <a:spcAft>
                <a:spcPts val="0"/>
              </a:spcAft>
              <a:buClr>
                <a:srgbClr val="000000"/>
              </a:buClr>
              <a:buSzPts val="1800"/>
              <a:buFont typeface="Courier New"/>
              <a:buChar char="●"/>
            </a:pPr>
            <a:r>
              <a:rPr lang="en" sz="1800">
                <a:solidFill>
                  <a:srgbClr val="000000"/>
                </a:solidFill>
                <a:latin typeface="Courier New"/>
                <a:ea typeface="Courier New"/>
                <a:cs typeface="Courier New"/>
                <a:sym typeface="Courier New"/>
              </a:rPr>
              <a:t>&gt;&gt;&gt; rnd_clf = RandomForestClassifier(n_estimators=500, n_jobs=-1)</a:t>
            </a:r>
            <a:endParaRPr sz="1800">
              <a:solidFill>
                <a:srgbClr val="000000"/>
              </a:solidFill>
              <a:latin typeface="Courier New"/>
              <a:ea typeface="Courier New"/>
              <a:cs typeface="Courier New"/>
              <a:sym typeface="Courier New"/>
            </a:endParaRPr>
          </a:p>
          <a:p>
            <a:pPr indent="-342900" lvl="0" marL="457200" rtl="0" algn="l">
              <a:lnSpc>
                <a:spcPct val="109090"/>
              </a:lnSpc>
              <a:spcBef>
                <a:spcPts val="0"/>
              </a:spcBef>
              <a:spcAft>
                <a:spcPts val="0"/>
              </a:spcAft>
              <a:buClr>
                <a:srgbClr val="000000"/>
              </a:buClr>
              <a:buSzPts val="1800"/>
              <a:buFont typeface="Courier New"/>
              <a:buChar char="●"/>
            </a:pPr>
            <a:r>
              <a:rPr lang="en" sz="1800">
                <a:solidFill>
                  <a:srgbClr val="000000"/>
                </a:solidFill>
                <a:latin typeface="Courier New"/>
                <a:ea typeface="Courier New"/>
                <a:cs typeface="Courier New"/>
                <a:sym typeface="Courier New"/>
              </a:rPr>
              <a:t>&gt;&gt;&gt; rnd_clf.fit(iris["data"], iris["target"])</a:t>
            </a:r>
            <a:endParaRPr sz="1800">
              <a:solidFill>
                <a:srgbClr val="000000"/>
              </a:solidFill>
              <a:latin typeface="Courier New"/>
              <a:ea typeface="Courier New"/>
              <a:cs typeface="Courier New"/>
              <a:sym typeface="Courier New"/>
            </a:endParaRPr>
          </a:p>
          <a:p>
            <a:pPr indent="-342900" lvl="0" marL="457200" rtl="0" algn="l">
              <a:lnSpc>
                <a:spcPct val="109090"/>
              </a:lnSpc>
              <a:spcBef>
                <a:spcPts val="0"/>
              </a:spcBef>
              <a:spcAft>
                <a:spcPts val="0"/>
              </a:spcAft>
              <a:buClr>
                <a:srgbClr val="000000"/>
              </a:buClr>
              <a:buSzPts val="1800"/>
              <a:buFont typeface="Courier New"/>
              <a:buChar char="●"/>
            </a:pPr>
            <a:r>
              <a:rPr lang="en" sz="1800">
                <a:solidFill>
                  <a:srgbClr val="000000"/>
                </a:solidFill>
                <a:latin typeface="Courier New"/>
                <a:ea typeface="Courier New"/>
                <a:cs typeface="Courier New"/>
                <a:sym typeface="Courier New"/>
              </a:rPr>
              <a:t>&gt;&gt;&gt; for name, score in zip(iris["feature_names"], rnd_clf.feature_importances_):</a:t>
            </a:r>
            <a:endParaRPr sz="1800">
              <a:solidFill>
                <a:srgbClr val="000000"/>
              </a:solidFill>
              <a:latin typeface="Courier New"/>
              <a:ea typeface="Courier New"/>
              <a:cs typeface="Courier New"/>
              <a:sym typeface="Courier New"/>
            </a:endParaRPr>
          </a:p>
          <a:p>
            <a:pPr indent="-342900" lvl="0" marL="457200" rtl="0" algn="l">
              <a:lnSpc>
                <a:spcPct val="109090"/>
              </a:lnSpc>
              <a:spcBef>
                <a:spcPts val="0"/>
              </a:spcBef>
              <a:spcAft>
                <a:spcPts val="0"/>
              </a:spcAft>
              <a:buClr>
                <a:srgbClr val="000000"/>
              </a:buClr>
              <a:buSzPts val="1800"/>
              <a:buFont typeface="Courier New"/>
              <a:buChar char="●"/>
            </a:pPr>
            <a:r>
              <a:rPr lang="en" sz="1800">
                <a:solidFill>
                  <a:srgbClr val="000000"/>
                </a:solidFill>
                <a:latin typeface="Courier New"/>
                <a:ea typeface="Courier New"/>
                <a:cs typeface="Courier New"/>
                <a:sym typeface="Courier New"/>
              </a:rPr>
              <a:t>&gt;&gt;&gt;print(name, score)</a:t>
            </a:r>
            <a:r>
              <a:rPr lang="en" sz="1800">
                <a:solidFill>
                  <a:srgbClr val="000000"/>
                </a:solidFill>
                <a:latin typeface="Courier New"/>
                <a:ea typeface="Courier New"/>
                <a:cs typeface="Courier New"/>
                <a:sym typeface="Courier New"/>
              </a:rPr>
              <a:t> </a:t>
            </a:r>
            <a:endParaRPr sz="1800">
              <a:solidFill>
                <a:srgbClr val="000000"/>
              </a:solidFill>
              <a:latin typeface="Courier New"/>
              <a:ea typeface="Courier New"/>
              <a:cs typeface="Courier New"/>
              <a:sym typeface="Courier New"/>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dfd639e853_0_55"/>
          <p:cNvSpPr txBox="1"/>
          <p:nvPr>
            <p:ph type="title"/>
          </p:nvPr>
        </p:nvSpPr>
        <p:spPr>
          <a:xfrm>
            <a:off x="727800" y="847788"/>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C6A92"/>
                </a:solidFill>
                <a:latin typeface="Montserrat"/>
                <a:ea typeface="Montserrat"/>
                <a:cs typeface="Montserrat"/>
                <a:sym typeface="Montserrat"/>
              </a:rPr>
              <a:t>Boosting</a:t>
            </a:r>
            <a:endParaRPr b="1">
              <a:solidFill>
                <a:srgbClr val="4C6A92"/>
              </a:solidFill>
              <a:latin typeface="Montserrat"/>
              <a:ea typeface="Montserrat"/>
              <a:cs typeface="Montserrat"/>
              <a:sym typeface="Montserrat"/>
            </a:endParaRPr>
          </a:p>
        </p:txBody>
      </p:sp>
      <p:sp>
        <p:nvSpPr>
          <p:cNvPr id="270" name="Google Shape;270;gdfd639e853_0_55"/>
          <p:cNvSpPr txBox="1"/>
          <p:nvPr>
            <p:ph idx="1" type="body"/>
          </p:nvPr>
        </p:nvSpPr>
        <p:spPr>
          <a:xfrm>
            <a:off x="727800" y="1458400"/>
            <a:ext cx="7922100" cy="3620100"/>
          </a:xfrm>
          <a:prstGeom prst="rect">
            <a:avLst/>
          </a:prstGeom>
          <a:noFill/>
          <a:ln>
            <a:noFill/>
          </a:ln>
        </p:spPr>
        <p:txBody>
          <a:bodyPr anchorCtr="0" anchor="t" bIns="91425" lIns="91425" spcFirstLastPara="1" rIns="91425" wrap="square" tIns="91425">
            <a:noAutofit/>
          </a:bodyPr>
          <a:lstStyle/>
          <a:p>
            <a:pPr indent="-342900" lvl="0" marL="457200" rtl="0" algn="l">
              <a:lnSpc>
                <a:spcPct val="125454"/>
              </a:lnSpc>
              <a:spcBef>
                <a:spcPts val="120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Boosting (originally called hypothesis boosting) refers to any Ensemble method that can combine several weak learners into a strong learner.</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The general idea of most boosting methods is to train predictors sequentially, each trying to correct its predecessor.</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There are many boosting methods available, but by far the most popular are AdaBoost (short for Adaptive Boosting) and Gradient Boosting.</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This is done by building a model from the training data, then creating a second model that attempts to correct the errors from the first model.</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Models are added until the training set is predicted perfectly or a maximum number of models are added. </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
          <p:cNvSpPr txBox="1"/>
          <p:nvPr>
            <p:ph type="title"/>
          </p:nvPr>
        </p:nvSpPr>
        <p:spPr>
          <a:xfrm>
            <a:off x="727800" y="847788"/>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C6A92"/>
                </a:solidFill>
                <a:latin typeface="Montserrat"/>
                <a:ea typeface="Montserrat"/>
                <a:cs typeface="Montserrat"/>
                <a:sym typeface="Montserrat"/>
              </a:rPr>
              <a:t>Adaboost</a:t>
            </a:r>
            <a:endParaRPr b="1">
              <a:solidFill>
                <a:srgbClr val="4C6A92"/>
              </a:solidFill>
              <a:latin typeface="Montserrat"/>
              <a:ea typeface="Montserrat"/>
              <a:cs typeface="Montserrat"/>
              <a:sym typeface="Montserrat"/>
            </a:endParaRPr>
          </a:p>
        </p:txBody>
      </p:sp>
      <p:sp>
        <p:nvSpPr>
          <p:cNvPr id="276" name="Google Shape;276;p5"/>
          <p:cNvSpPr txBox="1"/>
          <p:nvPr>
            <p:ph idx="1" type="body"/>
          </p:nvPr>
        </p:nvSpPr>
        <p:spPr>
          <a:xfrm>
            <a:off x="195325" y="1458400"/>
            <a:ext cx="8867700" cy="3620100"/>
          </a:xfrm>
          <a:prstGeom prst="rect">
            <a:avLst/>
          </a:prstGeom>
          <a:noFill/>
          <a:ln>
            <a:noFill/>
          </a:ln>
        </p:spPr>
        <p:txBody>
          <a:bodyPr anchorCtr="0" anchor="t" bIns="91425" lIns="91425" spcFirstLastPara="1" rIns="91425" wrap="square" tIns="91425">
            <a:noAutofit/>
          </a:bodyPr>
          <a:lstStyle/>
          <a:p>
            <a:pPr indent="-342900" lvl="0" marL="457200" rtl="0" algn="l">
              <a:lnSpc>
                <a:spcPct val="109090"/>
              </a:lnSpc>
              <a:spcBef>
                <a:spcPts val="120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AdaBoost was the first really successful boosting algorithm developed for binary classification.</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Modern boosting methods build on AdaBoost, most notably stochastic gradient boosting machines</a:t>
            </a:r>
            <a:endParaRPr sz="1800">
              <a:solidFill>
                <a:srgbClr val="000000"/>
              </a:solidFill>
              <a:latin typeface="Nunito"/>
              <a:ea typeface="Nunito"/>
              <a:cs typeface="Nunito"/>
              <a:sym typeface="Nunito"/>
            </a:endParaRPr>
          </a:p>
          <a:p>
            <a:pPr indent="-336550" lvl="0" marL="457200" rtl="0" algn="l">
              <a:lnSpc>
                <a:spcPct val="130000"/>
              </a:lnSpc>
              <a:spcBef>
                <a:spcPts val="0"/>
              </a:spcBef>
              <a:spcAft>
                <a:spcPts val="0"/>
              </a:spcAft>
              <a:buClr>
                <a:srgbClr val="000000"/>
              </a:buClr>
              <a:buSzPts val="1700"/>
              <a:buFont typeface="Nunito"/>
              <a:buChar char="●"/>
            </a:pPr>
            <a:r>
              <a:rPr lang="en" sz="1700">
                <a:solidFill>
                  <a:srgbClr val="000000"/>
                </a:solidFill>
                <a:latin typeface="Nunito"/>
                <a:ea typeface="Nunito"/>
                <a:cs typeface="Nunito"/>
                <a:sym typeface="Nunito"/>
              </a:rPr>
              <a:t>One way for a new predictor to correct its predecessor is to pay a bit more attention to the training instances that the predecessor underfitted.</a:t>
            </a:r>
            <a:endParaRPr sz="1700">
              <a:solidFill>
                <a:srgbClr val="000000"/>
              </a:solidFill>
              <a:latin typeface="Nunito"/>
              <a:ea typeface="Nunito"/>
              <a:cs typeface="Nunito"/>
              <a:sym typeface="Nunito"/>
            </a:endParaRPr>
          </a:p>
          <a:p>
            <a:pPr indent="-336550" lvl="0" marL="457200" rtl="0" algn="l">
              <a:lnSpc>
                <a:spcPct val="130000"/>
              </a:lnSpc>
              <a:spcBef>
                <a:spcPts val="0"/>
              </a:spcBef>
              <a:spcAft>
                <a:spcPts val="0"/>
              </a:spcAft>
              <a:buClr>
                <a:srgbClr val="000000"/>
              </a:buClr>
              <a:buSzPts val="1700"/>
              <a:buFont typeface="Nunito"/>
              <a:buChar char="●"/>
            </a:pPr>
            <a:r>
              <a:rPr lang="en" sz="1700">
                <a:solidFill>
                  <a:srgbClr val="000000"/>
                </a:solidFill>
                <a:latin typeface="Nunito"/>
                <a:ea typeface="Nunito"/>
                <a:cs typeface="Nunito"/>
                <a:sym typeface="Nunito"/>
              </a:rPr>
              <a:t>This results in new predictors focusing more and more on the hard cases. This is the technique used by AdaBoost.</a:t>
            </a:r>
            <a:endParaRPr sz="1700">
              <a:solidFill>
                <a:srgbClr val="000000"/>
              </a:solidFill>
              <a:latin typeface="Nunito"/>
              <a:ea typeface="Nunito"/>
              <a:cs typeface="Nunito"/>
              <a:sym typeface="Nunito"/>
            </a:endParaRPr>
          </a:p>
          <a:p>
            <a:pPr indent="-336550" lvl="0" marL="457200" rtl="0" algn="l">
              <a:lnSpc>
                <a:spcPct val="130000"/>
              </a:lnSpc>
              <a:spcBef>
                <a:spcPts val="0"/>
              </a:spcBef>
              <a:spcAft>
                <a:spcPts val="0"/>
              </a:spcAft>
              <a:buClr>
                <a:srgbClr val="000000"/>
              </a:buClr>
              <a:buSzPts val="1700"/>
              <a:buFont typeface="Nunito"/>
              <a:buChar char="●"/>
            </a:pPr>
            <a:r>
              <a:rPr lang="en" sz="1700">
                <a:solidFill>
                  <a:srgbClr val="000000"/>
                </a:solidFill>
                <a:latin typeface="Nunito"/>
                <a:ea typeface="Nunito"/>
                <a:cs typeface="Nunito"/>
                <a:sym typeface="Nunito"/>
              </a:rPr>
              <a:t>For example, to build an AdaBoost classifier, a first base classifier (such as a Decision Tree) is trained and used to make predictions on the training set</a:t>
            </a:r>
            <a:endParaRPr sz="17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7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700">
              <a:solidFill>
                <a:srgbClr val="000000"/>
              </a:solidFill>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6"/>
          <p:cNvSpPr txBox="1"/>
          <p:nvPr>
            <p:ph type="title"/>
          </p:nvPr>
        </p:nvSpPr>
        <p:spPr>
          <a:xfrm>
            <a:off x="727800" y="847788"/>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C6A92"/>
                </a:solidFill>
                <a:latin typeface="Montserrat"/>
                <a:ea typeface="Montserrat"/>
                <a:cs typeface="Montserrat"/>
                <a:sym typeface="Montserrat"/>
              </a:rPr>
              <a:t>Cont’</a:t>
            </a:r>
            <a:endParaRPr b="1">
              <a:solidFill>
                <a:srgbClr val="4C6A92"/>
              </a:solidFill>
              <a:latin typeface="Montserrat"/>
              <a:ea typeface="Montserrat"/>
              <a:cs typeface="Montserrat"/>
              <a:sym typeface="Montserrat"/>
            </a:endParaRPr>
          </a:p>
        </p:txBody>
      </p:sp>
      <p:sp>
        <p:nvSpPr>
          <p:cNvPr id="282" name="Google Shape;282;p6"/>
          <p:cNvSpPr txBox="1"/>
          <p:nvPr>
            <p:ph idx="1" type="body"/>
          </p:nvPr>
        </p:nvSpPr>
        <p:spPr>
          <a:xfrm>
            <a:off x="727800" y="1458400"/>
            <a:ext cx="7922100" cy="3620100"/>
          </a:xfrm>
          <a:prstGeom prst="rect">
            <a:avLst/>
          </a:prstGeom>
          <a:noFill/>
          <a:ln>
            <a:noFill/>
          </a:ln>
        </p:spPr>
        <p:txBody>
          <a:bodyPr anchorCtr="0" anchor="t" bIns="91425" lIns="91425" spcFirstLastPara="1" rIns="91425" wrap="square" tIns="91425">
            <a:noAutofit/>
          </a:bodyPr>
          <a:lstStyle/>
          <a:p>
            <a:pPr indent="-336550" lvl="0" marL="457200" rtl="0" algn="l">
              <a:lnSpc>
                <a:spcPct val="130000"/>
              </a:lnSpc>
              <a:spcBef>
                <a:spcPts val="0"/>
              </a:spcBef>
              <a:spcAft>
                <a:spcPts val="0"/>
              </a:spcAft>
              <a:buClr>
                <a:srgbClr val="000000"/>
              </a:buClr>
              <a:buSzPts val="1700"/>
              <a:buFont typeface="Nunito"/>
              <a:buChar char="●"/>
            </a:pPr>
            <a:r>
              <a:rPr lang="en" sz="1700">
                <a:solidFill>
                  <a:srgbClr val="000000"/>
                </a:solidFill>
                <a:latin typeface="Nunito"/>
                <a:ea typeface="Nunito"/>
                <a:cs typeface="Nunito"/>
                <a:sym typeface="Nunito"/>
              </a:rPr>
              <a:t>A second classifier is trained using the updated weights and again it makes predictions on the training set, weights are updated, and so on</a:t>
            </a:r>
            <a:endParaRPr sz="1700">
              <a:solidFill>
                <a:srgbClr val="000000"/>
              </a:solidFill>
              <a:latin typeface="Nunito"/>
              <a:ea typeface="Nunito"/>
              <a:cs typeface="Nunito"/>
              <a:sym typeface="Nunito"/>
            </a:endParaRPr>
          </a:p>
          <a:p>
            <a:pPr indent="-336550" lvl="0" marL="457200" rtl="0" algn="l">
              <a:lnSpc>
                <a:spcPct val="130000"/>
              </a:lnSpc>
              <a:spcBef>
                <a:spcPts val="0"/>
              </a:spcBef>
              <a:spcAft>
                <a:spcPts val="0"/>
              </a:spcAft>
              <a:buClr>
                <a:srgbClr val="000000"/>
              </a:buClr>
              <a:buSzPts val="1700"/>
              <a:buFont typeface="Nunito"/>
              <a:buChar char="●"/>
            </a:pPr>
            <a:r>
              <a:rPr lang="en" sz="1700">
                <a:solidFill>
                  <a:srgbClr val="000000"/>
                </a:solidFill>
                <a:latin typeface="Nunito"/>
                <a:ea typeface="Nunito"/>
                <a:cs typeface="Nunito"/>
                <a:sym typeface="Nunito"/>
              </a:rPr>
              <a:t>The next diagram show AdaBoost sequential training with instance weight updates</a:t>
            </a:r>
            <a:endParaRPr sz="17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7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700">
              <a:solidFill>
                <a:srgbClr val="000000"/>
              </a:solidFill>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7"/>
          <p:cNvPicPr preferRelativeResize="0"/>
          <p:nvPr/>
        </p:nvPicPr>
        <p:blipFill rotWithShape="1">
          <a:blip r:embed="rId3">
            <a:alphaModFix/>
          </a:blip>
          <a:srcRect b="0" l="0" r="0" t="0"/>
          <a:stretch/>
        </p:blipFill>
        <p:spPr>
          <a:xfrm>
            <a:off x="152400" y="152400"/>
            <a:ext cx="8275212" cy="483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8"/>
          <p:cNvSpPr txBox="1"/>
          <p:nvPr>
            <p:ph type="title"/>
          </p:nvPr>
        </p:nvSpPr>
        <p:spPr>
          <a:xfrm>
            <a:off x="727800" y="847788"/>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800">
                <a:solidFill>
                  <a:srgbClr val="4C6A92"/>
                </a:solidFill>
                <a:latin typeface="Montserrat"/>
                <a:ea typeface="Montserrat"/>
                <a:cs typeface="Montserrat"/>
                <a:sym typeface="Montserrat"/>
              </a:rPr>
              <a:t>Learning an Adaboost model from Data</a:t>
            </a:r>
            <a:endParaRPr b="1" sz="2800">
              <a:solidFill>
                <a:srgbClr val="4C6A92"/>
              </a:solidFill>
              <a:latin typeface="Montserrat"/>
              <a:ea typeface="Montserrat"/>
              <a:cs typeface="Montserrat"/>
              <a:sym typeface="Montserrat"/>
            </a:endParaRPr>
          </a:p>
        </p:txBody>
      </p:sp>
      <p:sp>
        <p:nvSpPr>
          <p:cNvPr id="293" name="Google Shape;293;p8"/>
          <p:cNvSpPr txBox="1"/>
          <p:nvPr>
            <p:ph idx="1" type="body"/>
          </p:nvPr>
        </p:nvSpPr>
        <p:spPr>
          <a:xfrm>
            <a:off x="143225" y="1383000"/>
            <a:ext cx="8906700" cy="3695400"/>
          </a:xfrm>
          <a:prstGeom prst="rect">
            <a:avLst/>
          </a:prstGeom>
          <a:noFill/>
          <a:ln>
            <a:noFill/>
          </a:ln>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AdaBoost is best used to boost the performance of decision trees on binary classification problems</a:t>
            </a:r>
            <a:endParaRPr sz="1800">
              <a:solidFill>
                <a:srgbClr val="000000"/>
              </a:solidFill>
              <a:latin typeface="Nunito"/>
              <a:ea typeface="Nunito"/>
              <a:cs typeface="Nunito"/>
              <a:sym typeface="Nunito"/>
            </a:endParaRPr>
          </a:p>
          <a:p>
            <a:pPr indent="-342900" lvl="0" marL="457200" rtl="0" algn="l">
              <a:lnSpc>
                <a:spcPct val="13000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Weak models are added sequentially, trained using the weighted training data. The process continues until a pre-set number of weak learners have been created (a user parameter) or no further improvement can be made on the training dataset.</a:t>
            </a:r>
            <a:endParaRPr sz="16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6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600">
              <a:solidFill>
                <a:srgbClr val="000000"/>
              </a:solidFill>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9"/>
          <p:cNvSpPr txBox="1"/>
          <p:nvPr>
            <p:ph type="title"/>
          </p:nvPr>
        </p:nvSpPr>
        <p:spPr>
          <a:xfrm>
            <a:off x="727800" y="847788"/>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C6A92"/>
                </a:solidFill>
                <a:latin typeface="Montserrat"/>
                <a:ea typeface="Montserrat"/>
                <a:cs typeface="Montserrat"/>
                <a:sym typeface="Montserrat"/>
              </a:rPr>
              <a:t>Making Predictions</a:t>
            </a:r>
            <a:endParaRPr b="1">
              <a:solidFill>
                <a:srgbClr val="4C6A92"/>
              </a:solidFill>
              <a:latin typeface="Montserrat"/>
              <a:ea typeface="Montserrat"/>
              <a:cs typeface="Montserrat"/>
              <a:sym typeface="Montserrat"/>
            </a:endParaRPr>
          </a:p>
        </p:txBody>
      </p:sp>
      <p:sp>
        <p:nvSpPr>
          <p:cNvPr id="299" name="Google Shape;299;p9"/>
          <p:cNvSpPr txBox="1"/>
          <p:nvPr>
            <p:ph idx="1" type="body"/>
          </p:nvPr>
        </p:nvSpPr>
        <p:spPr>
          <a:xfrm>
            <a:off x="143225" y="1383000"/>
            <a:ext cx="8906700" cy="3695400"/>
          </a:xfrm>
          <a:prstGeom prst="rect">
            <a:avLst/>
          </a:prstGeom>
          <a:noFill/>
          <a:ln>
            <a:noFill/>
          </a:ln>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Predictions are made by calculating the weighted average of the weak classifiers.</a:t>
            </a:r>
            <a:endParaRPr sz="1800">
              <a:solidFill>
                <a:srgbClr val="000000"/>
              </a:solidFill>
              <a:latin typeface="Nunito"/>
              <a:ea typeface="Nunito"/>
              <a:cs typeface="Nunito"/>
              <a:sym typeface="Nunito"/>
            </a:endParaRPr>
          </a:p>
          <a:p>
            <a:pPr indent="-342900" lvl="0" marL="457200" rtl="0" algn="l">
              <a:lnSpc>
                <a:spcPct val="13000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For a new input instance, each weak learner calculates a predicted value as either +1.0 or -1.0</a:t>
            </a:r>
            <a:endParaRPr sz="1800">
              <a:solidFill>
                <a:srgbClr val="000000"/>
              </a:solidFill>
              <a:latin typeface="Nunito"/>
              <a:ea typeface="Nunito"/>
              <a:cs typeface="Nunito"/>
              <a:sym typeface="Nunito"/>
            </a:endParaRPr>
          </a:p>
          <a:p>
            <a:pPr indent="-342900" lvl="0" marL="457200" rtl="0" algn="l">
              <a:lnSpc>
                <a:spcPct val="13000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The predicted values are weighted by each weak learners stage value.</a:t>
            </a:r>
            <a:endParaRPr sz="1800">
              <a:solidFill>
                <a:srgbClr val="000000"/>
              </a:solidFill>
              <a:latin typeface="Nunito"/>
              <a:ea typeface="Nunito"/>
              <a:cs typeface="Nunito"/>
              <a:sym typeface="Nunito"/>
            </a:endParaRPr>
          </a:p>
          <a:p>
            <a:pPr indent="-342900" lvl="0" marL="457200" rtl="0" algn="l">
              <a:lnSpc>
                <a:spcPct val="13000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The prediction for the ensemble model is taken as a the sum of the weighted predictions. If the sum is positive, then the first class is predicted, if negative the second class is predicted.</a:t>
            </a:r>
            <a:endParaRPr sz="1800">
              <a:solidFill>
                <a:srgbClr val="000000"/>
              </a:solidFill>
              <a:latin typeface="Nunito"/>
              <a:ea typeface="Nunito"/>
              <a:cs typeface="Nunito"/>
              <a:sym typeface="Nunito"/>
            </a:endParaRPr>
          </a:p>
          <a:p>
            <a:pPr indent="-342900" lvl="0" marL="457200" rtl="0" algn="l">
              <a:lnSpc>
                <a:spcPct val="13000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For example, 5 weak classifiers may predict the values 1.0, 1.0, -1.0, 1.0, -1.0.</a:t>
            </a:r>
            <a:endParaRPr sz="1800">
              <a:solidFill>
                <a:srgbClr val="000000"/>
              </a:solidFill>
              <a:latin typeface="Nunito"/>
              <a:ea typeface="Nunito"/>
              <a:cs typeface="Nunito"/>
              <a:sym typeface="Nunito"/>
            </a:endParaRPr>
          </a:p>
          <a:p>
            <a:pPr indent="-342900" lvl="0" marL="457200" rtl="0" algn="l">
              <a:lnSpc>
                <a:spcPct val="13000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From a majority vote, it looks like the model will predict a value of 1.0 .</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6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600">
              <a:solidFill>
                <a:srgbClr val="000000"/>
              </a:solidFill>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0"/>
          <p:cNvSpPr txBox="1"/>
          <p:nvPr>
            <p:ph type="title"/>
          </p:nvPr>
        </p:nvSpPr>
        <p:spPr>
          <a:xfrm>
            <a:off x="727800" y="847788"/>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C6A92"/>
                </a:solidFill>
                <a:latin typeface="Montserrat"/>
                <a:ea typeface="Montserrat"/>
                <a:cs typeface="Montserrat"/>
                <a:sym typeface="Montserrat"/>
              </a:rPr>
              <a:t>Preparing Data for Adaboost</a:t>
            </a:r>
            <a:endParaRPr b="1">
              <a:solidFill>
                <a:srgbClr val="4C6A92"/>
              </a:solidFill>
              <a:latin typeface="Montserrat"/>
              <a:ea typeface="Montserrat"/>
              <a:cs typeface="Montserrat"/>
              <a:sym typeface="Montserrat"/>
            </a:endParaRPr>
          </a:p>
        </p:txBody>
      </p:sp>
      <p:sp>
        <p:nvSpPr>
          <p:cNvPr id="305" name="Google Shape;305;p10"/>
          <p:cNvSpPr txBox="1"/>
          <p:nvPr>
            <p:ph idx="1" type="body"/>
          </p:nvPr>
        </p:nvSpPr>
        <p:spPr>
          <a:xfrm>
            <a:off x="143225" y="1383000"/>
            <a:ext cx="8906700" cy="3695400"/>
          </a:xfrm>
          <a:prstGeom prst="rect">
            <a:avLst/>
          </a:prstGeom>
          <a:noFill/>
          <a:ln>
            <a:noFill/>
          </a:ln>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Clr>
                <a:srgbClr val="000000"/>
              </a:buClr>
              <a:buSzPts val="1800"/>
              <a:buFont typeface="Nunito"/>
              <a:buChar char="●"/>
            </a:pPr>
            <a:r>
              <a:rPr b="1" lang="en" sz="1800">
                <a:solidFill>
                  <a:srgbClr val="000000"/>
                </a:solidFill>
                <a:latin typeface="Nunito"/>
                <a:ea typeface="Nunito"/>
                <a:cs typeface="Nunito"/>
                <a:sym typeface="Nunito"/>
              </a:rPr>
              <a:t>Quality Data</a:t>
            </a:r>
            <a:r>
              <a:rPr lang="en" sz="1800">
                <a:solidFill>
                  <a:srgbClr val="000000"/>
                </a:solidFill>
                <a:latin typeface="Nunito"/>
                <a:ea typeface="Nunito"/>
                <a:cs typeface="Nunito"/>
                <a:sym typeface="Nunito"/>
              </a:rPr>
              <a:t>: Because the ensemble method continues to attempt to correct misclassification’s in the training data, you need to be careful that the training data is of a high-quality.</a:t>
            </a:r>
            <a:endParaRPr sz="1800">
              <a:solidFill>
                <a:srgbClr val="000000"/>
              </a:solidFill>
              <a:latin typeface="Nunito"/>
              <a:ea typeface="Nunito"/>
              <a:cs typeface="Nunito"/>
              <a:sym typeface="Nunito"/>
            </a:endParaRPr>
          </a:p>
          <a:p>
            <a:pPr indent="-342900" lvl="0" marL="457200" rtl="0" algn="l">
              <a:lnSpc>
                <a:spcPct val="130000"/>
              </a:lnSpc>
              <a:spcBef>
                <a:spcPts val="0"/>
              </a:spcBef>
              <a:spcAft>
                <a:spcPts val="0"/>
              </a:spcAft>
              <a:buClr>
                <a:srgbClr val="000000"/>
              </a:buClr>
              <a:buSzPts val="1800"/>
              <a:buFont typeface="Nunito"/>
              <a:buChar char="●"/>
            </a:pPr>
            <a:r>
              <a:rPr b="1" lang="en" sz="1800">
                <a:solidFill>
                  <a:srgbClr val="000000"/>
                </a:solidFill>
                <a:latin typeface="Nunito"/>
                <a:ea typeface="Nunito"/>
                <a:cs typeface="Nunito"/>
                <a:sym typeface="Nunito"/>
              </a:rPr>
              <a:t>Outliers</a:t>
            </a:r>
            <a:r>
              <a:rPr lang="en" sz="1800">
                <a:solidFill>
                  <a:srgbClr val="000000"/>
                </a:solidFill>
                <a:latin typeface="Nunito"/>
                <a:ea typeface="Nunito"/>
                <a:cs typeface="Nunito"/>
                <a:sym typeface="Nunito"/>
              </a:rPr>
              <a:t>: Outliers will force the ensemble down the rabbit hole of working hard to correct for cases that are unrealistic. These could be removed from the training dataset.</a:t>
            </a:r>
            <a:endParaRPr sz="1800">
              <a:solidFill>
                <a:srgbClr val="000000"/>
              </a:solidFill>
              <a:latin typeface="Nunito"/>
              <a:ea typeface="Nunito"/>
              <a:cs typeface="Nunito"/>
              <a:sym typeface="Nunito"/>
            </a:endParaRPr>
          </a:p>
          <a:p>
            <a:pPr indent="-342900" lvl="0" marL="457200" rtl="0" algn="l">
              <a:lnSpc>
                <a:spcPct val="130000"/>
              </a:lnSpc>
              <a:spcBef>
                <a:spcPts val="0"/>
              </a:spcBef>
              <a:spcAft>
                <a:spcPts val="0"/>
              </a:spcAft>
              <a:buClr>
                <a:srgbClr val="000000"/>
              </a:buClr>
              <a:buSzPts val="1800"/>
              <a:buFont typeface="Nunito"/>
              <a:buChar char="●"/>
            </a:pPr>
            <a:r>
              <a:rPr b="1" lang="en" sz="1800">
                <a:solidFill>
                  <a:srgbClr val="000000"/>
                </a:solidFill>
                <a:latin typeface="Nunito"/>
                <a:ea typeface="Nunito"/>
                <a:cs typeface="Nunito"/>
                <a:sym typeface="Nunito"/>
              </a:rPr>
              <a:t>Noisy Data</a:t>
            </a:r>
            <a:r>
              <a:rPr lang="en" sz="1800">
                <a:solidFill>
                  <a:srgbClr val="000000"/>
                </a:solidFill>
                <a:latin typeface="Nunito"/>
                <a:ea typeface="Nunito"/>
                <a:cs typeface="Nunito"/>
                <a:sym typeface="Nunito"/>
              </a:rPr>
              <a:t>: Noisy data, specifically noise in the output variable can be problematic. If possible, attempt to isolate and clean these from your training dataset.</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6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6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600">
              <a:solidFill>
                <a:srgbClr val="000000"/>
              </a:solidFill>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1"/>
          <p:cNvSpPr txBox="1"/>
          <p:nvPr>
            <p:ph type="title"/>
          </p:nvPr>
        </p:nvSpPr>
        <p:spPr>
          <a:xfrm>
            <a:off x="727800" y="847788"/>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C6A92"/>
                </a:solidFill>
                <a:latin typeface="Montserrat"/>
                <a:ea typeface="Montserrat"/>
                <a:cs typeface="Montserrat"/>
                <a:sym typeface="Montserrat"/>
              </a:rPr>
              <a:t>How does it work </a:t>
            </a:r>
            <a:endParaRPr b="1">
              <a:solidFill>
                <a:srgbClr val="4C6A92"/>
              </a:solidFill>
              <a:latin typeface="Montserrat"/>
              <a:ea typeface="Montserrat"/>
              <a:cs typeface="Montserrat"/>
              <a:sym typeface="Montserrat"/>
            </a:endParaRPr>
          </a:p>
        </p:txBody>
      </p:sp>
      <p:sp>
        <p:nvSpPr>
          <p:cNvPr id="311" name="Google Shape;311;p11"/>
          <p:cNvSpPr txBox="1"/>
          <p:nvPr>
            <p:ph idx="1" type="body"/>
          </p:nvPr>
        </p:nvSpPr>
        <p:spPr>
          <a:xfrm>
            <a:off x="143225" y="1383000"/>
            <a:ext cx="8906700" cy="3695400"/>
          </a:xfrm>
          <a:prstGeom prst="rect">
            <a:avLst/>
          </a:prstGeom>
          <a:noFill/>
          <a:ln>
            <a:noFill/>
          </a:ln>
        </p:spPr>
        <p:txBody>
          <a:bodyPr anchorCtr="0" anchor="t" bIns="91425" lIns="91425" spcFirstLastPara="1" rIns="91425" wrap="square" tIns="91425">
            <a:noAutofit/>
          </a:bodyPr>
          <a:lstStyle/>
          <a:p>
            <a:pPr indent="-336550" lvl="0" marL="457200" rtl="0" algn="l">
              <a:lnSpc>
                <a:spcPct val="180000"/>
              </a:lnSpc>
              <a:spcBef>
                <a:spcPts val="2300"/>
              </a:spcBef>
              <a:spcAft>
                <a:spcPts val="0"/>
              </a:spcAft>
              <a:buClr>
                <a:srgbClr val="3D4251"/>
              </a:buClr>
              <a:buSzPts val="1700"/>
              <a:buFont typeface="Lora"/>
              <a:buChar char="●"/>
            </a:pPr>
            <a:r>
              <a:rPr lang="en" sz="1700">
                <a:solidFill>
                  <a:srgbClr val="3D4251"/>
                </a:solidFill>
                <a:highlight>
                  <a:srgbClr val="FFFFFF"/>
                </a:highlight>
                <a:latin typeface="Lora"/>
                <a:ea typeface="Lora"/>
                <a:cs typeface="Lora"/>
                <a:sym typeface="Lora"/>
              </a:rPr>
              <a:t>Initially, Adaboost selects a training subset randomly.</a:t>
            </a:r>
            <a:endParaRPr sz="1700">
              <a:solidFill>
                <a:srgbClr val="3D4251"/>
              </a:solidFill>
              <a:highlight>
                <a:srgbClr val="FFFFFF"/>
              </a:highlight>
              <a:latin typeface="Lora"/>
              <a:ea typeface="Lora"/>
              <a:cs typeface="Lora"/>
              <a:sym typeface="Lora"/>
            </a:endParaRPr>
          </a:p>
          <a:p>
            <a:pPr indent="-336550" lvl="0" marL="457200" rtl="0" algn="l">
              <a:lnSpc>
                <a:spcPct val="180000"/>
              </a:lnSpc>
              <a:spcBef>
                <a:spcPts val="0"/>
              </a:spcBef>
              <a:spcAft>
                <a:spcPts val="0"/>
              </a:spcAft>
              <a:buClr>
                <a:srgbClr val="3D4251"/>
              </a:buClr>
              <a:buSzPts val="1700"/>
              <a:buFont typeface="Lora"/>
              <a:buChar char="●"/>
            </a:pPr>
            <a:r>
              <a:rPr lang="en" sz="1700">
                <a:solidFill>
                  <a:srgbClr val="3D4251"/>
                </a:solidFill>
                <a:highlight>
                  <a:srgbClr val="FFFFFF"/>
                </a:highlight>
                <a:latin typeface="Lora"/>
                <a:ea typeface="Lora"/>
                <a:cs typeface="Lora"/>
                <a:sym typeface="Lora"/>
              </a:rPr>
              <a:t>It iteratively trains the AdaBoost machine learning model by selecting the training set based on the accurate prediction of the last training.</a:t>
            </a:r>
            <a:endParaRPr sz="1700">
              <a:solidFill>
                <a:srgbClr val="3D4251"/>
              </a:solidFill>
              <a:highlight>
                <a:srgbClr val="FFFFFF"/>
              </a:highlight>
              <a:latin typeface="Lora"/>
              <a:ea typeface="Lora"/>
              <a:cs typeface="Lora"/>
              <a:sym typeface="Lora"/>
            </a:endParaRPr>
          </a:p>
          <a:p>
            <a:pPr indent="-336550" lvl="0" marL="457200" rtl="0" algn="l">
              <a:lnSpc>
                <a:spcPct val="180000"/>
              </a:lnSpc>
              <a:spcBef>
                <a:spcPts val="0"/>
              </a:spcBef>
              <a:spcAft>
                <a:spcPts val="0"/>
              </a:spcAft>
              <a:buClr>
                <a:srgbClr val="3D4251"/>
              </a:buClr>
              <a:buSzPts val="1700"/>
              <a:buFont typeface="Lora"/>
              <a:buChar char="●"/>
            </a:pPr>
            <a:r>
              <a:rPr lang="en" sz="1700">
                <a:solidFill>
                  <a:srgbClr val="3D4251"/>
                </a:solidFill>
                <a:highlight>
                  <a:srgbClr val="FFFFFF"/>
                </a:highlight>
                <a:latin typeface="Lora"/>
                <a:ea typeface="Lora"/>
                <a:cs typeface="Lora"/>
                <a:sym typeface="Lora"/>
              </a:rPr>
              <a:t>Also, It assigns the weight to the trained classifier in each iteration according to the accuracy of the classifier. The more accurate classifier will get high weight</a:t>
            </a:r>
            <a:endParaRPr sz="1700">
              <a:solidFill>
                <a:srgbClr val="3D4251"/>
              </a:solidFill>
              <a:highlight>
                <a:srgbClr val="FFFFFF"/>
              </a:highlight>
              <a:latin typeface="Lora"/>
              <a:ea typeface="Lora"/>
              <a:cs typeface="Lora"/>
              <a:sym typeface="Lora"/>
            </a:endParaRPr>
          </a:p>
          <a:p>
            <a:pPr indent="-336550" lvl="0" marL="457200" rtl="0" algn="l">
              <a:lnSpc>
                <a:spcPct val="180000"/>
              </a:lnSpc>
              <a:spcBef>
                <a:spcPts val="0"/>
              </a:spcBef>
              <a:spcAft>
                <a:spcPts val="0"/>
              </a:spcAft>
              <a:buClr>
                <a:srgbClr val="3D4251"/>
              </a:buClr>
              <a:buSzPts val="1700"/>
              <a:buFont typeface="Lora"/>
              <a:buChar char="●"/>
            </a:pPr>
            <a:r>
              <a:rPr lang="en" sz="1800">
                <a:solidFill>
                  <a:srgbClr val="3D4251"/>
                </a:solidFill>
                <a:highlight>
                  <a:schemeClr val="lt1"/>
                </a:highlight>
                <a:latin typeface="Nunito"/>
                <a:ea typeface="Nunito"/>
                <a:cs typeface="Nunito"/>
                <a:sym typeface="Nunito"/>
              </a:rPr>
              <a:t>This process iterate until the complete training data fits without any error or until reached to the specified maximum number of estimators.</a:t>
            </a:r>
            <a:endParaRPr sz="1800">
              <a:solidFill>
                <a:srgbClr val="3D4251"/>
              </a:solidFill>
              <a:highlight>
                <a:schemeClr val="lt1"/>
              </a:highlight>
              <a:latin typeface="Nunito"/>
              <a:ea typeface="Nunito"/>
              <a:cs typeface="Nunito"/>
              <a:sym typeface="Nunito"/>
            </a:endParaRPr>
          </a:p>
          <a:p>
            <a:pPr indent="0" lvl="0" marL="457200" rtl="0" algn="l">
              <a:lnSpc>
                <a:spcPct val="130000"/>
              </a:lnSpc>
              <a:spcBef>
                <a:spcPts val="1500"/>
              </a:spcBef>
              <a:spcAft>
                <a:spcPts val="0"/>
              </a:spcAft>
              <a:buSzPts val="1300"/>
              <a:buNone/>
            </a:pPr>
            <a:r>
              <a:t/>
            </a:r>
            <a:endParaRPr sz="16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6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6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600">
              <a:solidFill>
                <a:srgbClr val="000000"/>
              </a:solidFill>
              <a:latin typeface="Nunito"/>
              <a:ea typeface="Nunito"/>
              <a:cs typeface="Nunito"/>
              <a:sym typeface="Nuni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13"/>
          <p:cNvPicPr preferRelativeResize="0"/>
          <p:nvPr/>
        </p:nvPicPr>
        <p:blipFill rotWithShape="1">
          <a:blip r:embed="rId3">
            <a:alphaModFix/>
          </a:blip>
          <a:srcRect b="0" l="0" r="0" t="0"/>
          <a:stretch/>
        </p:blipFill>
        <p:spPr>
          <a:xfrm>
            <a:off x="152400" y="152400"/>
            <a:ext cx="8871525" cy="499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
          <p:cNvSpPr txBox="1"/>
          <p:nvPr>
            <p:ph type="title"/>
          </p:nvPr>
        </p:nvSpPr>
        <p:spPr>
          <a:xfrm>
            <a:off x="257175" y="1728150"/>
            <a:ext cx="3238800" cy="168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b="1" lang="en" sz="2500">
                <a:solidFill>
                  <a:srgbClr val="FFFFFF"/>
                </a:solidFill>
                <a:latin typeface="Montserrat"/>
                <a:ea typeface="Montserrat"/>
                <a:cs typeface="Montserrat"/>
                <a:sym typeface="Montserrat"/>
              </a:rPr>
              <a:t>Announcements</a:t>
            </a:r>
            <a:endParaRPr b="1" sz="2500">
              <a:solidFill>
                <a:srgbClr val="FFFFFF"/>
              </a:solidFill>
              <a:latin typeface="Montserrat"/>
              <a:ea typeface="Montserrat"/>
              <a:cs typeface="Montserrat"/>
              <a:sym typeface="Montserrat"/>
            </a:endParaRPr>
          </a:p>
        </p:txBody>
      </p:sp>
      <p:sp>
        <p:nvSpPr>
          <p:cNvPr id="165" name="Google Shape;165;p3"/>
          <p:cNvSpPr txBox="1"/>
          <p:nvPr>
            <p:ph idx="2" type="body"/>
          </p:nvPr>
        </p:nvSpPr>
        <p:spPr>
          <a:xfrm>
            <a:off x="3887775" y="201800"/>
            <a:ext cx="5163600" cy="4668900"/>
          </a:xfrm>
          <a:prstGeom prst="rect">
            <a:avLst/>
          </a:prstGeom>
          <a:noFill/>
          <a:ln>
            <a:noFill/>
          </a:ln>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XXXXXXXXXXXXXXX</a:t>
            </a:r>
            <a:endParaRPr sz="1800">
              <a:solidFill>
                <a:schemeClr val="dk2"/>
              </a:solidFill>
              <a:latin typeface="Nunito"/>
              <a:ea typeface="Nunito"/>
              <a:cs typeface="Nunito"/>
              <a:sym typeface="Nunito"/>
            </a:endParaRPr>
          </a:p>
          <a:p>
            <a:pPr indent="0" lvl="0" marL="457200" rtl="0" algn="l">
              <a:lnSpc>
                <a:spcPct val="150000"/>
              </a:lnSpc>
              <a:spcBef>
                <a:spcPts val="0"/>
              </a:spcBef>
              <a:spcAft>
                <a:spcPts val="0"/>
              </a:spcAft>
              <a:buSzPts val="1300"/>
              <a:buNone/>
            </a:pPr>
            <a:r>
              <a:t/>
            </a:r>
            <a:endParaRPr sz="1800">
              <a:solidFill>
                <a:schemeClr val="dk2"/>
              </a:solidFill>
              <a:latin typeface="Nunito"/>
              <a:ea typeface="Nunito"/>
              <a:cs typeface="Nunito"/>
              <a:sym typeface="Nunito"/>
            </a:endParaRPr>
          </a:p>
          <a:p>
            <a:pPr indent="-342900" lvl="0" marL="457200" rtl="0" algn="l">
              <a:lnSpc>
                <a:spcPct val="150000"/>
              </a:lnSpc>
              <a:spcBef>
                <a:spcPts val="0"/>
              </a:spcBef>
              <a:spcAft>
                <a:spcPts val="0"/>
              </a:spcAft>
              <a:buClr>
                <a:schemeClr val="dk2"/>
              </a:buClr>
              <a:buSzPts val="1800"/>
              <a:buFont typeface="Nunito"/>
              <a:buChar char="●"/>
            </a:pPr>
            <a:r>
              <a:rPr lang="en" sz="1800">
                <a:solidFill>
                  <a:schemeClr val="dk2"/>
                </a:solidFill>
                <a:latin typeface="Nunito"/>
                <a:ea typeface="Nunito"/>
                <a:cs typeface="Nunito"/>
                <a:sym typeface="Nunito"/>
              </a:rPr>
              <a:t>XXXXXXXXXXXXXXX</a:t>
            </a:r>
            <a:endParaRPr sz="1800">
              <a:solidFill>
                <a:schemeClr val="dk2"/>
              </a:solidFill>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4"/>
          <p:cNvSpPr txBox="1"/>
          <p:nvPr>
            <p:ph type="title"/>
          </p:nvPr>
        </p:nvSpPr>
        <p:spPr>
          <a:xfrm>
            <a:off x="727800" y="847788"/>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300">
                <a:solidFill>
                  <a:srgbClr val="4C6A92"/>
                </a:solidFill>
                <a:latin typeface="Montserrat"/>
                <a:ea typeface="Montserrat"/>
                <a:cs typeface="Montserrat"/>
                <a:sym typeface="Montserrat"/>
              </a:rPr>
              <a:t>Building Model in Python</a:t>
            </a:r>
            <a:endParaRPr b="1" sz="2300">
              <a:solidFill>
                <a:srgbClr val="4C6A92"/>
              </a:solidFill>
              <a:latin typeface="Montserrat"/>
              <a:ea typeface="Montserrat"/>
              <a:cs typeface="Montserrat"/>
              <a:sym typeface="Montserrat"/>
            </a:endParaRPr>
          </a:p>
          <a:p>
            <a:pPr indent="0" lvl="0" marL="0" rtl="0" algn="l">
              <a:lnSpc>
                <a:spcPct val="100000"/>
              </a:lnSpc>
              <a:spcBef>
                <a:spcPts val="0"/>
              </a:spcBef>
              <a:spcAft>
                <a:spcPts val="0"/>
              </a:spcAft>
              <a:buSzPts val="3000"/>
              <a:buNone/>
            </a:pPr>
            <a:r>
              <a:t/>
            </a:r>
            <a:endParaRPr b="1" sz="2300">
              <a:solidFill>
                <a:srgbClr val="4C6A92"/>
              </a:solidFill>
              <a:latin typeface="Montserrat"/>
              <a:ea typeface="Montserrat"/>
              <a:cs typeface="Montserrat"/>
              <a:sym typeface="Montserrat"/>
            </a:endParaRPr>
          </a:p>
          <a:p>
            <a:pPr indent="0" lvl="0" marL="0" rtl="0" algn="l">
              <a:lnSpc>
                <a:spcPct val="100000"/>
              </a:lnSpc>
              <a:spcBef>
                <a:spcPts val="0"/>
              </a:spcBef>
              <a:spcAft>
                <a:spcPts val="0"/>
              </a:spcAft>
              <a:buSzPts val="3000"/>
              <a:buNone/>
            </a:pPr>
            <a:r>
              <a:t/>
            </a:r>
            <a:endParaRPr b="1" sz="2300">
              <a:solidFill>
                <a:srgbClr val="4C6A92"/>
              </a:solidFill>
              <a:latin typeface="Montserrat"/>
              <a:ea typeface="Montserrat"/>
              <a:cs typeface="Montserrat"/>
              <a:sym typeface="Montserrat"/>
            </a:endParaRPr>
          </a:p>
        </p:txBody>
      </p:sp>
      <p:sp>
        <p:nvSpPr>
          <p:cNvPr id="322" name="Google Shape;322;p14"/>
          <p:cNvSpPr txBox="1"/>
          <p:nvPr>
            <p:ph idx="1" type="body"/>
          </p:nvPr>
        </p:nvSpPr>
        <p:spPr>
          <a:xfrm>
            <a:off x="143225" y="1383000"/>
            <a:ext cx="8906700" cy="3695400"/>
          </a:xfrm>
          <a:prstGeom prst="rect">
            <a:avLst/>
          </a:prstGeom>
          <a:noFill/>
          <a:ln>
            <a:noFill/>
          </a:ln>
        </p:spPr>
        <p:txBody>
          <a:bodyPr anchorCtr="0" anchor="t" bIns="91425" lIns="91425" spcFirstLastPara="1" rIns="91425" wrap="square" tIns="91425">
            <a:noAutofit/>
          </a:bodyPr>
          <a:lstStyle/>
          <a:p>
            <a:pPr indent="-368300" lvl="0" marL="457200" rtl="0" algn="l">
              <a:lnSpc>
                <a:spcPct val="130000"/>
              </a:lnSpc>
              <a:spcBef>
                <a:spcPts val="0"/>
              </a:spcBef>
              <a:spcAft>
                <a:spcPts val="0"/>
              </a:spcAft>
              <a:buClr>
                <a:srgbClr val="000000"/>
              </a:buClr>
              <a:buSzPts val="2200"/>
              <a:buFont typeface="Nunito"/>
              <a:buChar char="●"/>
            </a:pPr>
            <a:r>
              <a:rPr lang="en" sz="1800">
                <a:solidFill>
                  <a:srgbClr val="586E75"/>
                </a:solidFill>
                <a:latin typeface="Courier New"/>
                <a:ea typeface="Courier New"/>
                <a:cs typeface="Courier New"/>
                <a:sym typeface="Courier New"/>
              </a:rPr>
              <a:t># Load libraries</a:t>
            </a:r>
            <a:endParaRPr sz="1800">
              <a:solidFill>
                <a:srgbClr val="839496"/>
              </a:solidFill>
              <a:highlight>
                <a:srgbClr val="002B36"/>
              </a:highlight>
              <a:latin typeface="Courier New"/>
              <a:ea typeface="Courier New"/>
              <a:cs typeface="Courier New"/>
              <a:sym typeface="Courier New"/>
            </a:endParaRPr>
          </a:p>
          <a:p>
            <a:pPr indent="-368300" lvl="0" marL="457200" rtl="0" algn="l">
              <a:lnSpc>
                <a:spcPct val="130000"/>
              </a:lnSpc>
              <a:spcBef>
                <a:spcPts val="0"/>
              </a:spcBef>
              <a:spcAft>
                <a:spcPts val="0"/>
              </a:spcAft>
              <a:buClr>
                <a:srgbClr val="000000"/>
              </a:buClr>
              <a:buSzPts val="2200"/>
              <a:buFont typeface="Nunito"/>
              <a:buChar char="●"/>
            </a:pPr>
            <a:r>
              <a:rPr lang="en" sz="1800">
                <a:solidFill>
                  <a:srgbClr val="859900"/>
                </a:solidFill>
                <a:latin typeface="Courier New"/>
                <a:ea typeface="Courier New"/>
                <a:cs typeface="Courier New"/>
                <a:sym typeface="Courier New"/>
              </a:rPr>
              <a:t>from</a:t>
            </a:r>
            <a:r>
              <a:rPr lang="en" sz="1800">
                <a:solidFill>
                  <a:srgbClr val="839496"/>
                </a:solidFill>
                <a:highlight>
                  <a:srgbClr val="002B36"/>
                </a:highlight>
                <a:latin typeface="Courier New"/>
                <a:ea typeface="Courier New"/>
                <a:cs typeface="Courier New"/>
                <a:sym typeface="Courier New"/>
              </a:rPr>
              <a:t> sklearn.ensemble </a:t>
            </a:r>
            <a:r>
              <a:rPr lang="en" sz="1800">
                <a:solidFill>
                  <a:srgbClr val="859900"/>
                </a:solidFill>
                <a:latin typeface="Courier New"/>
                <a:ea typeface="Courier New"/>
                <a:cs typeface="Courier New"/>
                <a:sym typeface="Courier New"/>
              </a:rPr>
              <a:t>import</a:t>
            </a:r>
            <a:r>
              <a:rPr lang="en" sz="1800">
                <a:solidFill>
                  <a:srgbClr val="839496"/>
                </a:solidFill>
                <a:highlight>
                  <a:srgbClr val="002B36"/>
                </a:highlight>
                <a:latin typeface="Courier New"/>
                <a:ea typeface="Courier New"/>
                <a:cs typeface="Courier New"/>
                <a:sym typeface="Courier New"/>
              </a:rPr>
              <a:t> AdaBoostClassifier</a:t>
            </a:r>
            <a:endParaRPr sz="1800">
              <a:solidFill>
                <a:srgbClr val="839496"/>
              </a:solidFill>
              <a:highlight>
                <a:srgbClr val="002B36"/>
              </a:highlight>
              <a:latin typeface="Courier New"/>
              <a:ea typeface="Courier New"/>
              <a:cs typeface="Courier New"/>
              <a:sym typeface="Courier New"/>
            </a:endParaRPr>
          </a:p>
          <a:p>
            <a:pPr indent="-368300" lvl="0" marL="457200" rtl="0" algn="l">
              <a:lnSpc>
                <a:spcPct val="130000"/>
              </a:lnSpc>
              <a:spcBef>
                <a:spcPts val="0"/>
              </a:spcBef>
              <a:spcAft>
                <a:spcPts val="0"/>
              </a:spcAft>
              <a:buClr>
                <a:srgbClr val="000000"/>
              </a:buClr>
              <a:buSzPts val="2200"/>
              <a:buFont typeface="Nunito"/>
              <a:buChar char="●"/>
            </a:pPr>
            <a:r>
              <a:rPr lang="en" sz="1800">
                <a:solidFill>
                  <a:srgbClr val="859900"/>
                </a:solidFill>
                <a:latin typeface="Courier New"/>
                <a:ea typeface="Courier New"/>
                <a:cs typeface="Courier New"/>
                <a:sym typeface="Courier New"/>
              </a:rPr>
              <a:t>from</a:t>
            </a:r>
            <a:r>
              <a:rPr lang="en" sz="1800">
                <a:solidFill>
                  <a:srgbClr val="839496"/>
                </a:solidFill>
                <a:highlight>
                  <a:srgbClr val="002B36"/>
                </a:highlight>
                <a:latin typeface="Courier New"/>
                <a:ea typeface="Courier New"/>
                <a:cs typeface="Courier New"/>
                <a:sym typeface="Courier New"/>
              </a:rPr>
              <a:t> sklearn </a:t>
            </a:r>
            <a:r>
              <a:rPr lang="en" sz="1800">
                <a:solidFill>
                  <a:srgbClr val="859900"/>
                </a:solidFill>
                <a:latin typeface="Courier New"/>
                <a:ea typeface="Courier New"/>
                <a:cs typeface="Courier New"/>
                <a:sym typeface="Courier New"/>
              </a:rPr>
              <a:t>import</a:t>
            </a:r>
            <a:r>
              <a:rPr lang="en" sz="1800">
                <a:solidFill>
                  <a:srgbClr val="839496"/>
                </a:solidFill>
                <a:highlight>
                  <a:srgbClr val="002B36"/>
                </a:highlight>
                <a:latin typeface="Courier New"/>
                <a:ea typeface="Courier New"/>
                <a:cs typeface="Courier New"/>
                <a:sym typeface="Courier New"/>
              </a:rPr>
              <a:t> datasets</a:t>
            </a:r>
            <a:endParaRPr sz="1800">
              <a:solidFill>
                <a:srgbClr val="839496"/>
              </a:solidFill>
              <a:highlight>
                <a:srgbClr val="002B36"/>
              </a:highlight>
              <a:latin typeface="Courier New"/>
              <a:ea typeface="Courier New"/>
              <a:cs typeface="Courier New"/>
              <a:sym typeface="Courier New"/>
            </a:endParaRPr>
          </a:p>
          <a:p>
            <a:pPr indent="-368300" lvl="0" marL="457200" rtl="0" algn="l">
              <a:lnSpc>
                <a:spcPct val="130000"/>
              </a:lnSpc>
              <a:spcBef>
                <a:spcPts val="0"/>
              </a:spcBef>
              <a:spcAft>
                <a:spcPts val="0"/>
              </a:spcAft>
              <a:buClr>
                <a:srgbClr val="000000"/>
              </a:buClr>
              <a:buSzPts val="2200"/>
              <a:buFont typeface="Nunito"/>
              <a:buChar char="●"/>
            </a:pPr>
            <a:r>
              <a:rPr lang="en" sz="1800">
                <a:solidFill>
                  <a:srgbClr val="586E75"/>
                </a:solidFill>
                <a:latin typeface="Courier New"/>
                <a:ea typeface="Courier New"/>
                <a:cs typeface="Courier New"/>
                <a:sym typeface="Courier New"/>
              </a:rPr>
              <a:t># Import train_test_split function</a:t>
            </a:r>
            <a:endParaRPr sz="1800">
              <a:solidFill>
                <a:srgbClr val="839496"/>
              </a:solidFill>
              <a:highlight>
                <a:srgbClr val="002B36"/>
              </a:highlight>
              <a:latin typeface="Courier New"/>
              <a:ea typeface="Courier New"/>
              <a:cs typeface="Courier New"/>
              <a:sym typeface="Courier New"/>
            </a:endParaRPr>
          </a:p>
          <a:p>
            <a:pPr indent="-368300" lvl="0" marL="457200" rtl="0" algn="l">
              <a:lnSpc>
                <a:spcPct val="130000"/>
              </a:lnSpc>
              <a:spcBef>
                <a:spcPts val="0"/>
              </a:spcBef>
              <a:spcAft>
                <a:spcPts val="0"/>
              </a:spcAft>
              <a:buClr>
                <a:srgbClr val="000000"/>
              </a:buClr>
              <a:buSzPts val="2200"/>
              <a:buFont typeface="Nunito"/>
              <a:buChar char="●"/>
            </a:pPr>
            <a:r>
              <a:rPr lang="en" sz="1800">
                <a:solidFill>
                  <a:srgbClr val="859900"/>
                </a:solidFill>
                <a:latin typeface="Courier New"/>
                <a:ea typeface="Courier New"/>
                <a:cs typeface="Courier New"/>
                <a:sym typeface="Courier New"/>
              </a:rPr>
              <a:t>from</a:t>
            </a:r>
            <a:r>
              <a:rPr lang="en" sz="1800">
                <a:solidFill>
                  <a:srgbClr val="839496"/>
                </a:solidFill>
                <a:highlight>
                  <a:srgbClr val="002B36"/>
                </a:highlight>
                <a:latin typeface="Courier New"/>
                <a:ea typeface="Courier New"/>
                <a:cs typeface="Courier New"/>
                <a:sym typeface="Courier New"/>
              </a:rPr>
              <a:t> sklearn.model_selection </a:t>
            </a:r>
            <a:r>
              <a:rPr lang="en" sz="1800">
                <a:solidFill>
                  <a:srgbClr val="859900"/>
                </a:solidFill>
                <a:latin typeface="Courier New"/>
                <a:ea typeface="Courier New"/>
                <a:cs typeface="Courier New"/>
                <a:sym typeface="Courier New"/>
              </a:rPr>
              <a:t>import</a:t>
            </a:r>
            <a:r>
              <a:rPr lang="en" sz="1800">
                <a:solidFill>
                  <a:srgbClr val="839496"/>
                </a:solidFill>
                <a:highlight>
                  <a:srgbClr val="002B36"/>
                </a:highlight>
                <a:latin typeface="Courier New"/>
                <a:ea typeface="Courier New"/>
                <a:cs typeface="Courier New"/>
                <a:sym typeface="Courier New"/>
              </a:rPr>
              <a:t> train_test_split</a:t>
            </a:r>
            <a:endParaRPr sz="1800">
              <a:solidFill>
                <a:srgbClr val="839496"/>
              </a:solidFill>
              <a:highlight>
                <a:srgbClr val="002B36"/>
              </a:highlight>
              <a:latin typeface="Courier New"/>
              <a:ea typeface="Courier New"/>
              <a:cs typeface="Courier New"/>
              <a:sym typeface="Courier New"/>
            </a:endParaRPr>
          </a:p>
          <a:p>
            <a:pPr indent="-368300" lvl="0" marL="457200" rtl="0" algn="l">
              <a:lnSpc>
                <a:spcPct val="130000"/>
              </a:lnSpc>
              <a:spcBef>
                <a:spcPts val="0"/>
              </a:spcBef>
              <a:spcAft>
                <a:spcPts val="0"/>
              </a:spcAft>
              <a:buClr>
                <a:srgbClr val="000000"/>
              </a:buClr>
              <a:buSzPts val="2200"/>
              <a:buFont typeface="Nunito"/>
              <a:buChar char="●"/>
            </a:pPr>
            <a:r>
              <a:rPr lang="en" sz="1800">
                <a:solidFill>
                  <a:srgbClr val="586E75"/>
                </a:solidFill>
                <a:latin typeface="Courier New"/>
                <a:ea typeface="Courier New"/>
                <a:cs typeface="Courier New"/>
                <a:sym typeface="Courier New"/>
              </a:rPr>
              <a:t>#Import scikit-learn metrics module for accuracy calculation</a:t>
            </a:r>
            <a:endParaRPr sz="1800">
              <a:solidFill>
                <a:srgbClr val="839496"/>
              </a:solidFill>
              <a:highlight>
                <a:srgbClr val="002B36"/>
              </a:highlight>
              <a:latin typeface="Courier New"/>
              <a:ea typeface="Courier New"/>
              <a:cs typeface="Courier New"/>
              <a:sym typeface="Courier New"/>
            </a:endParaRPr>
          </a:p>
          <a:p>
            <a:pPr indent="-368300" lvl="0" marL="457200" rtl="0" algn="l">
              <a:lnSpc>
                <a:spcPct val="130000"/>
              </a:lnSpc>
              <a:spcBef>
                <a:spcPts val="0"/>
              </a:spcBef>
              <a:spcAft>
                <a:spcPts val="0"/>
              </a:spcAft>
              <a:buClr>
                <a:srgbClr val="000000"/>
              </a:buClr>
              <a:buSzPts val="2200"/>
              <a:buFont typeface="Nunito"/>
              <a:buChar char="●"/>
            </a:pPr>
            <a:r>
              <a:rPr lang="en" sz="1800">
                <a:solidFill>
                  <a:srgbClr val="859900"/>
                </a:solidFill>
                <a:latin typeface="Courier New"/>
                <a:ea typeface="Courier New"/>
                <a:cs typeface="Courier New"/>
                <a:sym typeface="Courier New"/>
              </a:rPr>
              <a:t>from</a:t>
            </a:r>
            <a:r>
              <a:rPr lang="en" sz="1800">
                <a:solidFill>
                  <a:srgbClr val="839496"/>
                </a:solidFill>
                <a:highlight>
                  <a:srgbClr val="002B36"/>
                </a:highlight>
                <a:latin typeface="Courier New"/>
                <a:ea typeface="Courier New"/>
                <a:cs typeface="Courier New"/>
                <a:sym typeface="Courier New"/>
              </a:rPr>
              <a:t> sklearn </a:t>
            </a:r>
            <a:r>
              <a:rPr lang="en" sz="1800">
                <a:solidFill>
                  <a:srgbClr val="859900"/>
                </a:solidFill>
                <a:latin typeface="Courier New"/>
                <a:ea typeface="Courier New"/>
                <a:cs typeface="Courier New"/>
                <a:sym typeface="Courier New"/>
              </a:rPr>
              <a:t>import</a:t>
            </a:r>
            <a:r>
              <a:rPr lang="en" sz="1800">
                <a:solidFill>
                  <a:srgbClr val="839496"/>
                </a:solidFill>
                <a:highlight>
                  <a:srgbClr val="002B36"/>
                </a:highlight>
                <a:latin typeface="Courier New"/>
                <a:ea typeface="Courier New"/>
                <a:cs typeface="Courier New"/>
                <a:sym typeface="Courier New"/>
              </a:rPr>
              <a:t> metrics</a:t>
            </a:r>
            <a:endParaRPr sz="16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6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6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600">
              <a:solidFill>
                <a:srgbClr val="000000"/>
              </a:solidFill>
              <a:latin typeface="Nunito"/>
              <a:ea typeface="Nunito"/>
              <a:cs typeface="Nunito"/>
              <a:sym typeface="Nuni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5"/>
          <p:cNvSpPr txBox="1"/>
          <p:nvPr>
            <p:ph type="title"/>
          </p:nvPr>
        </p:nvSpPr>
        <p:spPr>
          <a:xfrm>
            <a:off x="727800" y="847788"/>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300">
                <a:solidFill>
                  <a:srgbClr val="4C6A92"/>
                </a:solidFill>
                <a:latin typeface="Montserrat"/>
                <a:ea typeface="Montserrat"/>
                <a:cs typeface="Montserrat"/>
                <a:sym typeface="Montserrat"/>
              </a:rPr>
              <a:t>Cont’</a:t>
            </a:r>
            <a:endParaRPr b="1" sz="2300">
              <a:solidFill>
                <a:srgbClr val="4C6A92"/>
              </a:solidFill>
              <a:latin typeface="Montserrat"/>
              <a:ea typeface="Montserrat"/>
              <a:cs typeface="Montserrat"/>
              <a:sym typeface="Montserrat"/>
            </a:endParaRPr>
          </a:p>
          <a:p>
            <a:pPr indent="0" lvl="0" marL="0" rtl="0" algn="l">
              <a:lnSpc>
                <a:spcPct val="100000"/>
              </a:lnSpc>
              <a:spcBef>
                <a:spcPts val="0"/>
              </a:spcBef>
              <a:spcAft>
                <a:spcPts val="0"/>
              </a:spcAft>
              <a:buSzPts val="3000"/>
              <a:buNone/>
            </a:pPr>
            <a:r>
              <a:t/>
            </a:r>
            <a:endParaRPr b="1" sz="2300">
              <a:solidFill>
                <a:srgbClr val="4C6A92"/>
              </a:solidFill>
              <a:latin typeface="Montserrat"/>
              <a:ea typeface="Montserrat"/>
              <a:cs typeface="Montserrat"/>
              <a:sym typeface="Montserrat"/>
            </a:endParaRPr>
          </a:p>
          <a:p>
            <a:pPr indent="0" lvl="0" marL="0" rtl="0" algn="l">
              <a:lnSpc>
                <a:spcPct val="100000"/>
              </a:lnSpc>
              <a:spcBef>
                <a:spcPts val="0"/>
              </a:spcBef>
              <a:spcAft>
                <a:spcPts val="0"/>
              </a:spcAft>
              <a:buSzPts val="3000"/>
              <a:buNone/>
            </a:pPr>
            <a:r>
              <a:t/>
            </a:r>
            <a:endParaRPr b="1" sz="2300">
              <a:solidFill>
                <a:srgbClr val="4C6A92"/>
              </a:solidFill>
              <a:latin typeface="Montserrat"/>
              <a:ea typeface="Montserrat"/>
              <a:cs typeface="Montserrat"/>
              <a:sym typeface="Montserrat"/>
            </a:endParaRPr>
          </a:p>
        </p:txBody>
      </p:sp>
      <p:sp>
        <p:nvSpPr>
          <p:cNvPr id="328" name="Google Shape;328;p15"/>
          <p:cNvSpPr txBox="1"/>
          <p:nvPr>
            <p:ph idx="1" type="body"/>
          </p:nvPr>
        </p:nvSpPr>
        <p:spPr>
          <a:xfrm>
            <a:off x="143225" y="1383000"/>
            <a:ext cx="8906700" cy="3695400"/>
          </a:xfrm>
          <a:prstGeom prst="rect">
            <a:avLst/>
          </a:prstGeom>
          <a:noFill/>
          <a:ln>
            <a:noFill/>
          </a:ln>
        </p:spPr>
        <p:txBody>
          <a:bodyPr anchorCtr="0" anchor="t" bIns="91425" lIns="91425" spcFirstLastPara="1" rIns="91425" wrap="square" tIns="91425">
            <a:noAutofit/>
          </a:bodyPr>
          <a:lstStyle/>
          <a:p>
            <a:pPr indent="-387350" lvl="0" marL="457200" rtl="0" algn="l">
              <a:lnSpc>
                <a:spcPct val="130000"/>
              </a:lnSpc>
              <a:spcBef>
                <a:spcPts val="0"/>
              </a:spcBef>
              <a:spcAft>
                <a:spcPts val="0"/>
              </a:spcAft>
              <a:buClr>
                <a:srgbClr val="000000"/>
              </a:buClr>
              <a:buSzPts val="2500"/>
              <a:buFont typeface="Nunito"/>
              <a:buChar char="●"/>
            </a:pPr>
            <a:r>
              <a:rPr lang="en" sz="1800">
                <a:solidFill>
                  <a:srgbClr val="000000"/>
                </a:solidFill>
                <a:highlight>
                  <a:srgbClr val="FFFFFF"/>
                </a:highlight>
                <a:latin typeface="Nunito"/>
                <a:ea typeface="Nunito"/>
                <a:cs typeface="Nunito"/>
                <a:sym typeface="Nunito"/>
              </a:rPr>
              <a:t>This dataset comprises 4 features (sepal length, sepal width, petal length, petal width) and a target (the type of flower)</a:t>
            </a:r>
            <a:endParaRPr sz="1800">
              <a:solidFill>
                <a:srgbClr val="000000"/>
              </a:solidFill>
              <a:highlight>
                <a:srgbClr val="FFFFFF"/>
              </a:highlight>
              <a:latin typeface="Nunito"/>
              <a:ea typeface="Nunito"/>
              <a:cs typeface="Nunito"/>
              <a:sym typeface="Nunito"/>
            </a:endParaRPr>
          </a:p>
          <a:p>
            <a:pPr indent="-342900" lvl="0" marL="457200" rtl="0" algn="l">
              <a:lnSpc>
                <a:spcPct val="130000"/>
              </a:lnSpc>
              <a:spcBef>
                <a:spcPts val="0"/>
              </a:spcBef>
              <a:spcAft>
                <a:spcPts val="0"/>
              </a:spcAft>
              <a:buClr>
                <a:srgbClr val="000000"/>
              </a:buClr>
              <a:buSzPts val="1800"/>
              <a:buFont typeface="Nunito"/>
              <a:buChar char="●"/>
            </a:pPr>
            <a:r>
              <a:rPr lang="en" sz="1800">
                <a:solidFill>
                  <a:srgbClr val="000000"/>
                </a:solidFill>
                <a:highlight>
                  <a:srgbClr val="FFFFFF"/>
                </a:highlight>
                <a:latin typeface="Nunito"/>
                <a:ea typeface="Nunito"/>
                <a:cs typeface="Nunito"/>
                <a:sym typeface="Nunito"/>
              </a:rPr>
              <a:t>This data has three types of flower classes: Setosa, Versicolour, and Virginica.</a:t>
            </a:r>
            <a:endParaRPr sz="1800">
              <a:solidFill>
                <a:srgbClr val="000000"/>
              </a:solidFill>
              <a:highlight>
                <a:srgbClr val="FFFFFF"/>
              </a:highlight>
              <a:latin typeface="Nunito"/>
              <a:ea typeface="Nunito"/>
              <a:cs typeface="Nunito"/>
              <a:sym typeface="Nunito"/>
            </a:endParaRPr>
          </a:p>
          <a:p>
            <a:pPr indent="-342900" lvl="0" marL="457200" rtl="0" algn="l">
              <a:lnSpc>
                <a:spcPct val="130000"/>
              </a:lnSpc>
              <a:spcBef>
                <a:spcPts val="0"/>
              </a:spcBef>
              <a:spcAft>
                <a:spcPts val="0"/>
              </a:spcAft>
              <a:buClr>
                <a:srgbClr val="000000"/>
              </a:buClr>
              <a:buSzPts val="1800"/>
              <a:buFont typeface="Nunito"/>
              <a:buChar char="●"/>
            </a:pPr>
            <a:r>
              <a:rPr lang="en" sz="1800">
                <a:solidFill>
                  <a:srgbClr val="000000"/>
                </a:solidFill>
                <a:highlight>
                  <a:srgbClr val="FFFFFF"/>
                </a:highlight>
                <a:latin typeface="Nunito"/>
                <a:ea typeface="Nunito"/>
                <a:cs typeface="Nunito"/>
                <a:sym typeface="Nunito"/>
              </a:rPr>
              <a:t>The dataset is available in the scikit-learn library, or you can also download it from the UCI Machine Learning Library.</a:t>
            </a:r>
            <a:endParaRPr sz="1800">
              <a:solidFill>
                <a:srgbClr val="000000"/>
              </a:solidFill>
              <a:highlight>
                <a:srgbClr val="FFFFFF"/>
              </a:highlight>
              <a:latin typeface="Nunito"/>
              <a:ea typeface="Nunito"/>
              <a:cs typeface="Nunito"/>
              <a:sym typeface="Nunito"/>
            </a:endParaRPr>
          </a:p>
          <a:p>
            <a:pPr indent="-361950" lvl="0" marL="457200" rtl="0" algn="l">
              <a:lnSpc>
                <a:spcPct val="130000"/>
              </a:lnSpc>
              <a:spcBef>
                <a:spcPts val="0"/>
              </a:spcBef>
              <a:spcAft>
                <a:spcPts val="0"/>
              </a:spcAft>
              <a:buClr>
                <a:srgbClr val="3D4251"/>
              </a:buClr>
              <a:buSzPts val="2100"/>
              <a:buFont typeface="Lora"/>
              <a:buChar char="●"/>
            </a:pPr>
            <a:r>
              <a:rPr lang="en" sz="1800">
                <a:solidFill>
                  <a:srgbClr val="586E75"/>
                </a:solidFill>
                <a:latin typeface="Courier New"/>
                <a:ea typeface="Courier New"/>
                <a:cs typeface="Courier New"/>
                <a:sym typeface="Courier New"/>
              </a:rPr>
              <a:t># Load data</a:t>
            </a:r>
            <a:endParaRPr sz="1800">
              <a:solidFill>
                <a:srgbClr val="839496"/>
              </a:solidFill>
              <a:highlight>
                <a:srgbClr val="002B36"/>
              </a:highlight>
              <a:latin typeface="Courier New"/>
              <a:ea typeface="Courier New"/>
              <a:cs typeface="Courier New"/>
              <a:sym typeface="Courier New"/>
            </a:endParaRPr>
          </a:p>
          <a:p>
            <a:pPr indent="-361950" lvl="0" marL="457200" rtl="0" algn="l">
              <a:lnSpc>
                <a:spcPct val="130000"/>
              </a:lnSpc>
              <a:spcBef>
                <a:spcPts val="0"/>
              </a:spcBef>
              <a:spcAft>
                <a:spcPts val="0"/>
              </a:spcAft>
              <a:buClr>
                <a:srgbClr val="3D4251"/>
              </a:buClr>
              <a:buSzPts val="2100"/>
              <a:buFont typeface="Lora"/>
              <a:buChar char="●"/>
            </a:pPr>
            <a:r>
              <a:rPr lang="en" sz="1800">
                <a:solidFill>
                  <a:srgbClr val="839496"/>
                </a:solidFill>
                <a:highlight>
                  <a:srgbClr val="002B36"/>
                </a:highlight>
                <a:latin typeface="Courier New"/>
                <a:ea typeface="Courier New"/>
                <a:cs typeface="Courier New"/>
                <a:sym typeface="Courier New"/>
              </a:rPr>
              <a:t>iris = datasets.load_iris()</a:t>
            </a:r>
            <a:endParaRPr sz="1800">
              <a:solidFill>
                <a:srgbClr val="839496"/>
              </a:solidFill>
              <a:highlight>
                <a:srgbClr val="002B36"/>
              </a:highlight>
              <a:latin typeface="Courier New"/>
              <a:ea typeface="Courier New"/>
              <a:cs typeface="Courier New"/>
              <a:sym typeface="Courier New"/>
            </a:endParaRPr>
          </a:p>
          <a:p>
            <a:pPr indent="-361950" lvl="0" marL="457200" rtl="0" algn="l">
              <a:lnSpc>
                <a:spcPct val="130000"/>
              </a:lnSpc>
              <a:spcBef>
                <a:spcPts val="0"/>
              </a:spcBef>
              <a:spcAft>
                <a:spcPts val="0"/>
              </a:spcAft>
              <a:buClr>
                <a:srgbClr val="3D4251"/>
              </a:buClr>
              <a:buSzPts val="2100"/>
              <a:buFont typeface="Lora"/>
              <a:buChar char="●"/>
            </a:pPr>
            <a:r>
              <a:rPr lang="en" sz="1800">
                <a:solidFill>
                  <a:srgbClr val="839496"/>
                </a:solidFill>
                <a:highlight>
                  <a:srgbClr val="002B36"/>
                </a:highlight>
                <a:latin typeface="Courier New"/>
                <a:ea typeface="Courier New"/>
                <a:cs typeface="Courier New"/>
                <a:sym typeface="Courier New"/>
              </a:rPr>
              <a:t>X = iris.data</a:t>
            </a:r>
            <a:endParaRPr sz="1800">
              <a:solidFill>
                <a:srgbClr val="839496"/>
              </a:solidFill>
              <a:highlight>
                <a:srgbClr val="002B36"/>
              </a:highlight>
              <a:latin typeface="Courier New"/>
              <a:ea typeface="Courier New"/>
              <a:cs typeface="Courier New"/>
              <a:sym typeface="Courier New"/>
            </a:endParaRPr>
          </a:p>
          <a:p>
            <a:pPr indent="-361950" lvl="0" marL="457200" rtl="0" algn="l">
              <a:lnSpc>
                <a:spcPct val="130000"/>
              </a:lnSpc>
              <a:spcBef>
                <a:spcPts val="0"/>
              </a:spcBef>
              <a:spcAft>
                <a:spcPts val="0"/>
              </a:spcAft>
              <a:buClr>
                <a:srgbClr val="3D4251"/>
              </a:buClr>
              <a:buSzPts val="2100"/>
              <a:buFont typeface="Lora"/>
              <a:buChar char="●"/>
            </a:pPr>
            <a:r>
              <a:rPr lang="en" sz="1800">
                <a:solidFill>
                  <a:srgbClr val="839496"/>
                </a:solidFill>
                <a:highlight>
                  <a:srgbClr val="002B36"/>
                </a:highlight>
                <a:latin typeface="Courier New"/>
                <a:ea typeface="Courier New"/>
                <a:cs typeface="Courier New"/>
                <a:sym typeface="Courier New"/>
              </a:rPr>
              <a:t>y = iris.target</a:t>
            </a:r>
            <a:endParaRPr sz="2100">
              <a:solidFill>
                <a:srgbClr val="3D4251"/>
              </a:solidFill>
              <a:highlight>
                <a:srgbClr val="FFFFFF"/>
              </a:highlight>
              <a:latin typeface="Lora"/>
              <a:ea typeface="Lora"/>
              <a:cs typeface="Lora"/>
              <a:sym typeface="Lora"/>
            </a:endParaRPr>
          </a:p>
          <a:p>
            <a:pPr indent="0" lvl="0" marL="0" rtl="0" algn="l">
              <a:lnSpc>
                <a:spcPct val="130000"/>
              </a:lnSpc>
              <a:spcBef>
                <a:spcPts val="0"/>
              </a:spcBef>
              <a:spcAft>
                <a:spcPts val="0"/>
              </a:spcAft>
              <a:buSzPts val="1300"/>
              <a:buNone/>
            </a:pPr>
            <a:r>
              <a:t/>
            </a:r>
            <a:endParaRPr sz="16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6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600">
              <a:solidFill>
                <a:srgbClr val="000000"/>
              </a:solidFill>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6"/>
          <p:cNvSpPr txBox="1"/>
          <p:nvPr>
            <p:ph type="title"/>
          </p:nvPr>
        </p:nvSpPr>
        <p:spPr>
          <a:xfrm>
            <a:off x="727800" y="847788"/>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300">
                <a:solidFill>
                  <a:srgbClr val="4C6A92"/>
                </a:solidFill>
                <a:latin typeface="Montserrat"/>
                <a:ea typeface="Montserrat"/>
                <a:cs typeface="Montserrat"/>
                <a:sym typeface="Montserrat"/>
              </a:rPr>
              <a:t>COnt’</a:t>
            </a:r>
            <a:endParaRPr b="1" sz="2300">
              <a:solidFill>
                <a:srgbClr val="4C6A92"/>
              </a:solidFill>
              <a:latin typeface="Montserrat"/>
              <a:ea typeface="Montserrat"/>
              <a:cs typeface="Montserrat"/>
              <a:sym typeface="Montserrat"/>
            </a:endParaRPr>
          </a:p>
          <a:p>
            <a:pPr indent="0" lvl="0" marL="0" rtl="0" algn="l">
              <a:lnSpc>
                <a:spcPct val="100000"/>
              </a:lnSpc>
              <a:spcBef>
                <a:spcPts val="0"/>
              </a:spcBef>
              <a:spcAft>
                <a:spcPts val="0"/>
              </a:spcAft>
              <a:buSzPts val="3000"/>
              <a:buNone/>
            </a:pPr>
            <a:r>
              <a:t/>
            </a:r>
            <a:endParaRPr b="1" sz="2300">
              <a:solidFill>
                <a:srgbClr val="4C6A92"/>
              </a:solidFill>
              <a:latin typeface="Montserrat"/>
              <a:ea typeface="Montserrat"/>
              <a:cs typeface="Montserrat"/>
              <a:sym typeface="Montserrat"/>
            </a:endParaRPr>
          </a:p>
        </p:txBody>
      </p:sp>
      <p:sp>
        <p:nvSpPr>
          <p:cNvPr id="334" name="Google Shape;334;p16"/>
          <p:cNvSpPr txBox="1"/>
          <p:nvPr>
            <p:ph idx="1" type="body"/>
          </p:nvPr>
        </p:nvSpPr>
        <p:spPr>
          <a:xfrm>
            <a:off x="143225" y="1383000"/>
            <a:ext cx="8906700" cy="3695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Font typeface="Courier New"/>
              <a:buChar char="●"/>
            </a:pPr>
            <a:r>
              <a:rPr lang="en" sz="1800">
                <a:solidFill>
                  <a:srgbClr val="586E75"/>
                </a:solidFill>
                <a:latin typeface="Courier New"/>
                <a:ea typeface="Courier New"/>
                <a:cs typeface="Courier New"/>
                <a:sym typeface="Courier New"/>
              </a:rPr>
              <a:t># Split dataset into training set and test set</a:t>
            </a:r>
            <a:endParaRPr sz="1800">
              <a:solidFill>
                <a:srgbClr val="839496"/>
              </a:solidFill>
              <a:highlight>
                <a:srgbClr val="002B36"/>
              </a:highlight>
              <a:latin typeface="Courier New"/>
              <a:ea typeface="Courier New"/>
              <a:cs typeface="Courier New"/>
              <a:sym typeface="Courier New"/>
            </a:endParaRPr>
          </a:p>
          <a:p>
            <a:pPr indent="-342900" lvl="0" marL="457200" rtl="0" algn="l">
              <a:lnSpc>
                <a:spcPct val="100000"/>
              </a:lnSpc>
              <a:spcBef>
                <a:spcPts val="0"/>
              </a:spcBef>
              <a:spcAft>
                <a:spcPts val="0"/>
              </a:spcAft>
              <a:buClr>
                <a:srgbClr val="000000"/>
              </a:buClr>
              <a:buSzPts val="1800"/>
              <a:buFont typeface="Courier New"/>
              <a:buChar char="●"/>
            </a:pPr>
            <a:r>
              <a:rPr lang="en" sz="1800">
                <a:solidFill>
                  <a:srgbClr val="839496"/>
                </a:solidFill>
                <a:highlight>
                  <a:srgbClr val="002B36"/>
                </a:highlight>
                <a:latin typeface="Courier New"/>
                <a:ea typeface="Courier New"/>
                <a:cs typeface="Courier New"/>
                <a:sym typeface="Courier New"/>
              </a:rPr>
              <a:t>X_train, X_test, y_train, y_test = train_test_split(X, y, test_size=</a:t>
            </a:r>
            <a:r>
              <a:rPr lang="en" sz="1800">
                <a:solidFill>
                  <a:srgbClr val="2AA198"/>
                </a:solidFill>
                <a:latin typeface="Courier New"/>
                <a:ea typeface="Courier New"/>
                <a:cs typeface="Courier New"/>
                <a:sym typeface="Courier New"/>
              </a:rPr>
              <a:t>0.3</a:t>
            </a:r>
            <a:r>
              <a:rPr lang="en" sz="1800">
                <a:solidFill>
                  <a:srgbClr val="839496"/>
                </a:solidFill>
                <a:highlight>
                  <a:srgbClr val="002B36"/>
                </a:highlight>
                <a:latin typeface="Courier New"/>
                <a:ea typeface="Courier New"/>
                <a:cs typeface="Courier New"/>
                <a:sym typeface="Courier New"/>
              </a:rPr>
              <a:t>) </a:t>
            </a:r>
            <a:r>
              <a:rPr lang="en" sz="1800">
                <a:solidFill>
                  <a:srgbClr val="586E75"/>
                </a:solidFill>
                <a:latin typeface="Courier New"/>
                <a:ea typeface="Courier New"/>
                <a:cs typeface="Courier New"/>
                <a:sym typeface="Courier New"/>
              </a:rPr>
              <a:t># 70% training and 30% test</a:t>
            </a:r>
            <a:endParaRPr sz="1800">
              <a:solidFill>
                <a:srgbClr val="586E75"/>
              </a:solidFill>
              <a:latin typeface="Courier New"/>
              <a:ea typeface="Courier New"/>
              <a:cs typeface="Courier New"/>
              <a:sym typeface="Courier New"/>
            </a:endParaRPr>
          </a:p>
          <a:p>
            <a:pPr indent="-342900" lvl="0" marL="457200" rtl="0" algn="l">
              <a:lnSpc>
                <a:spcPct val="100000"/>
              </a:lnSpc>
              <a:spcBef>
                <a:spcPts val="0"/>
              </a:spcBef>
              <a:spcAft>
                <a:spcPts val="0"/>
              </a:spcAft>
              <a:buClr>
                <a:srgbClr val="586E75"/>
              </a:buClr>
              <a:buSzPts val="1800"/>
              <a:buFont typeface="Courier New"/>
              <a:buChar char="●"/>
            </a:pPr>
            <a:r>
              <a:rPr lang="en" sz="1800">
                <a:solidFill>
                  <a:srgbClr val="586E75"/>
                </a:solidFill>
                <a:latin typeface="Courier New"/>
                <a:ea typeface="Courier New"/>
                <a:cs typeface="Courier New"/>
                <a:sym typeface="Courier New"/>
              </a:rPr>
              <a:t># Create adaboost classifer object</a:t>
            </a:r>
            <a:endParaRPr sz="1800">
              <a:solidFill>
                <a:srgbClr val="839496"/>
              </a:solidFill>
              <a:highlight>
                <a:srgbClr val="002B36"/>
              </a:highlight>
              <a:latin typeface="Courier New"/>
              <a:ea typeface="Courier New"/>
              <a:cs typeface="Courier New"/>
              <a:sym typeface="Courier New"/>
            </a:endParaRPr>
          </a:p>
          <a:p>
            <a:pPr indent="-342900" lvl="0" marL="457200" rtl="0" algn="l">
              <a:lnSpc>
                <a:spcPct val="100000"/>
              </a:lnSpc>
              <a:spcBef>
                <a:spcPts val="0"/>
              </a:spcBef>
              <a:spcAft>
                <a:spcPts val="0"/>
              </a:spcAft>
              <a:buClr>
                <a:srgbClr val="586E75"/>
              </a:buClr>
              <a:buSzPts val="1800"/>
              <a:buFont typeface="Courier New"/>
              <a:buChar char="●"/>
            </a:pPr>
            <a:r>
              <a:rPr lang="en" sz="1800">
                <a:solidFill>
                  <a:srgbClr val="839496"/>
                </a:solidFill>
                <a:highlight>
                  <a:srgbClr val="002B36"/>
                </a:highlight>
                <a:latin typeface="Courier New"/>
                <a:ea typeface="Courier New"/>
                <a:cs typeface="Courier New"/>
                <a:sym typeface="Courier New"/>
              </a:rPr>
              <a:t>abc = AdaBoostClassifier(n_estimators=</a:t>
            </a:r>
            <a:r>
              <a:rPr lang="en" sz="1800">
                <a:solidFill>
                  <a:srgbClr val="2AA198"/>
                </a:solidFill>
                <a:latin typeface="Courier New"/>
                <a:ea typeface="Courier New"/>
                <a:cs typeface="Courier New"/>
                <a:sym typeface="Courier New"/>
              </a:rPr>
              <a:t>50</a:t>
            </a:r>
            <a:r>
              <a:rPr lang="en" sz="1800">
                <a:solidFill>
                  <a:srgbClr val="839496"/>
                </a:solidFill>
                <a:highlight>
                  <a:srgbClr val="002B36"/>
                </a:highlight>
                <a:latin typeface="Courier New"/>
                <a:ea typeface="Courier New"/>
                <a:cs typeface="Courier New"/>
                <a:sym typeface="Courier New"/>
              </a:rPr>
              <a:t>, learning_rate=</a:t>
            </a:r>
            <a:r>
              <a:rPr lang="en" sz="1800">
                <a:solidFill>
                  <a:srgbClr val="2AA198"/>
                </a:solidFill>
                <a:latin typeface="Courier New"/>
                <a:ea typeface="Courier New"/>
                <a:cs typeface="Courier New"/>
                <a:sym typeface="Courier New"/>
              </a:rPr>
              <a:t>1</a:t>
            </a:r>
            <a:r>
              <a:rPr lang="en" sz="1800">
                <a:solidFill>
                  <a:srgbClr val="839496"/>
                </a:solidFill>
                <a:highlight>
                  <a:srgbClr val="002B36"/>
                </a:highlight>
                <a:latin typeface="Courier New"/>
                <a:ea typeface="Courier New"/>
                <a:cs typeface="Courier New"/>
                <a:sym typeface="Courier New"/>
              </a:rPr>
              <a:t>)</a:t>
            </a:r>
            <a:endParaRPr sz="1800">
              <a:solidFill>
                <a:srgbClr val="839496"/>
              </a:solidFill>
              <a:highlight>
                <a:srgbClr val="002B36"/>
              </a:highlight>
              <a:latin typeface="Courier New"/>
              <a:ea typeface="Courier New"/>
              <a:cs typeface="Courier New"/>
              <a:sym typeface="Courier New"/>
            </a:endParaRPr>
          </a:p>
          <a:p>
            <a:pPr indent="-342900" lvl="0" marL="457200" rtl="0" algn="l">
              <a:lnSpc>
                <a:spcPct val="100000"/>
              </a:lnSpc>
              <a:spcBef>
                <a:spcPts val="0"/>
              </a:spcBef>
              <a:spcAft>
                <a:spcPts val="0"/>
              </a:spcAft>
              <a:buClr>
                <a:srgbClr val="586E75"/>
              </a:buClr>
              <a:buSzPts val="1800"/>
              <a:buFont typeface="Courier New"/>
              <a:buChar char="●"/>
            </a:pPr>
            <a:r>
              <a:rPr lang="en" sz="1800">
                <a:solidFill>
                  <a:srgbClr val="586E75"/>
                </a:solidFill>
                <a:latin typeface="Courier New"/>
                <a:ea typeface="Courier New"/>
                <a:cs typeface="Courier New"/>
                <a:sym typeface="Courier New"/>
              </a:rPr>
              <a:t># Train Adaboost Classifer</a:t>
            </a:r>
            <a:endParaRPr sz="1800">
              <a:solidFill>
                <a:srgbClr val="839496"/>
              </a:solidFill>
              <a:highlight>
                <a:srgbClr val="002B36"/>
              </a:highlight>
              <a:latin typeface="Courier New"/>
              <a:ea typeface="Courier New"/>
              <a:cs typeface="Courier New"/>
              <a:sym typeface="Courier New"/>
            </a:endParaRPr>
          </a:p>
          <a:p>
            <a:pPr indent="-342900" lvl="0" marL="457200" rtl="0" algn="l">
              <a:lnSpc>
                <a:spcPct val="100000"/>
              </a:lnSpc>
              <a:spcBef>
                <a:spcPts val="0"/>
              </a:spcBef>
              <a:spcAft>
                <a:spcPts val="0"/>
              </a:spcAft>
              <a:buClr>
                <a:srgbClr val="586E75"/>
              </a:buClr>
              <a:buSzPts val="1800"/>
              <a:buFont typeface="Courier New"/>
              <a:buChar char="●"/>
            </a:pPr>
            <a:r>
              <a:rPr lang="en" sz="1800">
                <a:solidFill>
                  <a:srgbClr val="839496"/>
                </a:solidFill>
                <a:highlight>
                  <a:srgbClr val="002B36"/>
                </a:highlight>
                <a:latin typeface="Courier New"/>
                <a:ea typeface="Courier New"/>
                <a:cs typeface="Courier New"/>
                <a:sym typeface="Courier New"/>
              </a:rPr>
              <a:t>model = abc.fit(X_train, y_train)</a:t>
            </a:r>
            <a:endParaRPr sz="1800">
              <a:solidFill>
                <a:srgbClr val="839496"/>
              </a:solidFill>
              <a:highlight>
                <a:srgbClr val="002B36"/>
              </a:highlight>
              <a:latin typeface="Courier New"/>
              <a:ea typeface="Courier New"/>
              <a:cs typeface="Courier New"/>
              <a:sym typeface="Courier New"/>
            </a:endParaRPr>
          </a:p>
          <a:p>
            <a:pPr indent="-342900" lvl="0" marL="457200" rtl="0" algn="l">
              <a:lnSpc>
                <a:spcPct val="100000"/>
              </a:lnSpc>
              <a:spcBef>
                <a:spcPts val="0"/>
              </a:spcBef>
              <a:spcAft>
                <a:spcPts val="0"/>
              </a:spcAft>
              <a:buClr>
                <a:srgbClr val="586E75"/>
              </a:buClr>
              <a:buSzPts val="1800"/>
              <a:buFont typeface="Courier New"/>
              <a:buChar char="●"/>
            </a:pPr>
            <a:r>
              <a:rPr lang="en" sz="1800">
                <a:solidFill>
                  <a:srgbClr val="586E75"/>
                </a:solidFill>
                <a:latin typeface="Courier New"/>
                <a:ea typeface="Courier New"/>
                <a:cs typeface="Courier New"/>
                <a:sym typeface="Courier New"/>
              </a:rPr>
              <a:t>#Predict the response for test dataset</a:t>
            </a:r>
            <a:endParaRPr sz="1800">
              <a:solidFill>
                <a:srgbClr val="839496"/>
              </a:solidFill>
              <a:highlight>
                <a:srgbClr val="002B36"/>
              </a:highlight>
              <a:latin typeface="Courier New"/>
              <a:ea typeface="Courier New"/>
              <a:cs typeface="Courier New"/>
              <a:sym typeface="Courier New"/>
            </a:endParaRPr>
          </a:p>
          <a:p>
            <a:pPr indent="-342900" lvl="0" marL="457200" rtl="0" algn="l">
              <a:lnSpc>
                <a:spcPct val="100000"/>
              </a:lnSpc>
              <a:spcBef>
                <a:spcPts val="0"/>
              </a:spcBef>
              <a:spcAft>
                <a:spcPts val="0"/>
              </a:spcAft>
              <a:buClr>
                <a:srgbClr val="586E75"/>
              </a:buClr>
              <a:buSzPts val="1800"/>
              <a:buFont typeface="Courier New"/>
              <a:buChar char="●"/>
            </a:pPr>
            <a:r>
              <a:rPr lang="en" sz="1800">
                <a:solidFill>
                  <a:srgbClr val="839496"/>
                </a:solidFill>
                <a:highlight>
                  <a:srgbClr val="002B36"/>
                </a:highlight>
                <a:latin typeface="Courier New"/>
                <a:ea typeface="Courier New"/>
                <a:cs typeface="Courier New"/>
                <a:sym typeface="Courier New"/>
              </a:rPr>
              <a:t>y_pred = model.predict(X_test)</a:t>
            </a:r>
            <a:endParaRPr sz="1800">
              <a:solidFill>
                <a:srgbClr val="586E75"/>
              </a:solidFill>
              <a:latin typeface="Courier New"/>
              <a:ea typeface="Courier New"/>
              <a:cs typeface="Courier New"/>
              <a:sym typeface="Courier New"/>
            </a:endParaRPr>
          </a:p>
          <a:p>
            <a:pPr indent="0" lvl="0" marL="0" rtl="0" algn="l">
              <a:lnSpc>
                <a:spcPct val="130000"/>
              </a:lnSpc>
              <a:spcBef>
                <a:spcPts val="0"/>
              </a:spcBef>
              <a:spcAft>
                <a:spcPts val="0"/>
              </a:spcAft>
              <a:buSzPts val="1300"/>
              <a:buNone/>
            </a:pPr>
            <a:r>
              <a:t/>
            </a:r>
            <a:endParaRPr sz="16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6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600">
              <a:solidFill>
                <a:srgbClr val="000000"/>
              </a:solidFill>
              <a:latin typeface="Nunito"/>
              <a:ea typeface="Nunito"/>
              <a:cs typeface="Nunito"/>
              <a:sym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7"/>
          <p:cNvSpPr txBox="1"/>
          <p:nvPr>
            <p:ph type="title"/>
          </p:nvPr>
        </p:nvSpPr>
        <p:spPr>
          <a:xfrm>
            <a:off x="727800" y="847788"/>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300">
                <a:solidFill>
                  <a:srgbClr val="4C6A92"/>
                </a:solidFill>
                <a:latin typeface="Montserrat"/>
                <a:ea typeface="Montserrat"/>
                <a:cs typeface="Montserrat"/>
                <a:sym typeface="Montserrat"/>
              </a:rPr>
              <a:t>Cont’</a:t>
            </a:r>
            <a:endParaRPr b="1" sz="2300">
              <a:solidFill>
                <a:srgbClr val="4C6A92"/>
              </a:solidFill>
              <a:latin typeface="Montserrat"/>
              <a:ea typeface="Montserrat"/>
              <a:cs typeface="Montserrat"/>
              <a:sym typeface="Montserrat"/>
            </a:endParaRPr>
          </a:p>
          <a:p>
            <a:pPr indent="0" lvl="0" marL="0" rtl="0" algn="l">
              <a:lnSpc>
                <a:spcPct val="100000"/>
              </a:lnSpc>
              <a:spcBef>
                <a:spcPts val="0"/>
              </a:spcBef>
              <a:spcAft>
                <a:spcPts val="0"/>
              </a:spcAft>
              <a:buSzPts val="3000"/>
              <a:buNone/>
            </a:pPr>
            <a:r>
              <a:t/>
            </a:r>
            <a:endParaRPr b="1" sz="2300">
              <a:solidFill>
                <a:srgbClr val="4C6A92"/>
              </a:solidFill>
              <a:latin typeface="Montserrat"/>
              <a:ea typeface="Montserrat"/>
              <a:cs typeface="Montserrat"/>
              <a:sym typeface="Montserrat"/>
            </a:endParaRPr>
          </a:p>
        </p:txBody>
      </p:sp>
      <p:sp>
        <p:nvSpPr>
          <p:cNvPr id="340" name="Google Shape;340;p17"/>
          <p:cNvSpPr txBox="1"/>
          <p:nvPr>
            <p:ph idx="1" type="body"/>
          </p:nvPr>
        </p:nvSpPr>
        <p:spPr>
          <a:xfrm>
            <a:off x="143225" y="1383000"/>
            <a:ext cx="8906700" cy="3695400"/>
          </a:xfrm>
          <a:prstGeom prst="rect">
            <a:avLst/>
          </a:prstGeom>
          <a:noFill/>
          <a:ln>
            <a:noFill/>
          </a:ln>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Clr>
                <a:srgbClr val="000000"/>
              </a:buClr>
              <a:buSzPts val="1800"/>
              <a:buFont typeface="Nunito"/>
              <a:buChar char="●"/>
            </a:pPr>
            <a:r>
              <a:rPr lang="en" sz="1800">
                <a:solidFill>
                  <a:srgbClr val="3D4251"/>
                </a:solidFill>
                <a:highlight>
                  <a:srgbClr val="FFFFFF"/>
                </a:highlight>
                <a:latin typeface="Lora"/>
                <a:ea typeface="Lora"/>
                <a:cs typeface="Lora"/>
                <a:sym typeface="Lora"/>
              </a:rPr>
              <a:t>The most important parameters are base_estimator, n_estimators, and learning_rate."</a:t>
            </a:r>
            <a:endParaRPr sz="1800">
              <a:solidFill>
                <a:srgbClr val="3D4251"/>
              </a:solidFill>
              <a:highlight>
                <a:srgbClr val="FFFFFF"/>
              </a:highlight>
              <a:latin typeface="Lora"/>
              <a:ea typeface="Lora"/>
              <a:cs typeface="Lora"/>
              <a:sym typeface="Lora"/>
            </a:endParaRPr>
          </a:p>
          <a:p>
            <a:pPr indent="-342900" lvl="0" marL="457200" rtl="0" algn="l">
              <a:lnSpc>
                <a:spcPct val="180000"/>
              </a:lnSpc>
              <a:spcBef>
                <a:spcPts val="0"/>
              </a:spcBef>
              <a:spcAft>
                <a:spcPts val="0"/>
              </a:spcAft>
              <a:buClr>
                <a:srgbClr val="3D4251"/>
              </a:buClr>
              <a:buSzPts val="1800"/>
              <a:buFont typeface="Lora"/>
              <a:buChar char="●"/>
            </a:pPr>
            <a:r>
              <a:rPr b="1" lang="en" sz="1800">
                <a:solidFill>
                  <a:srgbClr val="3D4251"/>
                </a:solidFill>
                <a:highlight>
                  <a:srgbClr val="FFFFFF"/>
                </a:highlight>
                <a:latin typeface="Lora"/>
                <a:ea typeface="Lora"/>
                <a:cs typeface="Lora"/>
                <a:sym typeface="Lora"/>
              </a:rPr>
              <a:t>base_estimator:</a:t>
            </a:r>
            <a:r>
              <a:rPr lang="en" sz="1800">
                <a:solidFill>
                  <a:srgbClr val="3D4251"/>
                </a:solidFill>
                <a:highlight>
                  <a:srgbClr val="FFFFFF"/>
                </a:highlight>
                <a:latin typeface="Lora"/>
                <a:ea typeface="Lora"/>
                <a:cs typeface="Lora"/>
                <a:sym typeface="Lora"/>
              </a:rPr>
              <a:t> It is a weak learner used to train the model. It uses DecisionTreeClassifier as default weak learner for training purpose. You can also specify different machine learning algorithms.</a:t>
            </a:r>
            <a:endParaRPr sz="1800">
              <a:solidFill>
                <a:srgbClr val="3D4251"/>
              </a:solidFill>
              <a:highlight>
                <a:srgbClr val="FFFFFF"/>
              </a:highlight>
              <a:latin typeface="Lora"/>
              <a:ea typeface="Lora"/>
              <a:cs typeface="Lora"/>
              <a:sym typeface="Lora"/>
            </a:endParaRPr>
          </a:p>
          <a:p>
            <a:pPr indent="-342900" lvl="0" marL="457200" rtl="0" algn="l">
              <a:lnSpc>
                <a:spcPct val="180000"/>
              </a:lnSpc>
              <a:spcBef>
                <a:spcPts val="0"/>
              </a:spcBef>
              <a:spcAft>
                <a:spcPts val="0"/>
              </a:spcAft>
              <a:buClr>
                <a:srgbClr val="3D4251"/>
              </a:buClr>
              <a:buSzPts val="1800"/>
              <a:buFont typeface="Lora"/>
              <a:buChar char="●"/>
            </a:pPr>
            <a:r>
              <a:rPr b="1" lang="en" sz="1800">
                <a:solidFill>
                  <a:srgbClr val="3D4251"/>
                </a:solidFill>
                <a:highlight>
                  <a:srgbClr val="FFFFFF"/>
                </a:highlight>
                <a:latin typeface="Lora"/>
                <a:ea typeface="Lora"/>
                <a:cs typeface="Lora"/>
                <a:sym typeface="Lora"/>
              </a:rPr>
              <a:t>n_estimators:</a:t>
            </a:r>
            <a:r>
              <a:rPr lang="en" sz="1800">
                <a:solidFill>
                  <a:srgbClr val="3D4251"/>
                </a:solidFill>
                <a:highlight>
                  <a:srgbClr val="FFFFFF"/>
                </a:highlight>
                <a:latin typeface="Lora"/>
                <a:ea typeface="Lora"/>
                <a:cs typeface="Lora"/>
                <a:sym typeface="Lora"/>
              </a:rPr>
              <a:t> Number of weak learners to train iteratively.</a:t>
            </a:r>
            <a:endParaRPr sz="1800">
              <a:solidFill>
                <a:srgbClr val="3D4251"/>
              </a:solidFill>
              <a:highlight>
                <a:srgbClr val="FFFFFF"/>
              </a:highlight>
              <a:latin typeface="Lora"/>
              <a:ea typeface="Lora"/>
              <a:cs typeface="Lora"/>
              <a:sym typeface="Lora"/>
            </a:endParaRPr>
          </a:p>
          <a:p>
            <a:pPr indent="-342900" lvl="0" marL="457200" rtl="0" algn="l">
              <a:lnSpc>
                <a:spcPct val="180000"/>
              </a:lnSpc>
              <a:spcBef>
                <a:spcPts val="0"/>
              </a:spcBef>
              <a:spcAft>
                <a:spcPts val="0"/>
              </a:spcAft>
              <a:buClr>
                <a:srgbClr val="3D4251"/>
              </a:buClr>
              <a:buSzPts val="1800"/>
              <a:buFont typeface="Lora"/>
              <a:buChar char="●"/>
            </a:pPr>
            <a:r>
              <a:rPr b="1" lang="en" sz="1800">
                <a:solidFill>
                  <a:srgbClr val="3D4251"/>
                </a:solidFill>
                <a:highlight>
                  <a:srgbClr val="FFFFFF"/>
                </a:highlight>
                <a:latin typeface="Lora"/>
                <a:ea typeface="Lora"/>
                <a:cs typeface="Lora"/>
                <a:sym typeface="Lora"/>
              </a:rPr>
              <a:t>learning_rate:</a:t>
            </a:r>
            <a:r>
              <a:rPr lang="en" sz="1800">
                <a:solidFill>
                  <a:srgbClr val="3D4251"/>
                </a:solidFill>
                <a:highlight>
                  <a:srgbClr val="FFFFFF"/>
                </a:highlight>
                <a:latin typeface="Lora"/>
                <a:ea typeface="Lora"/>
                <a:cs typeface="Lora"/>
                <a:sym typeface="Lora"/>
              </a:rPr>
              <a:t> It contributes to the weights of weak learners. It uses 1 as a default value.</a:t>
            </a:r>
            <a:endParaRPr sz="1800">
              <a:solidFill>
                <a:srgbClr val="3D4251"/>
              </a:solidFill>
              <a:highlight>
                <a:srgbClr val="FFFFFF"/>
              </a:highlight>
              <a:latin typeface="Lora"/>
              <a:ea typeface="Lora"/>
              <a:cs typeface="Lora"/>
              <a:sym typeface="Lora"/>
            </a:endParaRPr>
          </a:p>
          <a:p>
            <a:pPr indent="0" lvl="0" marL="0" rtl="0" algn="l">
              <a:lnSpc>
                <a:spcPct val="130000"/>
              </a:lnSpc>
              <a:spcBef>
                <a:spcPts val="1500"/>
              </a:spcBef>
              <a:spcAft>
                <a:spcPts val="0"/>
              </a:spcAft>
              <a:buSzPts val="1300"/>
              <a:buNone/>
            </a:pPr>
            <a:r>
              <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8"/>
          <p:cNvSpPr txBox="1"/>
          <p:nvPr>
            <p:ph type="title"/>
          </p:nvPr>
        </p:nvSpPr>
        <p:spPr>
          <a:xfrm>
            <a:off x="727800" y="847788"/>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300">
                <a:solidFill>
                  <a:srgbClr val="4C6A92"/>
                </a:solidFill>
                <a:latin typeface="Montserrat"/>
                <a:ea typeface="Montserrat"/>
                <a:cs typeface="Montserrat"/>
                <a:sym typeface="Montserrat"/>
              </a:rPr>
              <a:t>Evaluate Model</a:t>
            </a:r>
            <a:endParaRPr b="1" sz="2300">
              <a:solidFill>
                <a:srgbClr val="4C6A92"/>
              </a:solidFill>
              <a:latin typeface="Montserrat"/>
              <a:ea typeface="Montserrat"/>
              <a:cs typeface="Montserrat"/>
              <a:sym typeface="Montserrat"/>
            </a:endParaRPr>
          </a:p>
          <a:p>
            <a:pPr indent="0" lvl="0" marL="0" rtl="0" algn="l">
              <a:lnSpc>
                <a:spcPct val="100000"/>
              </a:lnSpc>
              <a:spcBef>
                <a:spcPts val="0"/>
              </a:spcBef>
              <a:spcAft>
                <a:spcPts val="0"/>
              </a:spcAft>
              <a:buSzPts val="3000"/>
              <a:buNone/>
            </a:pPr>
            <a:r>
              <a:t/>
            </a:r>
            <a:endParaRPr b="1" sz="2300">
              <a:solidFill>
                <a:srgbClr val="4C6A92"/>
              </a:solidFill>
              <a:latin typeface="Montserrat"/>
              <a:ea typeface="Montserrat"/>
              <a:cs typeface="Montserrat"/>
              <a:sym typeface="Montserrat"/>
            </a:endParaRPr>
          </a:p>
        </p:txBody>
      </p:sp>
      <p:sp>
        <p:nvSpPr>
          <p:cNvPr id="346" name="Google Shape;346;p18"/>
          <p:cNvSpPr txBox="1"/>
          <p:nvPr>
            <p:ph idx="1" type="body"/>
          </p:nvPr>
        </p:nvSpPr>
        <p:spPr>
          <a:xfrm>
            <a:off x="143225" y="1383000"/>
            <a:ext cx="8906700" cy="3695400"/>
          </a:xfrm>
          <a:prstGeom prst="rect">
            <a:avLst/>
          </a:prstGeom>
          <a:noFill/>
          <a:ln>
            <a:noFill/>
          </a:ln>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Clr>
                <a:srgbClr val="000000"/>
              </a:buClr>
              <a:buSzPts val="1800"/>
              <a:buFont typeface="Nunito"/>
              <a:buChar char="●"/>
            </a:pPr>
            <a:r>
              <a:rPr lang="en" sz="1800">
                <a:solidFill>
                  <a:srgbClr val="586E75"/>
                </a:solidFill>
                <a:latin typeface="Courier New"/>
                <a:ea typeface="Courier New"/>
                <a:cs typeface="Courier New"/>
                <a:sym typeface="Courier New"/>
              </a:rPr>
              <a:t># Model Accuracy, how often is the classifier correct?</a:t>
            </a:r>
            <a:endParaRPr sz="1800">
              <a:solidFill>
                <a:srgbClr val="839496"/>
              </a:solidFill>
              <a:highlight>
                <a:srgbClr val="002B36"/>
              </a:highlight>
              <a:latin typeface="Courier New"/>
              <a:ea typeface="Courier New"/>
              <a:cs typeface="Courier New"/>
              <a:sym typeface="Courier New"/>
            </a:endParaRPr>
          </a:p>
          <a:p>
            <a:pPr indent="-342900" lvl="0" marL="457200" rtl="0" algn="l">
              <a:lnSpc>
                <a:spcPct val="130000"/>
              </a:lnSpc>
              <a:spcBef>
                <a:spcPts val="0"/>
              </a:spcBef>
              <a:spcAft>
                <a:spcPts val="0"/>
              </a:spcAft>
              <a:buClr>
                <a:srgbClr val="000000"/>
              </a:buClr>
              <a:buSzPts val="1800"/>
              <a:buFont typeface="Nunito"/>
              <a:buChar char="●"/>
            </a:pPr>
            <a:r>
              <a:rPr lang="en" sz="1800">
                <a:solidFill>
                  <a:srgbClr val="839496"/>
                </a:solidFill>
                <a:highlight>
                  <a:srgbClr val="002B36"/>
                </a:highlight>
                <a:latin typeface="Courier New"/>
                <a:ea typeface="Courier New"/>
                <a:cs typeface="Courier New"/>
                <a:sym typeface="Courier New"/>
              </a:rPr>
              <a:t>print(</a:t>
            </a:r>
            <a:r>
              <a:rPr lang="en" sz="1800">
                <a:solidFill>
                  <a:srgbClr val="2AA198"/>
                </a:solidFill>
                <a:latin typeface="Courier New"/>
                <a:ea typeface="Courier New"/>
                <a:cs typeface="Courier New"/>
                <a:sym typeface="Courier New"/>
              </a:rPr>
              <a:t>"Accuracy:"</a:t>
            </a:r>
            <a:r>
              <a:rPr lang="en" sz="1800">
                <a:solidFill>
                  <a:srgbClr val="839496"/>
                </a:solidFill>
                <a:highlight>
                  <a:srgbClr val="002B36"/>
                </a:highlight>
                <a:latin typeface="Courier New"/>
                <a:ea typeface="Courier New"/>
                <a:cs typeface="Courier New"/>
                <a:sym typeface="Courier New"/>
              </a:rPr>
              <a:t>,metrics.accuracy_score(y_test, y_pred))</a:t>
            </a:r>
            <a:endParaRPr sz="1800">
              <a:solidFill>
                <a:srgbClr val="839496"/>
              </a:solidFill>
              <a:highlight>
                <a:srgbClr val="002B36"/>
              </a:highlight>
              <a:latin typeface="Courier New"/>
              <a:ea typeface="Courier New"/>
              <a:cs typeface="Courier New"/>
              <a:sym typeface="Courier New"/>
            </a:endParaRPr>
          </a:p>
          <a:p>
            <a:pPr indent="-342900" lvl="0" marL="457200" rtl="0" algn="l">
              <a:lnSpc>
                <a:spcPct val="130000"/>
              </a:lnSpc>
              <a:spcBef>
                <a:spcPts val="0"/>
              </a:spcBef>
              <a:spcAft>
                <a:spcPts val="0"/>
              </a:spcAft>
              <a:buClr>
                <a:srgbClr val="839496"/>
              </a:buClr>
              <a:buSzPts val="1800"/>
              <a:buFont typeface="Courier New"/>
              <a:buChar char="●"/>
            </a:pPr>
            <a:r>
              <a:t/>
            </a:r>
            <a:endParaRPr sz="1800">
              <a:solidFill>
                <a:srgbClr val="839496"/>
              </a:solidFill>
              <a:highlight>
                <a:srgbClr val="002B36"/>
              </a:highlight>
              <a:latin typeface="Courier New"/>
              <a:ea typeface="Courier New"/>
              <a:cs typeface="Courier New"/>
              <a:sym typeface="Courier New"/>
            </a:endParaRPr>
          </a:p>
          <a:p>
            <a:pPr indent="0" lvl="0" marL="0" rtl="0" algn="l">
              <a:lnSpc>
                <a:spcPct val="130000"/>
              </a:lnSpc>
              <a:spcBef>
                <a:spcPts val="0"/>
              </a:spcBef>
              <a:spcAft>
                <a:spcPts val="0"/>
              </a:spcAft>
              <a:buSzPts val="1300"/>
              <a:buNone/>
            </a:pPr>
            <a:r>
              <a:rPr lang="en" sz="1800">
                <a:solidFill>
                  <a:srgbClr val="000000"/>
                </a:solidFill>
                <a:latin typeface="Nunito"/>
                <a:ea typeface="Nunito"/>
                <a:cs typeface="Nunito"/>
                <a:sym typeface="Nunito"/>
              </a:rPr>
              <a:t>When </a:t>
            </a:r>
            <a:r>
              <a:rPr lang="en" sz="1800">
                <a:solidFill>
                  <a:srgbClr val="3D4251"/>
                </a:solidFill>
                <a:highlight>
                  <a:srgbClr val="FFFFFF"/>
                </a:highlight>
                <a:latin typeface="Lora"/>
                <a:ea typeface="Lora"/>
                <a:cs typeface="Lora"/>
                <a:sym typeface="Lora"/>
              </a:rPr>
              <a:t>you got an accuracy of 88.88%, considered as good accuracy</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6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600">
              <a:solidFill>
                <a:srgbClr val="000000"/>
              </a:solidFill>
              <a:latin typeface="Nunito"/>
              <a:ea typeface="Nunito"/>
              <a:cs typeface="Nunito"/>
              <a:sym typeface="Nuni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9"/>
          <p:cNvSpPr txBox="1"/>
          <p:nvPr>
            <p:ph type="title"/>
          </p:nvPr>
        </p:nvSpPr>
        <p:spPr>
          <a:xfrm>
            <a:off x="727800" y="847788"/>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300">
                <a:solidFill>
                  <a:srgbClr val="4C6A92"/>
                </a:solidFill>
                <a:latin typeface="Montserrat"/>
                <a:ea typeface="Montserrat"/>
                <a:cs typeface="Montserrat"/>
                <a:sym typeface="Montserrat"/>
              </a:rPr>
              <a:t>Use different Base Learners</a:t>
            </a:r>
            <a:endParaRPr b="1" sz="2300">
              <a:solidFill>
                <a:srgbClr val="4C6A92"/>
              </a:solidFill>
              <a:latin typeface="Montserrat"/>
              <a:ea typeface="Montserrat"/>
              <a:cs typeface="Montserrat"/>
              <a:sym typeface="Montserrat"/>
            </a:endParaRPr>
          </a:p>
          <a:p>
            <a:pPr indent="0" lvl="0" marL="0" rtl="0" algn="l">
              <a:lnSpc>
                <a:spcPct val="100000"/>
              </a:lnSpc>
              <a:spcBef>
                <a:spcPts val="0"/>
              </a:spcBef>
              <a:spcAft>
                <a:spcPts val="0"/>
              </a:spcAft>
              <a:buSzPts val="3000"/>
              <a:buNone/>
            </a:pPr>
            <a:r>
              <a:t/>
            </a:r>
            <a:endParaRPr b="1" sz="2300">
              <a:solidFill>
                <a:srgbClr val="4C6A92"/>
              </a:solidFill>
              <a:latin typeface="Montserrat"/>
              <a:ea typeface="Montserrat"/>
              <a:cs typeface="Montserrat"/>
              <a:sym typeface="Montserrat"/>
            </a:endParaRPr>
          </a:p>
        </p:txBody>
      </p:sp>
      <p:sp>
        <p:nvSpPr>
          <p:cNvPr id="352" name="Google Shape;352;p19"/>
          <p:cNvSpPr txBox="1"/>
          <p:nvPr>
            <p:ph idx="1" type="body"/>
          </p:nvPr>
        </p:nvSpPr>
        <p:spPr>
          <a:xfrm>
            <a:off x="143225" y="1383000"/>
            <a:ext cx="8906700" cy="3695400"/>
          </a:xfrm>
          <a:prstGeom prst="rect">
            <a:avLst/>
          </a:prstGeom>
          <a:noFill/>
          <a:ln>
            <a:noFill/>
          </a:ln>
        </p:spPr>
        <p:txBody>
          <a:bodyPr anchorCtr="0" anchor="t" bIns="91425" lIns="91425" spcFirstLastPara="1" rIns="91425" wrap="square" tIns="91425">
            <a:noAutofit/>
          </a:bodyPr>
          <a:lstStyle/>
          <a:p>
            <a:pPr indent="-368300" lvl="0" marL="457200" rtl="0" algn="l">
              <a:lnSpc>
                <a:spcPct val="130000"/>
              </a:lnSpc>
              <a:spcBef>
                <a:spcPts val="0"/>
              </a:spcBef>
              <a:spcAft>
                <a:spcPts val="0"/>
              </a:spcAft>
              <a:buClr>
                <a:srgbClr val="000000"/>
              </a:buClr>
              <a:buSzPts val="2200"/>
              <a:buFont typeface="Nunito"/>
              <a:buChar char="●"/>
            </a:pPr>
            <a:r>
              <a:rPr lang="en" sz="2200">
                <a:solidFill>
                  <a:srgbClr val="000000"/>
                </a:solidFill>
                <a:highlight>
                  <a:srgbClr val="FFFFFF"/>
                </a:highlight>
                <a:latin typeface="Nunito"/>
                <a:ea typeface="Nunito"/>
                <a:cs typeface="Nunito"/>
                <a:sym typeface="Nunito"/>
              </a:rPr>
              <a:t>You can use any ML learner as base estimator if it accepts sample weight such as Decision Tree, Support Vector Classifier.</a:t>
            </a:r>
            <a:endParaRPr sz="22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6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6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600">
              <a:solidFill>
                <a:srgbClr val="000000"/>
              </a:solidFill>
              <a:latin typeface="Nunito"/>
              <a:ea typeface="Nunito"/>
              <a:cs typeface="Nunito"/>
              <a:sym typeface="Nuni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0"/>
          <p:cNvSpPr txBox="1"/>
          <p:nvPr/>
        </p:nvSpPr>
        <p:spPr>
          <a:xfrm>
            <a:off x="0" y="0"/>
            <a:ext cx="9063000" cy="51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586E75"/>
                </a:solidFill>
                <a:latin typeface="Courier New"/>
                <a:ea typeface="Courier New"/>
                <a:cs typeface="Courier New"/>
                <a:sym typeface="Courier New"/>
              </a:rPr>
              <a:t># Load libraries</a:t>
            </a:r>
            <a:endParaRPr b="0" i="0" sz="1900" u="none" cap="none" strike="noStrike">
              <a:solidFill>
                <a:srgbClr val="839496"/>
              </a:solidFill>
              <a:highlight>
                <a:srgbClr val="002B36"/>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859900"/>
                </a:solidFill>
                <a:latin typeface="Courier New"/>
                <a:ea typeface="Courier New"/>
                <a:cs typeface="Courier New"/>
                <a:sym typeface="Courier New"/>
              </a:rPr>
              <a:t>from</a:t>
            </a:r>
            <a:r>
              <a:rPr b="0" i="0" lang="en" sz="1900" u="none" cap="none" strike="noStrike">
                <a:solidFill>
                  <a:srgbClr val="839496"/>
                </a:solidFill>
                <a:highlight>
                  <a:srgbClr val="002B36"/>
                </a:highlight>
                <a:latin typeface="Courier New"/>
                <a:ea typeface="Courier New"/>
                <a:cs typeface="Courier New"/>
                <a:sym typeface="Courier New"/>
              </a:rPr>
              <a:t> sklearn.ensemble </a:t>
            </a:r>
            <a:r>
              <a:rPr b="0" i="0" lang="en" sz="1900" u="none" cap="none" strike="noStrike">
                <a:solidFill>
                  <a:srgbClr val="859900"/>
                </a:solidFill>
                <a:latin typeface="Courier New"/>
                <a:ea typeface="Courier New"/>
                <a:cs typeface="Courier New"/>
                <a:sym typeface="Courier New"/>
              </a:rPr>
              <a:t>import</a:t>
            </a:r>
            <a:r>
              <a:rPr b="0" i="0" lang="en" sz="1900" u="none" cap="none" strike="noStrike">
                <a:solidFill>
                  <a:srgbClr val="839496"/>
                </a:solidFill>
                <a:highlight>
                  <a:srgbClr val="002B36"/>
                </a:highlight>
                <a:latin typeface="Courier New"/>
                <a:ea typeface="Courier New"/>
                <a:cs typeface="Courier New"/>
                <a:sym typeface="Courier New"/>
              </a:rPr>
              <a:t> AdaBoostClassifier</a:t>
            </a:r>
            <a:endParaRPr b="0" i="0" sz="1900" u="none" cap="none" strike="noStrike">
              <a:solidFill>
                <a:srgbClr val="839496"/>
              </a:solidFill>
              <a:highlight>
                <a:srgbClr val="002B36"/>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586E75"/>
                </a:solidFill>
                <a:latin typeface="Courier New"/>
                <a:ea typeface="Courier New"/>
                <a:cs typeface="Courier New"/>
                <a:sym typeface="Courier New"/>
              </a:rPr>
              <a:t># Import Support Vector Classifier</a:t>
            </a:r>
            <a:endParaRPr b="0" i="0" sz="1900" u="none" cap="none" strike="noStrike">
              <a:solidFill>
                <a:srgbClr val="839496"/>
              </a:solidFill>
              <a:highlight>
                <a:srgbClr val="002B36"/>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859900"/>
                </a:solidFill>
                <a:latin typeface="Courier New"/>
                <a:ea typeface="Courier New"/>
                <a:cs typeface="Courier New"/>
                <a:sym typeface="Courier New"/>
              </a:rPr>
              <a:t>from</a:t>
            </a:r>
            <a:r>
              <a:rPr b="0" i="0" lang="en" sz="1900" u="none" cap="none" strike="noStrike">
                <a:solidFill>
                  <a:srgbClr val="839496"/>
                </a:solidFill>
                <a:highlight>
                  <a:srgbClr val="002B36"/>
                </a:highlight>
                <a:latin typeface="Courier New"/>
                <a:ea typeface="Courier New"/>
                <a:cs typeface="Courier New"/>
                <a:sym typeface="Courier New"/>
              </a:rPr>
              <a:t> sklearn.svm </a:t>
            </a:r>
            <a:r>
              <a:rPr b="0" i="0" lang="en" sz="1900" u="none" cap="none" strike="noStrike">
                <a:solidFill>
                  <a:srgbClr val="859900"/>
                </a:solidFill>
                <a:latin typeface="Courier New"/>
                <a:ea typeface="Courier New"/>
                <a:cs typeface="Courier New"/>
                <a:sym typeface="Courier New"/>
              </a:rPr>
              <a:t>import</a:t>
            </a:r>
            <a:r>
              <a:rPr b="0" i="0" lang="en" sz="1900" u="none" cap="none" strike="noStrike">
                <a:solidFill>
                  <a:srgbClr val="839496"/>
                </a:solidFill>
                <a:highlight>
                  <a:srgbClr val="002B36"/>
                </a:highlight>
                <a:latin typeface="Courier New"/>
                <a:ea typeface="Courier New"/>
                <a:cs typeface="Courier New"/>
                <a:sym typeface="Courier New"/>
              </a:rPr>
              <a:t> SVC</a:t>
            </a:r>
            <a:endParaRPr b="0" i="0" sz="1900" u="none" cap="none" strike="noStrike">
              <a:solidFill>
                <a:srgbClr val="839496"/>
              </a:solidFill>
              <a:highlight>
                <a:srgbClr val="002B36"/>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586E75"/>
                </a:solidFill>
                <a:latin typeface="Courier New"/>
                <a:ea typeface="Courier New"/>
                <a:cs typeface="Courier New"/>
                <a:sym typeface="Courier New"/>
              </a:rPr>
              <a:t>#Import scikit-learn metrics module for accuracy calculation</a:t>
            </a:r>
            <a:endParaRPr b="0" i="0" sz="1900" u="none" cap="none" strike="noStrike">
              <a:solidFill>
                <a:srgbClr val="839496"/>
              </a:solidFill>
              <a:highlight>
                <a:srgbClr val="002B36"/>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859900"/>
                </a:solidFill>
                <a:latin typeface="Courier New"/>
                <a:ea typeface="Courier New"/>
                <a:cs typeface="Courier New"/>
                <a:sym typeface="Courier New"/>
              </a:rPr>
              <a:t>from</a:t>
            </a:r>
            <a:r>
              <a:rPr b="0" i="0" lang="en" sz="1900" u="none" cap="none" strike="noStrike">
                <a:solidFill>
                  <a:srgbClr val="839496"/>
                </a:solidFill>
                <a:highlight>
                  <a:srgbClr val="002B36"/>
                </a:highlight>
                <a:latin typeface="Courier New"/>
                <a:ea typeface="Courier New"/>
                <a:cs typeface="Courier New"/>
                <a:sym typeface="Courier New"/>
              </a:rPr>
              <a:t> sklearn </a:t>
            </a:r>
            <a:r>
              <a:rPr b="0" i="0" lang="en" sz="1900" u="none" cap="none" strike="noStrike">
                <a:solidFill>
                  <a:srgbClr val="859900"/>
                </a:solidFill>
                <a:latin typeface="Courier New"/>
                <a:ea typeface="Courier New"/>
                <a:cs typeface="Courier New"/>
                <a:sym typeface="Courier New"/>
              </a:rPr>
              <a:t>import</a:t>
            </a:r>
            <a:r>
              <a:rPr b="0" i="0" lang="en" sz="1900" u="none" cap="none" strike="noStrike">
                <a:solidFill>
                  <a:srgbClr val="839496"/>
                </a:solidFill>
                <a:highlight>
                  <a:srgbClr val="002B36"/>
                </a:highlight>
                <a:latin typeface="Courier New"/>
                <a:ea typeface="Courier New"/>
                <a:cs typeface="Courier New"/>
                <a:sym typeface="Courier New"/>
              </a:rPr>
              <a:t> metrics</a:t>
            </a:r>
            <a:endParaRPr b="0" i="0" sz="1900" u="none" cap="none" strike="noStrike">
              <a:solidFill>
                <a:srgbClr val="839496"/>
              </a:solidFill>
              <a:highlight>
                <a:srgbClr val="002B36"/>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839496"/>
                </a:solidFill>
                <a:highlight>
                  <a:srgbClr val="002B36"/>
                </a:highlight>
                <a:latin typeface="Courier New"/>
                <a:ea typeface="Courier New"/>
                <a:cs typeface="Courier New"/>
                <a:sym typeface="Courier New"/>
              </a:rPr>
              <a:t>svc=SVC(probability=</a:t>
            </a:r>
            <a:r>
              <a:rPr b="0" i="0" lang="en" sz="1900" u="none" cap="none" strike="noStrike">
                <a:solidFill>
                  <a:srgbClr val="859900"/>
                </a:solidFill>
                <a:latin typeface="Courier New"/>
                <a:ea typeface="Courier New"/>
                <a:cs typeface="Courier New"/>
                <a:sym typeface="Courier New"/>
              </a:rPr>
              <a:t>True</a:t>
            </a:r>
            <a:r>
              <a:rPr b="0" i="0" lang="en" sz="1900" u="none" cap="none" strike="noStrike">
                <a:solidFill>
                  <a:srgbClr val="839496"/>
                </a:solidFill>
                <a:highlight>
                  <a:srgbClr val="002B36"/>
                </a:highlight>
                <a:latin typeface="Courier New"/>
                <a:ea typeface="Courier New"/>
                <a:cs typeface="Courier New"/>
                <a:sym typeface="Courier New"/>
              </a:rPr>
              <a:t>, kernel=</a:t>
            </a:r>
            <a:r>
              <a:rPr b="0" i="0" lang="en" sz="1900" u="none" cap="none" strike="noStrike">
                <a:solidFill>
                  <a:srgbClr val="2AA198"/>
                </a:solidFill>
                <a:latin typeface="Courier New"/>
                <a:ea typeface="Courier New"/>
                <a:cs typeface="Courier New"/>
                <a:sym typeface="Courier New"/>
              </a:rPr>
              <a:t>'linear'</a:t>
            </a:r>
            <a:r>
              <a:rPr b="0" i="0" lang="en" sz="1900" u="none" cap="none" strike="noStrike">
                <a:solidFill>
                  <a:srgbClr val="839496"/>
                </a:solidFill>
                <a:highlight>
                  <a:srgbClr val="002B36"/>
                </a:highlight>
                <a:latin typeface="Courier New"/>
                <a:ea typeface="Courier New"/>
                <a:cs typeface="Courier New"/>
                <a:sym typeface="Courier New"/>
              </a:rPr>
              <a:t>)</a:t>
            </a:r>
            <a:endParaRPr b="0" i="0" sz="1900" u="none" cap="none" strike="noStrike">
              <a:solidFill>
                <a:srgbClr val="839496"/>
              </a:solidFill>
              <a:highlight>
                <a:srgbClr val="002B36"/>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586E75"/>
                </a:solidFill>
                <a:latin typeface="Courier New"/>
                <a:ea typeface="Courier New"/>
                <a:cs typeface="Courier New"/>
                <a:sym typeface="Courier New"/>
              </a:rPr>
              <a:t># Create adaboost classifer object</a:t>
            </a:r>
            <a:endParaRPr b="0" i="0" sz="1900" u="none" cap="none" strike="noStrike">
              <a:solidFill>
                <a:srgbClr val="839496"/>
              </a:solidFill>
              <a:highlight>
                <a:srgbClr val="002B36"/>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839496"/>
                </a:solidFill>
                <a:highlight>
                  <a:srgbClr val="002B36"/>
                </a:highlight>
                <a:latin typeface="Courier New"/>
                <a:ea typeface="Courier New"/>
                <a:cs typeface="Courier New"/>
                <a:sym typeface="Courier New"/>
              </a:rPr>
              <a:t>abc =AdaBoostClassifier(n_estimators=</a:t>
            </a:r>
            <a:r>
              <a:rPr b="0" i="0" lang="en" sz="1900" u="none" cap="none" strike="noStrike">
                <a:solidFill>
                  <a:srgbClr val="2AA198"/>
                </a:solidFill>
                <a:latin typeface="Courier New"/>
                <a:ea typeface="Courier New"/>
                <a:cs typeface="Courier New"/>
                <a:sym typeface="Courier New"/>
              </a:rPr>
              <a:t>50</a:t>
            </a:r>
            <a:r>
              <a:rPr b="0" i="0" lang="en" sz="1900" u="none" cap="none" strike="noStrike">
                <a:solidFill>
                  <a:srgbClr val="839496"/>
                </a:solidFill>
                <a:highlight>
                  <a:srgbClr val="002B36"/>
                </a:highlight>
                <a:latin typeface="Courier New"/>
                <a:ea typeface="Courier New"/>
                <a:cs typeface="Courier New"/>
                <a:sym typeface="Courier New"/>
              </a:rPr>
              <a:t>, base_estimator=svc,learning_rate=</a:t>
            </a:r>
            <a:r>
              <a:rPr b="0" i="0" lang="en" sz="1900" u="none" cap="none" strike="noStrike">
                <a:solidFill>
                  <a:srgbClr val="2AA198"/>
                </a:solidFill>
                <a:latin typeface="Courier New"/>
                <a:ea typeface="Courier New"/>
                <a:cs typeface="Courier New"/>
                <a:sym typeface="Courier New"/>
              </a:rPr>
              <a:t>1</a:t>
            </a:r>
            <a:r>
              <a:rPr b="0" i="0" lang="en" sz="1900" u="none" cap="none" strike="noStrike">
                <a:solidFill>
                  <a:srgbClr val="839496"/>
                </a:solidFill>
                <a:highlight>
                  <a:srgbClr val="002B36"/>
                </a:highlight>
                <a:latin typeface="Courier New"/>
                <a:ea typeface="Courier New"/>
                <a:cs typeface="Courier New"/>
                <a:sym typeface="Courier New"/>
              </a:rPr>
              <a:t>)</a:t>
            </a:r>
            <a:endParaRPr b="0" i="0" sz="1900" u="none" cap="none" strike="noStrike">
              <a:solidFill>
                <a:srgbClr val="839496"/>
              </a:solidFill>
              <a:highlight>
                <a:srgbClr val="002B36"/>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586E75"/>
                </a:solidFill>
                <a:latin typeface="Courier New"/>
                <a:ea typeface="Courier New"/>
                <a:cs typeface="Courier New"/>
                <a:sym typeface="Courier New"/>
              </a:rPr>
              <a:t># Train Adaboost Classifer</a:t>
            </a:r>
            <a:endParaRPr b="0" i="0" sz="1900" u="none" cap="none" strike="noStrike">
              <a:solidFill>
                <a:srgbClr val="839496"/>
              </a:solidFill>
              <a:highlight>
                <a:srgbClr val="002B36"/>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839496"/>
                </a:solidFill>
                <a:highlight>
                  <a:srgbClr val="002B36"/>
                </a:highlight>
                <a:latin typeface="Courier New"/>
                <a:ea typeface="Courier New"/>
                <a:cs typeface="Courier New"/>
                <a:sym typeface="Courier New"/>
              </a:rPr>
              <a:t>model = abc.fit(X_train, y_train)</a:t>
            </a:r>
            <a:endParaRPr b="0" i="0" sz="1900" u="none" cap="none" strike="noStrike">
              <a:solidFill>
                <a:srgbClr val="839496"/>
              </a:solidFill>
              <a:highlight>
                <a:srgbClr val="002B36"/>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586E75"/>
                </a:solidFill>
                <a:latin typeface="Courier New"/>
                <a:ea typeface="Courier New"/>
                <a:cs typeface="Courier New"/>
                <a:sym typeface="Courier New"/>
              </a:rPr>
              <a:t>#Predict the response for test dataset</a:t>
            </a:r>
            <a:endParaRPr b="0" i="0" sz="1900" u="none" cap="none" strike="noStrike">
              <a:solidFill>
                <a:srgbClr val="839496"/>
              </a:solidFill>
              <a:highlight>
                <a:srgbClr val="002B36"/>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839496"/>
                </a:solidFill>
                <a:highlight>
                  <a:srgbClr val="002B36"/>
                </a:highlight>
                <a:latin typeface="Courier New"/>
                <a:ea typeface="Courier New"/>
                <a:cs typeface="Courier New"/>
                <a:sym typeface="Courier New"/>
              </a:rPr>
              <a:t>y_pred = model.predict(X_test)</a:t>
            </a:r>
            <a:endParaRPr b="0" i="0" sz="1900" u="none" cap="none" strike="noStrike">
              <a:solidFill>
                <a:srgbClr val="839496"/>
              </a:solidFill>
              <a:highlight>
                <a:srgbClr val="002B36"/>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586E75"/>
                </a:solidFill>
                <a:latin typeface="Courier New"/>
                <a:ea typeface="Courier New"/>
                <a:cs typeface="Courier New"/>
                <a:sym typeface="Courier New"/>
              </a:rPr>
              <a:t># Model Accuracy, how often is the classifier correct?</a:t>
            </a:r>
            <a:endParaRPr b="0" i="0" sz="1900" u="none" cap="none" strike="noStrike">
              <a:solidFill>
                <a:srgbClr val="839496"/>
              </a:solidFill>
              <a:highlight>
                <a:srgbClr val="002B36"/>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839496"/>
                </a:solidFill>
                <a:highlight>
                  <a:srgbClr val="002B36"/>
                </a:highlight>
                <a:latin typeface="Courier New"/>
                <a:ea typeface="Courier New"/>
                <a:cs typeface="Courier New"/>
                <a:sym typeface="Courier New"/>
              </a:rPr>
              <a:t>print(</a:t>
            </a:r>
            <a:r>
              <a:rPr b="0" i="0" lang="en" sz="1900" u="none" cap="none" strike="noStrike">
                <a:solidFill>
                  <a:srgbClr val="2AA198"/>
                </a:solidFill>
                <a:latin typeface="Courier New"/>
                <a:ea typeface="Courier New"/>
                <a:cs typeface="Courier New"/>
                <a:sym typeface="Courier New"/>
              </a:rPr>
              <a:t>"Accuracy:"</a:t>
            </a:r>
            <a:r>
              <a:rPr b="0" i="0" lang="en" sz="1900" u="none" cap="none" strike="noStrike">
                <a:solidFill>
                  <a:srgbClr val="839496"/>
                </a:solidFill>
                <a:highlight>
                  <a:srgbClr val="002B36"/>
                </a:highlight>
                <a:latin typeface="Courier New"/>
                <a:ea typeface="Courier New"/>
                <a:cs typeface="Courier New"/>
                <a:sym typeface="Courier New"/>
              </a:rPr>
              <a:t>,metrics.accuracy_score(y_test, y_pred))</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1"/>
          <p:cNvSpPr txBox="1"/>
          <p:nvPr>
            <p:ph type="title"/>
          </p:nvPr>
        </p:nvSpPr>
        <p:spPr>
          <a:xfrm>
            <a:off x="727800" y="847788"/>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300">
                <a:solidFill>
                  <a:srgbClr val="4C6A92"/>
                </a:solidFill>
                <a:latin typeface="Montserrat"/>
                <a:ea typeface="Montserrat"/>
                <a:cs typeface="Montserrat"/>
                <a:sym typeface="Montserrat"/>
              </a:rPr>
              <a:t>Pros</a:t>
            </a:r>
            <a:endParaRPr b="1" sz="2300">
              <a:solidFill>
                <a:srgbClr val="4C6A92"/>
              </a:solidFill>
              <a:latin typeface="Montserrat"/>
              <a:ea typeface="Montserrat"/>
              <a:cs typeface="Montserrat"/>
              <a:sym typeface="Montserrat"/>
            </a:endParaRPr>
          </a:p>
          <a:p>
            <a:pPr indent="0" lvl="0" marL="0" rtl="0" algn="l">
              <a:lnSpc>
                <a:spcPct val="100000"/>
              </a:lnSpc>
              <a:spcBef>
                <a:spcPts val="0"/>
              </a:spcBef>
              <a:spcAft>
                <a:spcPts val="0"/>
              </a:spcAft>
              <a:buSzPts val="3000"/>
              <a:buNone/>
            </a:pPr>
            <a:r>
              <a:t/>
            </a:r>
            <a:endParaRPr b="1" sz="2300">
              <a:solidFill>
                <a:srgbClr val="4C6A92"/>
              </a:solidFill>
              <a:latin typeface="Montserrat"/>
              <a:ea typeface="Montserrat"/>
              <a:cs typeface="Montserrat"/>
              <a:sym typeface="Montserrat"/>
            </a:endParaRPr>
          </a:p>
        </p:txBody>
      </p:sp>
      <p:sp>
        <p:nvSpPr>
          <p:cNvPr id="363" name="Google Shape;363;p21"/>
          <p:cNvSpPr txBox="1"/>
          <p:nvPr>
            <p:ph idx="1" type="body"/>
          </p:nvPr>
        </p:nvSpPr>
        <p:spPr>
          <a:xfrm>
            <a:off x="143225" y="1383000"/>
            <a:ext cx="8906700" cy="3695400"/>
          </a:xfrm>
          <a:prstGeom prst="rect">
            <a:avLst/>
          </a:prstGeom>
          <a:noFill/>
          <a:ln>
            <a:noFill/>
          </a:ln>
        </p:spPr>
        <p:txBody>
          <a:bodyPr anchorCtr="0" anchor="t" bIns="91425" lIns="91425" spcFirstLastPara="1" rIns="91425" wrap="square" tIns="91425">
            <a:noAutofit/>
          </a:bodyPr>
          <a:lstStyle/>
          <a:p>
            <a:pPr indent="-355600" lvl="0" marL="457200" rtl="0" algn="l">
              <a:lnSpc>
                <a:spcPct val="130000"/>
              </a:lnSpc>
              <a:spcBef>
                <a:spcPts val="0"/>
              </a:spcBef>
              <a:spcAft>
                <a:spcPts val="0"/>
              </a:spcAft>
              <a:buClr>
                <a:srgbClr val="000000"/>
              </a:buClr>
              <a:buSzPts val="2000"/>
              <a:buFont typeface="Nunito"/>
              <a:buChar char="●"/>
            </a:pPr>
            <a:r>
              <a:rPr lang="en" sz="1900">
                <a:solidFill>
                  <a:srgbClr val="000000"/>
                </a:solidFill>
                <a:highlight>
                  <a:srgbClr val="FFFFFF"/>
                </a:highlight>
                <a:latin typeface="Nunito"/>
                <a:ea typeface="Nunito"/>
                <a:cs typeface="Nunito"/>
                <a:sym typeface="Nunito"/>
              </a:rPr>
              <a:t>AdaBoost is easy to implement. It iteratively corrects the mistakes of the weak classifier and improves accuracy by combining weak learners. You can use many base classifiers with AdaBoost. AdaBoost is not prone to overfitting.</a:t>
            </a:r>
            <a:endParaRPr sz="20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6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6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600">
              <a:solidFill>
                <a:srgbClr val="000000"/>
              </a:solidFill>
              <a:latin typeface="Nunito"/>
              <a:ea typeface="Nunito"/>
              <a:cs typeface="Nunito"/>
              <a:sym typeface="Nuni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2"/>
          <p:cNvSpPr txBox="1"/>
          <p:nvPr>
            <p:ph type="title"/>
          </p:nvPr>
        </p:nvSpPr>
        <p:spPr>
          <a:xfrm>
            <a:off x="143225" y="847800"/>
            <a:ext cx="8906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500">
                <a:solidFill>
                  <a:srgbClr val="4C6A92"/>
                </a:solidFill>
                <a:latin typeface="Montserrat"/>
                <a:ea typeface="Montserrat"/>
                <a:cs typeface="Montserrat"/>
                <a:sym typeface="Montserrat"/>
              </a:rPr>
              <a:t>Cons</a:t>
            </a:r>
            <a:endParaRPr b="1" sz="2500">
              <a:solidFill>
                <a:srgbClr val="4C6A92"/>
              </a:solidFill>
              <a:latin typeface="Montserrat"/>
              <a:ea typeface="Montserrat"/>
              <a:cs typeface="Montserrat"/>
              <a:sym typeface="Montserrat"/>
            </a:endParaRPr>
          </a:p>
          <a:p>
            <a:pPr indent="0" lvl="0" marL="0" rtl="0" algn="l">
              <a:lnSpc>
                <a:spcPct val="100000"/>
              </a:lnSpc>
              <a:spcBef>
                <a:spcPts val="0"/>
              </a:spcBef>
              <a:spcAft>
                <a:spcPts val="0"/>
              </a:spcAft>
              <a:buSzPts val="3000"/>
              <a:buNone/>
            </a:pPr>
            <a:r>
              <a:t/>
            </a:r>
            <a:endParaRPr b="1" sz="2200">
              <a:solidFill>
                <a:srgbClr val="4C6A92"/>
              </a:solidFill>
              <a:latin typeface="Montserrat"/>
              <a:ea typeface="Montserrat"/>
              <a:cs typeface="Montserrat"/>
              <a:sym typeface="Montserrat"/>
            </a:endParaRPr>
          </a:p>
          <a:p>
            <a:pPr indent="0" lvl="0" marL="0" rtl="0" algn="l">
              <a:lnSpc>
                <a:spcPct val="100000"/>
              </a:lnSpc>
              <a:spcBef>
                <a:spcPts val="0"/>
              </a:spcBef>
              <a:spcAft>
                <a:spcPts val="0"/>
              </a:spcAft>
              <a:buSzPts val="3000"/>
              <a:buNone/>
            </a:pPr>
            <a:r>
              <a:t/>
            </a:r>
            <a:endParaRPr b="1" sz="2200">
              <a:solidFill>
                <a:srgbClr val="4C6A92"/>
              </a:solidFill>
              <a:latin typeface="Montserrat"/>
              <a:ea typeface="Montserrat"/>
              <a:cs typeface="Montserrat"/>
              <a:sym typeface="Montserrat"/>
            </a:endParaRPr>
          </a:p>
        </p:txBody>
      </p:sp>
      <p:sp>
        <p:nvSpPr>
          <p:cNvPr id="369" name="Google Shape;369;p22"/>
          <p:cNvSpPr txBox="1"/>
          <p:nvPr>
            <p:ph idx="1" type="body"/>
          </p:nvPr>
        </p:nvSpPr>
        <p:spPr>
          <a:xfrm>
            <a:off x="143225" y="1383000"/>
            <a:ext cx="8906700" cy="3695400"/>
          </a:xfrm>
          <a:prstGeom prst="rect">
            <a:avLst/>
          </a:prstGeom>
          <a:noFill/>
          <a:ln>
            <a:noFill/>
          </a:ln>
        </p:spPr>
        <p:txBody>
          <a:bodyPr anchorCtr="0" anchor="t" bIns="91425" lIns="91425" spcFirstLastPara="1" rIns="91425" wrap="square" tIns="91425">
            <a:noAutofit/>
          </a:bodyPr>
          <a:lstStyle/>
          <a:p>
            <a:pPr indent="-381000" lvl="0" marL="457200" rtl="0" algn="l">
              <a:lnSpc>
                <a:spcPct val="130000"/>
              </a:lnSpc>
              <a:spcBef>
                <a:spcPts val="0"/>
              </a:spcBef>
              <a:spcAft>
                <a:spcPts val="0"/>
              </a:spcAft>
              <a:buClr>
                <a:srgbClr val="000000"/>
              </a:buClr>
              <a:buSzPts val="2400"/>
              <a:buFont typeface="Nunito"/>
              <a:buChar char="●"/>
            </a:pPr>
            <a:r>
              <a:rPr lang="en" sz="2400">
                <a:solidFill>
                  <a:srgbClr val="000000"/>
                </a:solidFill>
                <a:highlight>
                  <a:srgbClr val="FFFFFF"/>
                </a:highlight>
                <a:latin typeface="Nunito"/>
                <a:ea typeface="Nunito"/>
                <a:cs typeface="Nunito"/>
                <a:sym typeface="Nunito"/>
              </a:rPr>
              <a:t>AdaBoost is sensitive to noise data. It is highly affected by outliers because it tries to fit each point perfectly. AdaBoost is slower compared to XGBoost.</a:t>
            </a:r>
            <a:endParaRPr sz="24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24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24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2400">
              <a:solidFill>
                <a:srgbClr val="000000"/>
              </a:solidFill>
              <a:latin typeface="Nunito"/>
              <a:ea typeface="Nunito"/>
              <a:cs typeface="Nunito"/>
              <a:sym typeface="Nuni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dfd639e853_0_129"/>
          <p:cNvSpPr txBox="1"/>
          <p:nvPr>
            <p:ph type="title"/>
          </p:nvPr>
        </p:nvSpPr>
        <p:spPr>
          <a:xfrm>
            <a:off x="143225" y="847800"/>
            <a:ext cx="8906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500">
                <a:solidFill>
                  <a:srgbClr val="4C6A92"/>
                </a:solidFill>
                <a:latin typeface="Montserrat"/>
                <a:ea typeface="Montserrat"/>
                <a:cs typeface="Montserrat"/>
                <a:sym typeface="Montserrat"/>
              </a:rPr>
              <a:t>Gradient Boost</a:t>
            </a:r>
            <a:endParaRPr b="1" sz="2500">
              <a:solidFill>
                <a:srgbClr val="4C6A92"/>
              </a:solidFill>
              <a:latin typeface="Montserrat"/>
              <a:ea typeface="Montserrat"/>
              <a:cs typeface="Montserrat"/>
              <a:sym typeface="Montserrat"/>
            </a:endParaRPr>
          </a:p>
          <a:p>
            <a:pPr indent="0" lvl="0" marL="0" rtl="0" algn="l">
              <a:lnSpc>
                <a:spcPct val="100000"/>
              </a:lnSpc>
              <a:spcBef>
                <a:spcPts val="0"/>
              </a:spcBef>
              <a:spcAft>
                <a:spcPts val="0"/>
              </a:spcAft>
              <a:buSzPts val="3000"/>
              <a:buNone/>
            </a:pPr>
            <a:r>
              <a:t/>
            </a:r>
            <a:endParaRPr b="1" sz="2200">
              <a:solidFill>
                <a:srgbClr val="4C6A92"/>
              </a:solidFill>
              <a:latin typeface="Montserrat"/>
              <a:ea typeface="Montserrat"/>
              <a:cs typeface="Montserrat"/>
              <a:sym typeface="Montserrat"/>
            </a:endParaRPr>
          </a:p>
          <a:p>
            <a:pPr indent="0" lvl="0" marL="0" rtl="0" algn="l">
              <a:lnSpc>
                <a:spcPct val="100000"/>
              </a:lnSpc>
              <a:spcBef>
                <a:spcPts val="0"/>
              </a:spcBef>
              <a:spcAft>
                <a:spcPts val="0"/>
              </a:spcAft>
              <a:buSzPts val="3000"/>
              <a:buNone/>
            </a:pPr>
            <a:r>
              <a:t/>
            </a:r>
            <a:endParaRPr b="1" sz="2200">
              <a:solidFill>
                <a:srgbClr val="4C6A92"/>
              </a:solidFill>
              <a:latin typeface="Montserrat"/>
              <a:ea typeface="Montserrat"/>
              <a:cs typeface="Montserrat"/>
              <a:sym typeface="Montserrat"/>
            </a:endParaRPr>
          </a:p>
        </p:txBody>
      </p:sp>
      <p:sp>
        <p:nvSpPr>
          <p:cNvPr id="375" name="Google Shape;375;gdfd639e853_0_129"/>
          <p:cNvSpPr txBox="1"/>
          <p:nvPr>
            <p:ph idx="1" type="body"/>
          </p:nvPr>
        </p:nvSpPr>
        <p:spPr>
          <a:xfrm>
            <a:off x="143225" y="1383000"/>
            <a:ext cx="8906700" cy="3695400"/>
          </a:xfrm>
          <a:prstGeom prst="rect">
            <a:avLst/>
          </a:prstGeom>
          <a:noFill/>
          <a:ln>
            <a:noFill/>
          </a:ln>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Clr>
                <a:srgbClr val="000000"/>
              </a:buClr>
              <a:buSzPts val="1800"/>
              <a:buFont typeface="Nunito"/>
              <a:buChar char="●"/>
            </a:pPr>
            <a:r>
              <a:rPr lang="en" sz="1800">
                <a:solidFill>
                  <a:srgbClr val="000000"/>
                </a:solidFill>
                <a:highlight>
                  <a:srgbClr val="FFFFFF"/>
                </a:highlight>
                <a:latin typeface="Nunito"/>
                <a:ea typeface="Nunito"/>
                <a:cs typeface="Nunito"/>
                <a:sym typeface="Nunito"/>
              </a:rPr>
              <a:t>Just like AdaBoost, Gradient Boosting works by sequentially adding predictors to an ensemble, each one correcting its predecessor.</a:t>
            </a:r>
            <a:endParaRPr sz="1800">
              <a:solidFill>
                <a:srgbClr val="000000"/>
              </a:solidFill>
              <a:highlight>
                <a:srgbClr val="FFFFFF"/>
              </a:highlight>
              <a:latin typeface="Nunito"/>
              <a:ea typeface="Nunito"/>
              <a:cs typeface="Nunito"/>
              <a:sym typeface="Nunito"/>
            </a:endParaRPr>
          </a:p>
          <a:p>
            <a:pPr indent="-342900" lvl="0" marL="457200" rtl="0" algn="l">
              <a:lnSpc>
                <a:spcPct val="130000"/>
              </a:lnSpc>
              <a:spcBef>
                <a:spcPts val="0"/>
              </a:spcBef>
              <a:spcAft>
                <a:spcPts val="0"/>
              </a:spcAft>
              <a:buClr>
                <a:srgbClr val="000000"/>
              </a:buClr>
              <a:buSzPts val="1800"/>
              <a:buFont typeface="Nunito"/>
              <a:buChar char="●"/>
            </a:pPr>
            <a:r>
              <a:rPr lang="en" sz="1800">
                <a:solidFill>
                  <a:srgbClr val="000000"/>
                </a:solidFill>
                <a:highlight>
                  <a:srgbClr val="FFFFFF"/>
                </a:highlight>
                <a:latin typeface="Nunito"/>
                <a:ea typeface="Nunito"/>
                <a:cs typeface="Nunito"/>
                <a:sym typeface="Nunito"/>
              </a:rPr>
              <a:t>However, instead of tweaking the instance weights at every iteration like AdaBoost does, this method tries to fit the new predictor to the residual errors made by the previous predictor.</a:t>
            </a:r>
            <a:endParaRPr sz="1800">
              <a:solidFill>
                <a:srgbClr val="000000"/>
              </a:solidFill>
              <a:highlight>
                <a:srgbClr val="FFFFFF"/>
              </a:highlight>
              <a:latin typeface="Nunito"/>
              <a:ea typeface="Nunito"/>
              <a:cs typeface="Nunito"/>
              <a:sym typeface="Nunito"/>
            </a:endParaRPr>
          </a:p>
          <a:p>
            <a:pPr indent="-342900" lvl="0" marL="457200" rtl="0" algn="l">
              <a:lnSpc>
                <a:spcPct val="130000"/>
              </a:lnSpc>
              <a:spcBef>
                <a:spcPts val="0"/>
              </a:spcBef>
              <a:spcAft>
                <a:spcPts val="0"/>
              </a:spcAft>
              <a:buClr>
                <a:srgbClr val="000000"/>
              </a:buClr>
              <a:buSzPts val="1800"/>
              <a:buFont typeface="Nunito"/>
              <a:buChar char="●"/>
            </a:pPr>
            <a:r>
              <a:rPr lang="en" sz="1800">
                <a:solidFill>
                  <a:srgbClr val="000000"/>
                </a:solidFill>
                <a:highlight>
                  <a:srgbClr val="FFFFFF"/>
                </a:highlight>
                <a:latin typeface="Nunito"/>
                <a:ea typeface="Nunito"/>
                <a:cs typeface="Nunito"/>
                <a:sym typeface="Nunito"/>
              </a:rPr>
              <a:t>Let’s go through a simple regression example using Decision Trees as the base predictors (of course Gradient Boosting also works great with regression tasks).</a:t>
            </a:r>
            <a:endParaRPr sz="1800">
              <a:solidFill>
                <a:srgbClr val="000000"/>
              </a:solidFill>
              <a:highlight>
                <a:srgbClr val="FFFFFF"/>
              </a:highlight>
              <a:latin typeface="Nunito"/>
              <a:ea typeface="Nunito"/>
              <a:cs typeface="Nunito"/>
              <a:sym typeface="Nunito"/>
            </a:endParaRPr>
          </a:p>
          <a:p>
            <a:pPr indent="-342900" lvl="0" marL="457200" rtl="0" algn="l">
              <a:lnSpc>
                <a:spcPct val="130000"/>
              </a:lnSpc>
              <a:spcBef>
                <a:spcPts val="0"/>
              </a:spcBef>
              <a:spcAft>
                <a:spcPts val="0"/>
              </a:spcAft>
              <a:buClr>
                <a:srgbClr val="000000"/>
              </a:buClr>
              <a:buSzPts val="1800"/>
              <a:buFont typeface="Nunito"/>
              <a:buChar char="●"/>
            </a:pPr>
            <a:r>
              <a:rPr lang="en" sz="1800">
                <a:solidFill>
                  <a:srgbClr val="000000"/>
                </a:solidFill>
                <a:highlight>
                  <a:srgbClr val="FFFFFF"/>
                </a:highlight>
                <a:latin typeface="Nunito"/>
                <a:ea typeface="Nunito"/>
                <a:cs typeface="Nunito"/>
                <a:sym typeface="Nunito"/>
              </a:rPr>
              <a:t>This is called Gradient Tree Boosting, or Gradient Boosted Regression Trees (GBRT). First, let’s fit a DecisionTreeRegressor to the training set (for example, a noisy quadratic training set): </a:t>
            </a:r>
            <a:endParaRPr sz="1800">
              <a:solidFill>
                <a:srgbClr val="000000"/>
              </a:solidFill>
              <a:highlight>
                <a:srgbClr val="FFFFFF"/>
              </a:highlight>
              <a:latin typeface="Nunito"/>
              <a:ea typeface="Nunito"/>
              <a:cs typeface="Nunito"/>
              <a:sym typeface="Nunito"/>
            </a:endParaRPr>
          </a:p>
          <a:p>
            <a:pPr indent="0" lvl="0" marL="0" rtl="0" algn="l">
              <a:lnSpc>
                <a:spcPct val="130000"/>
              </a:lnSpc>
              <a:spcBef>
                <a:spcPts val="0"/>
              </a:spcBef>
              <a:spcAft>
                <a:spcPts val="0"/>
              </a:spcAft>
              <a:buSzPts val="1300"/>
              <a:buNone/>
            </a:pPr>
            <a:r>
              <a:t/>
            </a:r>
            <a:endParaRPr sz="24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24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2400">
              <a:solidFill>
                <a:srgbClr val="000000"/>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dfd639e853_0_0"/>
          <p:cNvSpPr txBox="1"/>
          <p:nvPr>
            <p:ph type="title"/>
          </p:nvPr>
        </p:nvSpPr>
        <p:spPr>
          <a:xfrm>
            <a:off x="727800" y="847788"/>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C6A92"/>
                </a:solidFill>
                <a:latin typeface="Montserrat"/>
                <a:ea typeface="Montserrat"/>
                <a:cs typeface="Montserrat"/>
                <a:sym typeface="Montserrat"/>
              </a:rPr>
              <a:t>Ensemble Learning</a:t>
            </a:r>
            <a:endParaRPr b="1">
              <a:solidFill>
                <a:srgbClr val="4C6A92"/>
              </a:solidFill>
              <a:latin typeface="Montserrat"/>
              <a:ea typeface="Montserrat"/>
              <a:cs typeface="Montserrat"/>
              <a:sym typeface="Montserrat"/>
            </a:endParaRPr>
          </a:p>
        </p:txBody>
      </p:sp>
      <p:sp>
        <p:nvSpPr>
          <p:cNvPr id="171" name="Google Shape;171;gdfd639e853_0_0"/>
          <p:cNvSpPr txBox="1"/>
          <p:nvPr>
            <p:ph idx="1" type="body"/>
          </p:nvPr>
        </p:nvSpPr>
        <p:spPr>
          <a:xfrm>
            <a:off x="154575" y="1458400"/>
            <a:ext cx="8895600" cy="3620100"/>
          </a:xfrm>
          <a:prstGeom prst="rect">
            <a:avLst/>
          </a:prstGeom>
          <a:noFill/>
          <a:ln>
            <a:noFill/>
          </a:ln>
        </p:spPr>
        <p:txBody>
          <a:bodyPr anchorCtr="0" anchor="t" bIns="91425" lIns="91425" spcFirstLastPara="1" rIns="91425" wrap="square" tIns="91425">
            <a:noAutofit/>
          </a:bodyPr>
          <a:lstStyle/>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Suppose you ask a complex question to thousands of random people, then aggregate their answers. In many cases you will find that this aggregated answer is better than an expert’s answer.</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This is called the wisdom of the crowd.</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Similarly, if you aggregate the predictions of a group of predictors (such as classifiers or regressors), you will often get better predictions than with the best individual predictor.</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A group of predictors is called an ensemble; thus, this technique is called Ensemble Learning, and an Ensemble Learning algorithm is called an Ensemble method.</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dfd639e853_0_138"/>
          <p:cNvSpPr txBox="1"/>
          <p:nvPr>
            <p:ph type="title"/>
          </p:nvPr>
        </p:nvSpPr>
        <p:spPr>
          <a:xfrm>
            <a:off x="143225" y="847800"/>
            <a:ext cx="8906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500">
                <a:solidFill>
                  <a:srgbClr val="4C6A92"/>
                </a:solidFill>
                <a:latin typeface="Montserrat"/>
                <a:ea typeface="Montserrat"/>
                <a:cs typeface="Montserrat"/>
                <a:sym typeface="Montserrat"/>
              </a:rPr>
              <a:t>Gradient Boost</a:t>
            </a:r>
            <a:endParaRPr b="1" sz="2500">
              <a:solidFill>
                <a:srgbClr val="4C6A92"/>
              </a:solidFill>
              <a:latin typeface="Montserrat"/>
              <a:ea typeface="Montserrat"/>
              <a:cs typeface="Montserrat"/>
              <a:sym typeface="Montserrat"/>
            </a:endParaRPr>
          </a:p>
          <a:p>
            <a:pPr indent="0" lvl="0" marL="0" rtl="0" algn="l">
              <a:lnSpc>
                <a:spcPct val="100000"/>
              </a:lnSpc>
              <a:spcBef>
                <a:spcPts val="0"/>
              </a:spcBef>
              <a:spcAft>
                <a:spcPts val="0"/>
              </a:spcAft>
              <a:buSzPts val="3000"/>
              <a:buNone/>
            </a:pPr>
            <a:r>
              <a:t/>
            </a:r>
            <a:endParaRPr b="1" sz="2200">
              <a:solidFill>
                <a:srgbClr val="4C6A92"/>
              </a:solidFill>
              <a:latin typeface="Montserrat"/>
              <a:ea typeface="Montserrat"/>
              <a:cs typeface="Montserrat"/>
              <a:sym typeface="Montserrat"/>
            </a:endParaRPr>
          </a:p>
          <a:p>
            <a:pPr indent="0" lvl="0" marL="0" rtl="0" algn="l">
              <a:lnSpc>
                <a:spcPct val="100000"/>
              </a:lnSpc>
              <a:spcBef>
                <a:spcPts val="0"/>
              </a:spcBef>
              <a:spcAft>
                <a:spcPts val="0"/>
              </a:spcAft>
              <a:buSzPts val="3000"/>
              <a:buNone/>
            </a:pPr>
            <a:r>
              <a:t/>
            </a:r>
            <a:endParaRPr b="1" sz="2200">
              <a:solidFill>
                <a:srgbClr val="4C6A92"/>
              </a:solidFill>
              <a:latin typeface="Montserrat"/>
              <a:ea typeface="Montserrat"/>
              <a:cs typeface="Montserrat"/>
              <a:sym typeface="Montserrat"/>
            </a:endParaRPr>
          </a:p>
        </p:txBody>
      </p:sp>
      <p:sp>
        <p:nvSpPr>
          <p:cNvPr id="381" name="Google Shape;381;gdfd639e853_0_138"/>
          <p:cNvSpPr txBox="1"/>
          <p:nvPr>
            <p:ph idx="1" type="body"/>
          </p:nvPr>
        </p:nvSpPr>
        <p:spPr>
          <a:xfrm>
            <a:off x="143225" y="1383000"/>
            <a:ext cx="8906700" cy="3695400"/>
          </a:xfrm>
          <a:prstGeom prst="rect">
            <a:avLst/>
          </a:prstGeom>
          <a:noFill/>
          <a:ln>
            <a:noFill/>
          </a:ln>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Clr>
                <a:srgbClr val="000000"/>
              </a:buClr>
              <a:buSzPts val="1800"/>
              <a:buFont typeface="Courier New"/>
              <a:buChar char="●"/>
            </a:pPr>
            <a:r>
              <a:rPr lang="en" sz="1800">
                <a:solidFill>
                  <a:srgbClr val="000000"/>
                </a:solidFill>
                <a:highlight>
                  <a:srgbClr val="FFFFFF"/>
                </a:highlight>
                <a:latin typeface="Courier New"/>
                <a:ea typeface="Courier New"/>
                <a:cs typeface="Courier New"/>
                <a:sym typeface="Courier New"/>
              </a:rPr>
              <a:t>from sklearn.tree import DecisionTreeRegressor</a:t>
            </a:r>
            <a:endParaRPr sz="1800">
              <a:solidFill>
                <a:srgbClr val="000000"/>
              </a:solidFill>
              <a:highlight>
                <a:srgbClr val="FFFFFF"/>
              </a:highlight>
              <a:latin typeface="Courier New"/>
              <a:ea typeface="Courier New"/>
              <a:cs typeface="Courier New"/>
              <a:sym typeface="Courier New"/>
            </a:endParaRPr>
          </a:p>
          <a:p>
            <a:pPr indent="-342900" lvl="0" marL="457200" rtl="0" algn="l">
              <a:lnSpc>
                <a:spcPct val="130000"/>
              </a:lnSpc>
              <a:spcBef>
                <a:spcPts val="0"/>
              </a:spcBef>
              <a:spcAft>
                <a:spcPts val="0"/>
              </a:spcAft>
              <a:buClr>
                <a:srgbClr val="000000"/>
              </a:buClr>
              <a:buSzPts val="1800"/>
              <a:buFont typeface="Courier New"/>
              <a:buChar char="●"/>
            </a:pPr>
            <a:r>
              <a:rPr lang="en" sz="1800">
                <a:solidFill>
                  <a:srgbClr val="000000"/>
                </a:solidFill>
                <a:highlight>
                  <a:srgbClr val="FFFFFF"/>
                </a:highlight>
                <a:latin typeface="Courier New"/>
                <a:ea typeface="Courier New"/>
                <a:cs typeface="Courier New"/>
                <a:sym typeface="Courier New"/>
              </a:rPr>
              <a:t>tree_reg1 = DecisionTreeRegressor(max_depth=2)</a:t>
            </a:r>
            <a:endParaRPr sz="1800">
              <a:solidFill>
                <a:srgbClr val="000000"/>
              </a:solidFill>
              <a:highlight>
                <a:srgbClr val="FFFFFF"/>
              </a:highlight>
              <a:latin typeface="Courier New"/>
              <a:ea typeface="Courier New"/>
              <a:cs typeface="Courier New"/>
              <a:sym typeface="Courier New"/>
            </a:endParaRPr>
          </a:p>
          <a:p>
            <a:pPr indent="-342900" lvl="0" marL="457200" rtl="0" algn="l">
              <a:lnSpc>
                <a:spcPct val="130000"/>
              </a:lnSpc>
              <a:spcBef>
                <a:spcPts val="0"/>
              </a:spcBef>
              <a:spcAft>
                <a:spcPts val="0"/>
              </a:spcAft>
              <a:buClr>
                <a:srgbClr val="000000"/>
              </a:buClr>
              <a:buSzPts val="1800"/>
              <a:buFont typeface="Courier New"/>
              <a:buChar char="●"/>
            </a:pPr>
            <a:r>
              <a:rPr lang="en" sz="1800">
                <a:solidFill>
                  <a:srgbClr val="000000"/>
                </a:solidFill>
                <a:highlight>
                  <a:srgbClr val="FFFFFF"/>
                </a:highlight>
                <a:latin typeface="Courier New"/>
                <a:ea typeface="Courier New"/>
                <a:cs typeface="Courier New"/>
                <a:sym typeface="Courier New"/>
              </a:rPr>
              <a:t>tree_reg1.fit(X, y)</a:t>
            </a:r>
            <a:endParaRPr sz="1800">
              <a:solidFill>
                <a:srgbClr val="000000"/>
              </a:solidFill>
              <a:highlight>
                <a:srgbClr val="FFFFFF"/>
              </a:highlight>
              <a:latin typeface="Courier New"/>
              <a:ea typeface="Courier New"/>
              <a:cs typeface="Courier New"/>
              <a:sym typeface="Courier New"/>
            </a:endParaRPr>
          </a:p>
          <a:p>
            <a:pPr indent="-342900" lvl="0" marL="457200" rtl="0" algn="l">
              <a:lnSpc>
                <a:spcPct val="130000"/>
              </a:lnSpc>
              <a:spcBef>
                <a:spcPts val="0"/>
              </a:spcBef>
              <a:spcAft>
                <a:spcPts val="0"/>
              </a:spcAft>
              <a:buClr>
                <a:srgbClr val="000000"/>
              </a:buClr>
              <a:buSzPts val="1800"/>
              <a:buFont typeface="Nunito"/>
              <a:buChar char="●"/>
            </a:pPr>
            <a:r>
              <a:rPr lang="en" sz="1800">
                <a:solidFill>
                  <a:srgbClr val="000000"/>
                </a:solidFill>
                <a:highlight>
                  <a:srgbClr val="FFFFFF"/>
                </a:highlight>
                <a:latin typeface="Nunito"/>
                <a:ea typeface="Nunito"/>
                <a:cs typeface="Nunito"/>
                <a:sym typeface="Nunito"/>
              </a:rPr>
              <a:t>Now train a second DecisionTreeRegressor on the residual errors made by the first predictor:</a:t>
            </a:r>
            <a:endParaRPr sz="1800">
              <a:solidFill>
                <a:srgbClr val="000000"/>
              </a:solidFill>
              <a:highlight>
                <a:srgbClr val="FFFFFF"/>
              </a:highlight>
              <a:latin typeface="Nunito"/>
              <a:ea typeface="Nunito"/>
              <a:cs typeface="Nunito"/>
              <a:sym typeface="Nunito"/>
            </a:endParaRPr>
          </a:p>
          <a:p>
            <a:pPr indent="-342900" lvl="0" marL="457200" rtl="0" algn="l">
              <a:lnSpc>
                <a:spcPct val="130000"/>
              </a:lnSpc>
              <a:spcBef>
                <a:spcPts val="0"/>
              </a:spcBef>
              <a:spcAft>
                <a:spcPts val="0"/>
              </a:spcAft>
              <a:buClr>
                <a:srgbClr val="000000"/>
              </a:buClr>
              <a:buSzPts val="1800"/>
              <a:buFont typeface="Courier New"/>
              <a:buChar char="●"/>
            </a:pPr>
            <a:r>
              <a:rPr lang="en" sz="1800">
                <a:solidFill>
                  <a:srgbClr val="000000"/>
                </a:solidFill>
                <a:highlight>
                  <a:srgbClr val="FFFFFF"/>
                </a:highlight>
                <a:latin typeface="Courier New"/>
                <a:ea typeface="Courier New"/>
                <a:cs typeface="Courier New"/>
                <a:sym typeface="Courier New"/>
              </a:rPr>
              <a:t>y2 = y - tree_reg1.predict(X)</a:t>
            </a:r>
            <a:endParaRPr sz="1800">
              <a:solidFill>
                <a:srgbClr val="000000"/>
              </a:solidFill>
              <a:highlight>
                <a:srgbClr val="FFFFFF"/>
              </a:highlight>
              <a:latin typeface="Courier New"/>
              <a:ea typeface="Courier New"/>
              <a:cs typeface="Courier New"/>
              <a:sym typeface="Courier New"/>
            </a:endParaRPr>
          </a:p>
          <a:p>
            <a:pPr indent="-342900" lvl="0" marL="457200" rtl="0" algn="l">
              <a:lnSpc>
                <a:spcPct val="130000"/>
              </a:lnSpc>
              <a:spcBef>
                <a:spcPts val="0"/>
              </a:spcBef>
              <a:spcAft>
                <a:spcPts val="0"/>
              </a:spcAft>
              <a:buClr>
                <a:srgbClr val="000000"/>
              </a:buClr>
              <a:buSzPts val="1800"/>
              <a:buFont typeface="Courier New"/>
              <a:buChar char="●"/>
            </a:pPr>
            <a:r>
              <a:rPr lang="en" sz="1800">
                <a:solidFill>
                  <a:srgbClr val="000000"/>
                </a:solidFill>
                <a:highlight>
                  <a:srgbClr val="FFFFFF"/>
                </a:highlight>
                <a:latin typeface="Courier New"/>
                <a:ea typeface="Courier New"/>
                <a:cs typeface="Courier New"/>
                <a:sym typeface="Courier New"/>
              </a:rPr>
              <a:t>tree_reg2 = DecisionTreeRegressor(max_depth=2)</a:t>
            </a:r>
            <a:endParaRPr sz="1800">
              <a:solidFill>
                <a:srgbClr val="000000"/>
              </a:solidFill>
              <a:highlight>
                <a:srgbClr val="FFFFFF"/>
              </a:highlight>
              <a:latin typeface="Courier New"/>
              <a:ea typeface="Courier New"/>
              <a:cs typeface="Courier New"/>
              <a:sym typeface="Courier New"/>
            </a:endParaRPr>
          </a:p>
          <a:p>
            <a:pPr indent="-342900" lvl="0" marL="457200" rtl="0" algn="l">
              <a:lnSpc>
                <a:spcPct val="130000"/>
              </a:lnSpc>
              <a:spcBef>
                <a:spcPts val="0"/>
              </a:spcBef>
              <a:spcAft>
                <a:spcPts val="0"/>
              </a:spcAft>
              <a:buClr>
                <a:srgbClr val="000000"/>
              </a:buClr>
              <a:buSzPts val="1800"/>
              <a:buFont typeface="Courier New"/>
              <a:buChar char="●"/>
            </a:pPr>
            <a:r>
              <a:rPr lang="en" sz="1800">
                <a:solidFill>
                  <a:srgbClr val="000000"/>
                </a:solidFill>
                <a:highlight>
                  <a:srgbClr val="FFFFFF"/>
                </a:highlight>
                <a:latin typeface="Courier New"/>
                <a:ea typeface="Courier New"/>
                <a:cs typeface="Courier New"/>
                <a:sym typeface="Courier New"/>
              </a:rPr>
              <a:t>tree_reg2.fit(X, y2)</a:t>
            </a:r>
            <a:endParaRPr sz="1800">
              <a:solidFill>
                <a:srgbClr val="000000"/>
              </a:solidFill>
              <a:highlight>
                <a:srgbClr val="FFFFFF"/>
              </a:highlight>
              <a:latin typeface="Courier New"/>
              <a:ea typeface="Courier New"/>
              <a:cs typeface="Courier New"/>
              <a:sym typeface="Courier New"/>
            </a:endParaRPr>
          </a:p>
          <a:p>
            <a:pPr indent="-342900" lvl="0" marL="457200" rtl="0" algn="l">
              <a:lnSpc>
                <a:spcPct val="130000"/>
              </a:lnSpc>
              <a:spcBef>
                <a:spcPts val="0"/>
              </a:spcBef>
              <a:spcAft>
                <a:spcPts val="0"/>
              </a:spcAft>
              <a:buClr>
                <a:srgbClr val="000000"/>
              </a:buClr>
              <a:buSzPts val="1800"/>
              <a:buFont typeface="Nunito"/>
              <a:buChar char="●"/>
            </a:pPr>
            <a:r>
              <a:rPr lang="en" sz="1800">
                <a:solidFill>
                  <a:srgbClr val="000000"/>
                </a:solidFill>
                <a:highlight>
                  <a:srgbClr val="FFFFFF"/>
                </a:highlight>
                <a:latin typeface="Nunito"/>
                <a:ea typeface="Nunito"/>
                <a:cs typeface="Nunito"/>
                <a:sym typeface="Nunito"/>
              </a:rPr>
              <a:t>Then we train a third regressor on the residual errors made by the second predictor:</a:t>
            </a:r>
            <a:endParaRPr sz="1800">
              <a:solidFill>
                <a:srgbClr val="000000"/>
              </a:solidFill>
              <a:highlight>
                <a:srgbClr val="FFFFFF"/>
              </a:highlight>
              <a:latin typeface="Nunito"/>
              <a:ea typeface="Nunito"/>
              <a:cs typeface="Nunito"/>
              <a:sym typeface="Nunito"/>
            </a:endParaRPr>
          </a:p>
          <a:p>
            <a:pPr indent="0" lvl="0" marL="0" rtl="0" algn="l">
              <a:lnSpc>
                <a:spcPct val="130000"/>
              </a:lnSpc>
              <a:spcBef>
                <a:spcPts val="0"/>
              </a:spcBef>
              <a:spcAft>
                <a:spcPts val="0"/>
              </a:spcAft>
              <a:buSzPts val="1300"/>
              <a:buNone/>
            </a:pPr>
            <a:r>
              <a:t/>
            </a:r>
            <a:endParaRPr sz="24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24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2400">
              <a:solidFill>
                <a:srgbClr val="000000"/>
              </a:solidFill>
              <a:latin typeface="Nunito"/>
              <a:ea typeface="Nunito"/>
              <a:cs typeface="Nunito"/>
              <a:sym typeface="Nuni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dfd639e853_0_147"/>
          <p:cNvSpPr txBox="1"/>
          <p:nvPr>
            <p:ph type="title"/>
          </p:nvPr>
        </p:nvSpPr>
        <p:spPr>
          <a:xfrm>
            <a:off x="143225" y="847800"/>
            <a:ext cx="8906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500">
                <a:solidFill>
                  <a:srgbClr val="4C6A92"/>
                </a:solidFill>
                <a:latin typeface="Montserrat"/>
                <a:ea typeface="Montserrat"/>
                <a:cs typeface="Montserrat"/>
                <a:sym typeface="Montserrat"/>
              </a:rPr>
              <a:t>Gradient Boost</a:t>
            </a:r>
            <a:endParaRPr b="1" sz="2500">
              <a:solidFill>
                <a:srgbClr val="4C6A92"/>
              </a:solidFill>
              <a:latin typeface="Montserrat"/>
              <a:ea typeface="Montserrat"/>
              <a:cs typeface="Montserrat"/>
              <a:sym typeface="Montserrat"/>
            </a:endParaRPr>
          </a:p>
          <a:p>
            <a:pPr indent="0" lvl="0" marL="0" rtl="0" algn="l">
              <a:lnSpc>
                <a:spcPct val="100000"/>
              </a:lnSpc>
              <a:spcBef>
                <a:spcPts val="0"/>
              </a:spcBef>
              <a:spcAft>
                <a:spcPts val="0"/>
              </a:spcAft>
              <a:buSzPts val="3000"/>
              <a:buNone/>
            </a:pPr>
            <a:r>
              <a:t/>
            </a:r>
            <a:endParaRPr b="1" sz="2200">
              <a:solidFill>
                <a:srgbClr val="4C6A92"/>
              </a:solidFill>
              <a:latin typeface="Montserrat"/>
              <a:ea typeface="Montserrat"/>
              <a:cs typeface="Montserrat"/>
              <a:sym typeface="Montserrat"/>
            </a:endParaRPr>
          </a:p>
          <a:p>
            <a:pPr indent="0" lvl="0" marL="0" rtl="0" algn="l">
              <a:lnSpc>
                <a:spcPct val="100000"/>
              </a:lnSpc>
              <a:spcBef>
                <a:spcPts val="0"/>
              </a:spcBef>
              <a:spcAft>
                <a:spcPts val="0"/>
              </a:spcAft>
              <a:buSzPts val="3000"/>
              <a:buNone/>
            </a:pPr>
            <a:r>
              <a:t/>
            </a:r>
            <a:endParaRPr b="1" sz="2200">
              <a:solidFill>
                <a:srgbClr val="4C6A92"/>
              </a:solidFill>
              <a:latin typeface="Montserrat"/>
              <a:ea typeface="Montserrat"/>
              <a:cs typeface="Montserrat"/>
              <a:sym typeface="Montserrat"/>
            </a:endParaRPr>
          </a:p>
        </p:txBody>
      </p:sp>
      <p:sp>
        <p:nvSpPr>
          <p:cNvPr id="387" name="Google Shape;387;gdfd639e853_0_147"/>
          <p:cNvSpPr txBox="1"/>
          <p:nvPr>
            <p:ph idx="1" type="body"/>
          </p:nvPr>
        </p:nvSpPr>
        <p:spPr>
          <a:xfrm>
            <a:off x="143225" y="1383000"/>
            <a:ext cx="8906700" cy="3695400"/>
          </a:xfrm>
          <a:prstGeom prst="rect">
            <a:avLst/>
          </a:prstGeom>
          <a:noFill/>
          <a:ln>
            <a:noFill/>
          </a:ln>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Clr>
                <a:srgbClr val="000000"/>
              </a:buClr>
              <a:buSzPts val="1800"/>
              <a:buFont typeface="Courier New"/>
              <a:buChar char="●"/>
            </a:pPr>
            <a:r>
              <a:rPr lang="en" sz="1800">
                <a:solidFill>
                  <a:srgbClr val="000000"/>
                </a:solidFill>
                <a:highlight>
                  <a:srgbClr val="FFFFFF"/>
                </a:highlight>
                <a:latin typeface="Courier New"/>
                <a:ea typeface="Courier New"/>
                <a:cs typeface="Courier New"/>
                <a:sym typeface="Courier New"/>
              </a:rPr>
              <a:t>y3 = y2 - tree_reg2.predict(X)</a:t>
            </a:r>
            <a:endParaRPr sz="1800">
              <a:solidFill>
                <a:srgbClr val="000000"/>
              </a:solidFill>
              <a:highlight>
                <a:srgbClr val="FFFFFF"/>
              </a:highlight>
              <a:latin typeface="Courier New"/>
              <a:ea typeface="Courier New"/>
              <a:cs typeface="Courier New"/>
              <a:sym typeface="Courier New"/>
            </a:endParaRPr>
          </a:p>
          <a:p>
            <a:pPr indent="-342900" lvl="0" marL="457200" rtl="0" algn="l">
              <a:lnSpc>
                <a:spcPct val="130000"/>
              </a:lnSpc>
              <a:spcBef>
                <a:spcPts val="0"/>
              </a:spcBef>
              <a:spcAft>
                <a:spcPts val="0"/>
              </a:spcAft>
              <a:buClr>
                <a:srgbClr val="000000"/>
              </a:buClr>
              <a:buSzPts val="1800"/>
              <a:buFont typeface="Courier New"/>
              <a:buChar char="●"/>
            </a:pPr>
            <a:r>
              <a:rPr lang="en" sz="1800">
                <a:solidFill>
                  <a:srgbClr val="000000"/>
                </a:solidFill>
                <a:highlight>
                  <a:srgbClr val="FFFFFF"/>
                </a:highlight>
                <a:latin typeface="Courier New"/>
                <a:ea typeface="Courier New"/>
                <a:cs typeface="Courier New"/>
                <a:sym typeface="Courier New"/>
              </a:rPr>
              <a:t>tree_reg3 = DecisionTreeRegressor(max_depth=2)</a:t>
            </a:r>
            <a:endParaRPr sz="1800">
              <a:solidFill>
                <a:srgbClr val="000000"/>
              </a:solidFill>
              <a:highlight>
                <a:srgbClr val="FFFFFF"/>
              </a:highlight>
              <a:latin typeface="Courier New"/>
              <a:ea typeface="Courier New"/>
              <a:cs typeface="Courier New"/>
              <a:sym typeface="Courier New"/>
            </a:endParaRPr>
          </a:p>
          <a:p>
            <a:pPr indent="-342900" lvl="0" marL="457200" rtl="0" algn="l">
              <a:lnSpc>
                <a:spcPct val="130000"/>
              </a:lnSpc>
              <a:spcBef>
                <a:spcPts val="0"/>
              </a:spcBef>
              <a:spcAft>
                <a:spcPts val="0"/>
              </a:spcAft>
              <a:buClr>
                <a:srgbClr val="000000"/>
              </a:buClr>
              <a:buSzPts val="1800"/>
              <a:buFont typeface="Courier New"/>
              <a:buChar char="●"/>
            </a:pPr>
            <a:r>
              <a:rPr lang="en" sz="1800">
                <a:solidFill>
                  <a:srgbClr val="000000"/>
                </a:solidFill>
                <a:highlight>
                  <a:srgbClr val="FFFFFF"/>
                </a:highlight>
                <a:latin typeface="Courier New"/>
                <a:ea typeface="Courier New"/>
                <a:cs typeface="Courier New"/>
                <a:sym typeface="Courier New"/>
              </a:rPr>
              <a:t>tree_reg3.fit(X, y3)</a:t>
            </a:r>
            <a:endParaRPr sz="1800">
              <a:solidFill>
                <a:srgbClr val="000000"/>
              </a:solidFill>
              <a:highlight>
                <a:srgbClr val="FFFFFF"/>
              </a:highlight>
              <a:latin typeface="Courier New"/>
              <a:ea typeface="Courier New"/>
              <a:cs typeface="Courier New"/>
              <a:sym typeface="Courier New"/>
            </a:endParaRPr>
          </a:p>
          <a:p>
            <a:pPr indent="-342900" lvl="0" marL="457200" rtl="0" algn="l">
              <a:lnSpc>
                <a:spcPct val="130000"/>
              </a:lnSpc>
              <a:spcBef>
                <a:spcPts val="0"/>
              </a:spcBef>
              <a:spcAft>
                <a:spcPts val="0"/>
              </a:spcAft>
              <a:buClr>
                <a:srgbClr val="000000"/>
              </a:buClr>
              <a:buSzPts val="1800"/>
              <a:buFont typeface="Nunito"/>
              <a:buChar char="●"/>
            </a:pPr>
            <a:r>
              <a:rPr lang="en" sz="1800">
                <a:solidFill>
                  <a:srgbClr val="000000"/>
                </a:solidFill>
                <a:highlight>
                  <a:srgbClr val="FFFFFF"/>
                </a:highlight>
                <a:latin typeface="Nunito"/>
                <a:ea typeface="Nunito"/>
                <a:cs typeface="Nunito"/>
                <a:sym typeface="Nunito"/>
              </a:rPr>
              <a:t>Now we have an ensemble containing three trees. It can make predictions on a new instance simply by adding up the predictions of all the trees:</a:t>
            </a:r>
            <a:endParaRPr sz="1800">
              <a:solidFill>
                <a:srgbClr val="000000"/>
              </a:solidFill>
              <a:highlight>
                <a:srgbClr val="FFFFFF"/>
              </a:highlight>
              <a:latin typeface="Nunito"/>
              <a:ea typeface="Nunito"/>
              <a:cs typeface="Nunito"/>
              <a:sym typeface="Nunito"/>
            </a:endParaRPr>
          </a:p>
          <a:p>
            <a:pPr indent="-342900" lvl="0" marL="457200" rtl="0" algn="l">
              <a:lnSpc>
                <a:spcPct val="130000"/>
              </a:lnSpc>
              <a:spcBef>
                <a:spcPts val="0"/>
              </a:spcBef>
              <a:spcAft>
                <a:spcPts val="0"/>
              </a:spcAft>
              <a:buClr>
                <a:srgbClr val="000000"/>
              </a:buClr>
              <a:buSzPts val="1800"/>
              <a:buFont typeface="Nunito"/>
              <a:buChar char="●"/>
            </a:pPr>
            <a:r>
              <a:rPr lang="en" sz="1800">
                <a:solidFill>
                  <a:srgbClr val="000000"/>
                </a:solidFill>
                <a:highlight>
                  <a:srgbClr val="FFFFFF"/>
                </a:highlight>
                <a:latin typeface="Courier New"/>
                <a:ea typeface="Courier New"/>
                <a:cs typeface="Courier New"/>
                <a:sym typeface="Courier New"/>
              </a:rPr>
              <a:t>y_pred = sum(tree.predict(X_new) for tree in (tree_reg1, tree_reg2, tree_reg3))</a:t>
            </a:r>
            <a:endParaRPr sz="1800">
              <a:solidFill>
                <a:srgbClr val="000000"/>
              </a:solidFill>
              <a:highlight>
                <a:srgbClr val="FFFFFF"/>
              </a:highlight>
              <a:latin typeface="Courier New"/>
              <a:ea typeface="Courier New"/>
              <a:cs typeface="Courier New"/>
              <a:sym typeface="Courier New"/>
            </a:endParaRPr>
          </a:p>
          <a:p>
            <a:pPr indent="0" lvl="0" marL="0" rtl="0" algn="l">
              <a:lnSpc>
                <a:spcPct val="130000"/>
              </a:lnSpc>
              <a:spcBef>
                <a:spcPts val="0"/>
              </a:spcBef>
              <a:spcAft>
                <a:spcPts val="0"/>
              </a:spcAft>
              <a:buSzPts val="1300"/>
              <a:buNone/>
            </a:pPr>
            <a:r>
              <a:t/>
            </a:r>
            <a:endParaRPr sz="24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24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2400">
              <a:solidFill>
                <a:srgbClr val="000000"/>
              </a:solidFill>
              <a:latin typeface="Nunito"/>
              <a:ea typeface="Nunito"/>
              <a:cs typeface="Nunito"/>
              <a:sym typeface="Nuni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dfd639e853_0_156"/>
          <p:cNvSpPr txBox="1"/>
          <p:nvPr>
            <p:ph type="title"/>
          </p:nvPr>
        </p:nvSpPr>
        <p:spPr>
          <a:xfrm>
            <a:off x="143225" y="847800"/>
            <a:ext cx="8906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2500">
                <a:solidFill>
                  <a:srgbClr val="4C6A92"/>
                </a:solidFill>
                <a:latin typeface="Montserrat"/>
                <a:ea typeface="Montserrat"/>
                <a:cs typeface="Montserrat"/>
                <a:sym typeface="Montserrat"/>
              </a:rPr>
              <a:t>Gradient Boost</a:t>
            </a:r>
            <a:endParaRPr b="1" sz="2500">
              <a:solidFill>
                <a:srgbClr val="4C6A92"/>
              </a:solidFill>
              <a:latin typeface="Montserrat"/>
              <a:ea typeface="Montserrat"/>
              <a:cs typeface="Montserrat"/>
              <a:sym typeface="Montserrat"/>
            </a:endParaRPr>
          </a:p>
          <a:p>
            <a:pPr indent="0" lvl="0" marL="0" rtl="0" algn="l">
              <a:lnSpc>
                <a:spcPct val="100000"/>
              </a:lnSpc>
              <a:spcBef>
                <a:spcPts val="0"/>
              </a:spcBef>
              <a:spcAft>
                <a:spcPts val="0"/>
              </a:spcAft>
              <a:buSzPts val="3000"/>
              <a:buNone/>
            </a:pPr>
            <a:r>
              <a:t/>
            </a:r>
            <a:endParaRPr b="1" sz="2200">
              <a:solidFill>
                <a:srgbClr val="4C6A92"/>
              </a:solidFill>
              <a:latin typeface="Montserrat"/>
              <a:ea typeface="Montserrat"/>
              <a:cs typeface="Montserrat"/>
              <a:sym typeface="Montserrat"/>
            </a:endParaRPr>
          </a:p>
          <a:p>
            <a:pPr indent="0" lvl="0" marL="0" rtl="0" algn="l">
              <a:lnSpc>
                <a:spcPct val="100000"/>
              </a:lnSpc>
              <a:spcBef>
                <a:spcPts val="0"/>
              </a:spcBef>
              <a:spcAft>
                <a:spcPts val="0"/>
              </a:spcAft>
              <a:buSzPts val="3000"/>
              <a:buNone/>
            </a:pPr>
            <a:r>
              <a:t/>
            </a:r>
            <a:endParaRPr b="1" sz="2200">
              <a:solidFill>
                <a:srgbClr val="4C6A92"/>
              </a:solidFill>
              <a:latin typeface="Montserrat"/>
              <a:ea typeface="Montserrat"/>
              <a:cs typeface="Montserrat"/>
              <a:sym typeface="Montserrat"/>
            </a:endParaRPr>
          </a:p>
        </p:txBody>
      </p:sp>
      <p:sp>
        <p:nvSpPr>
          <p:cNvPr id="393" name="Google Shape;393;gdfd639e853_0_156"/>
          <p:cNvSpPr txBox="1"/>
          <p:nvPr>
            <p:ph idx="1" type="body"/>
          </p:nvPr>
        </p:nvSpPr>
        <p:spPr>
          <a:xfrm>
            <a:off x="143225" y="1383000"/>
            <a:ext cx="8906700" cy="3695400"/>
          </a:xfrm>
          <a:prstGeom prst="rect">
            <a:avLst/>
          </a:prstGeom>
          <a:noFill/>
          <a:ln>
            <a:noFill/>
          </a:ln>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Clr>
                <a:srgbClr val="000000"/>
              </a:buClr>
              <a:buSzPts val="1800"/>
              <a:buFont typeface="Nunito"/>
              <a:buChar char="●"/>
            </a:pPr>
            <a:r>
              <a:rPr lang="en" sz="1800">
                <a:solidFill>
                  <a:srgbClr val="000000"/>
                </a:solidFill>
                <a:highlight>
                  <a:schemeClr val="lt1"/>
                </a:highlight>
                <a:latin typeface="Nunito"/>
                <a:ea typeface="Nunito"/>
                <a:cs typeface="Nunito"/>
                <a:sym typeface="Nunito"/>
              </a:rPr>
              <a:t>A simpler way to train GBRT ensembles is to use Scikit-Learn’s GradientBoostingRegressor class. Much like the RandomForestRegressor class, it has hyperparameters to control the growth of Decision Trees (e.g., max_depth , min_samples_leaf , and so on), as well as hyperparameters to control the ensemble training, such as the number of trees ( n_estimators )</a:t>
            </a:r>
            <a:endParaRPr sz="1800">
              <a:solidFill>
                <a:srgbClr val="000000"/>
              </a:solidFill>
              <a:highlight>
                <a:schemeClr val="lt1"/>
              </a:highlight>
              <a:latin typeface="Nunito"/>
              <a:ea typeface="Nunito"/>
              <a:cs typeface="Nunito"/>
              <a:sym typeface="Nunito"/>
            </a:endParaRPr>
          </a:p>
          <a:p>
            <a:pPr indent="-342900" lvl="0" marL="457200" rtl="0" algn="l">
              <a:lnSpc>
                <a:spcPct val="130000"/>
              </a:lnSpc>
              <a:spcBef>
                <a:spcPts val="0"/>
              </a:spcBef>
              <a:spcAft>
                <a:spcPts val="0"/>
              </a:spcAft>
              <a:buClr>
                <a:srgbClr val="000000"/>
              </a:buClr>
              <a:buSzPts val="1800"/>
              <a:buFont typeface="Courier New"/>
              <a:buChar char="●"/>
            </a:pPr>
            <a:r>
              <a:rPr lang="en" sz="1800">
                <a:solidFill>
                  <a:srgbClr val="000000"/>
                </a:solidFill>
                <a:highlight>
                  <a:schemeClr val="lt1"/>
                </a:highlight>
                <a:latin typeface="Courier New"/>
                <a:ea typeface="Courier New"/>
                <a:cs typeface="Courier New"/>
                <a:sym typeface="Courier New"/>
              </a:rPr>
              <a:t>from sklearn.ensemble import GradientBoostingRegressor</a:t>
            </a:r>
            <a:endParaRPr sz="1800">
              <a:solidFill>
                <a:srgbClr val="000000"/>
              </a:solidFill>
              <a:highlight>
                <a:schemeClr val="lt1"/>
              </a:highlight>
              <a:latin typeface="Courier New"/>
              <a:ea typeface="Courier New"/>
              <a:cs typeface="Courier New"/>
              <a:sym typeface="Courier New"/>
            </a:endParaRPr>
          </a:p>
          <a:p>
            <a:pPr indent="-342900" lvl="0" marL="457200" rtl="0" algn="l">
              <a:lnSpc>
                <a:spcPct val="130000"/>
              </a:lnSpc>
              <a:spcBef>
                <a:spcPts val="0"/>
              </a:spcBef>
              <a:spcAft>
                <a:spcPts val="0"/>
              </a:spcAft>
              <a:buClr>
                <a:srgbClr val="000000"/>
              </a:buClr>
              <a:buSzPts val="1800"/>
              <a:buFont typeface="Courier New"/>
              <a:buChar char="●"/>
            </a:pPr>
            <a:r>
              <a:rPr lang="en" sz="1800">
                <a:solidFill>
                  <a:srgbClr val="000000"/>
                </a:solidFill>
                <a:highlight>
                  <a:schemeClr val="lt1"/>
                </a:highlight>
                <a:latin typeface="Courier New"/>
                <a:ea typeface="Courier New"/>
                <a:cs typeface="Courier New"/>
                <a:sym typeface="Courier New"/>
              </a:rPr>
              <a:t>gbrt = GradientBoostingRegressor(max_depth=2, n_estimators=3, learning_rate=1.0)</a:t>
            </a:r>
            <a:endParaRPr sz="1800">
              <a:solidFill>
                <a:srgbClr val="000000"/>
              </a:solidFill>
              <a:highlight>
                <a:schemeClr val="lt1"/>
              </a:highlight>
              <a:latin typeface="Courier New"/>
              <a:ea typeface="Courier New"/>
              <a:cs typeface="Courier New"/>
              <a:sym typeface="Courier New"/>
            </a:endParaRPr>
          </a:p>
          <a:p>
            <a:pPr indent="-342900" lvl="0" marL="457200" rtl="0" algn="l">
              <a:lnSpc>
                <a:spcPct val="130000"/>
              </a:lnSpc>
              <a:spcBef>
                <a:spcPts val="0"/>
              </a:spcBef>
              <a:spcAft>
                <a:spcPts val="0"/>
              </a:spcAft>
              <a:buClr>
                <a:srgbClr val="000000"/>
              </a:buClr>
              <a:buSzPts val="1800"/>
              <a:buFont typeface="Courier New"/>
              <a:buChar char="●"/>
            </a:pPr>
            <a:r>
              <a:rPr lang="en" sz="1800">
                <a:solidFill>
                  <a:srgbClr val="000000"/>
                </a:solidFill>
                <a:highlight>
                  <a:schemeClr val="lt1"/>
                </a:highlight>
                <a:latin typeface="Courier New"/>
                <a:ea typeface="Courier New"/>
                <a:cs typeface="Courier New"/>
                <a:sym typeface="Courier New"/>
              </a:rPr>
              <a:t>gbrt.fit(X, y)</a:t>
            </a:r>
            <a:endParaRPr sz="1800">
              <a:solidFill>
                <a:srgbClr val="000000"/>
              </a:solidFill>
              <a:highlight>
                <a:srgbClr val="FFFFFF"/>
              </a:highlight>
              <a:latin typeface="Courier New"/>
              <a:ea typeface="Courier New"/>
              <a:cs typeface="Courier New"/>
              <a:sym typeface="Courier New"/>
            </a:endParaRPr>
          </a:p>
          <a:p>
            <a:pPr indent="0" lvl="0" marL="0" rtl="0" algn="l">
              <a:lnSpc>
                <a:spcPct val="130000"/>
              </a:lnSpc>
              <a:spcBef>
                <a:spcPts val="0"/>
              </a:spcBef>
              <a:spcAft>
                <a:spcPts val="0"/>
              </a:spcAft>
              <a:buSzPts val="1300"/>
              <a:buNone/>
            </a:pPr>
            <a:r>
              <a:t/>
            </a:r>
            <a:endParaRPr sz="24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24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2400">
              <a:solidFill>
                <a:srgbClr val="000000"/>
              </a:solidFill>
              <a:latin typeface="Nunito"/>
              <a:ea typeface="Nunito"/>
              <a:cs typeface="Nunito"/>
              <a:sym typeface="Nuni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3"/>
          <p:cNvSpPr txBox="1"/>
          <p:nvPr>
            <p:ph type="title"/>
          </p:nvPr>
        </p:nvSpPr>
        <p:spPr>
          <a:xfrm>
            <a:off x="727800" y="847788"/>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C6A92"/>
                </a:solidFill>
                <a:latin typeface="Montserrat"/>
                <a:ea typeface="Montserrat"/>
                <a:cs typeface="Montserrat"/>
                <a:sym typeface="Montserrat"/>
              </a:rPr>
              <a:t>Exercise</a:t>
            </a:r>
            <a:endParaRPr b="1">
              <a:solidFill>
                <a:srgbClr val="4C6A92"/>
              </a:solidFill>
              <a:latin typeface="Montserrat"/>
              <a:ea typeface="Montserrat"/>
              <a:cs typeface="Montserrat"/>
              <a:sym typeface="Montserrat"/>
            </a:endParaRPr>
          </a:p>
        </p:txBody>
      </p:sp>
      <p:sp>
        <p:nvSpPr>
          <p:cNvPr id="399" name="Google Shape;399;p23"/>
          <p:cNvSpPr txBox="1"/>
          <p:nvPr>
            <p:ph idx="1" type="body"/>
          </p:nvPr>
        </p:nvSpPr>
        <p:spPr>
          <a:xfrm>
            <a:off x="727800" y="1606000"/>
            <a:ext cx="7922100" cy="2551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30000"/>
              </a:lnSpc>
              <a:spcBef>
                <a:spcPts val="0"/>
              </a:spcBef>
              <a:spcAft>
                <a:spcPts val="0"/>
              </a:spcAft>
              <a:buClr>
                <a:srgbClr val="4C6A92"/>
              </a:buClr>
              <a:buSzPts val="1600"/>
              <a:buFont typeface="Nunito"/>
              <a:buChar char="●"/>
            </a:pPr>
            <a:r>
              <a:rPr lang="en" sz="1800">
                <a:solidFill>
                  <a:srgbClr val="000000"/>
                </a:solidFill>
                <a:latin typeface="Nunito"/>
                <a:ea typeface="Nunito"/>
                <a:cs typeface="Nunito"/>
                <a:sym typeface="Nunito"/>
              </a:rPr>
              <a:t>Find a dataset where you can apply  any one of the ensemble classifiers with different base classifiers and experiment its performance.</a:t>
            </a:r>
            <a:endParaRPr sz="1800">
              <a:solidFill>
                <a:srgbClr val="000000"/>
              </a:solidFill>
              <a:latin typeface="Nunito"/>
              <a:ea typeface="Nunito"/>
              <a:cs typeface="Nunito"/>
              <a:sym typeface="Nuni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4"/>
          <p:cNvSpPr txBox="1"/>
          <p:nvPr>
            <p:ph type="title"/>
          </p:nvPr>
        </p:nvSpPr>
        <p:spPr>
          <a:xfrm>
            <a:off x="979850" y="1165425"/>
            <a:ext cx="7688400" cy="679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b="1" lang="en" sz="3300">
                <a:solidFill>
                  <a:srgbClr val="4C6A92"/>
                </a:solidFill>
                <a:latin typeface="Montserrat"/>
                <a:ea typeface="Montserrat"/>
                <a:cs typeface="Montserrat"/>
                <a:sym typeface="Montserrat"/>
              </a:rPr>
              <a:t>Debrief</a:t>
            </a:r>
            <a:endParaRPr b="1" sz="3300">
              <a:solidFill>
                <a:srgbClr val="4C6A92"/>
              </a:solidFill>
              <a:latin typeface="Montserrat"/>
              <a:ea typeface="Montserrat"/>
              <a:cs typeface="Montserrat"/>
              <a:sym typeface="Montserrat"/>
            </a:endParaRPr>
          </a:p>
        </p:txBody>
      </p:sp>
      <p:sp>
        <p:nvSpPr>
          <p:cNvPr id="405" name="Google Shape;405;p24"/>
          <p:cNvSpPr txBox="1"/>
          <p:nvPr>
            <p:ph idx="4294967295" type="body"/>
          </p:nvPr>
        </p:nvSpPr>
        <p:spPr>
          <a:xfrm>
            <a:off x="1073150" y="1884825"/>
            <a:ext cx="7635300" cy="23646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4C6A92"/>
              </a:buClr>
              <a:buSzPts val="1800"/>
              <a:buFont typeface="Nunito"/>
              <a:buChar char="➔"/>
            </a:pPr>
            <a:r>
              <a:rPr lang="en" sz="1800">
                <a:solidFill>
                  <a:srgbClr val="000000"/>
                </a:solidFill>
                <a:latin typeface="Nunito"/>
                <a:ea typeface="Nunito"/>
                <a:cs typeface="Nunito"/>
                <a:sym typeface="Nunito"/>
              </a:rPr>
              <a:t>What were your key takeaways from the session?</a:t>
            </a:r>
            <a:endParaRPr sz="1800">
              <a:solidFill>
                <a:srgbClr val="000000"/>
              </a:solidFill>
              <a:latin typeface="Nunito"/>
              <a:ea typeface="Nunito"/>
              <a:cs typeface="Nunito"/>
              <a:sym typeface="Nuni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5"/>
          <p:cNvSpPr txBox="1"/>
          <p:nvPr>
            <p:ph type="title"/>
          </p:nvPr>
        </p:nvSpPr>
        <p:spPr>
          <a:xfrm>
            <a:off x="1110450" y="2011500"/>
            <a:ext cx="7688400" cy="112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b="1" lang="en" sz="7200">
                <a:latin typeface="Montserrat"/>
                <a:ea typeface="Montserrat"/>
                <a:cs typeface="Montserrat"/>
                <a:sym typeface="Montserrat"/>
              </a:rPr>
              <a:t>Q &amp; A</a:t>
            </a:r>
            <a:endParaRPr b="1" sz="7200">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6A92"/>
        </a:solidFill>
      </p:bgPr>
    </p:bg>
    <p:spTree>
      <p:nvGrpSpPr>
        <p:cNvPr id="414" name="Shape 414"/>
        <p:cNvGrpSpPr/>
        <p:nvPr/>
      </p:nvGrpSpPr>
      <p:grpSpPr>
        <a:xfrm>
          <a:off x="0" y="0"/>
          <a:ext cx="0" cy="0"/>
          <a:chOff x="0" y="0"/>
          <a:chExt cx="0" cy="0"/>
        </a:xfrm>
      </p:grpSpPr>
      <p:sp>
        <p:nvSpPr>
          <p:cNvPr id="415" name="Google Shape;415;p26"/>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b="1" i="1" lang="en" sz="7200">
                <a:latin typeface="Cambria"/>
                <a:ea typeface="Cambria"/>
                <a:cs typeface="Cambria"/>
                <a:sym typeface="Cambria"/>
              </a:rPr>
              <a:t>“Byeeeeeeeee!”</a:t>
            </a:r>
            <a:endParaRPr b="1" i="1" sz="7200">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dfd639e853_0_9"/>
          <p:cNvSpPr txBox="1"/>
          <p:nvPr>
            <p:ph type="title"/>
          </p:nvPr>
        </p:nvSpPr>
        <p:spPr>
          <a:xfrm>
            <a:off x="727800" y="847788"/>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C6A92"/>
                </a:solidFill>
                <a:latin typeface="Montserrat"/>
                <a:ea typeface="Montserrat"/>
                <a:cs typeface="Montserrat"/>
                <a:sym typeface="Montserrat"/>
              </a:rPr>
              <a:t>Ensemble Learning</a:t>
            </a:r>
            <a:endParaRPr b="1">
              <a:solidFill>
                <a:srgbClr val="4C6A92"/>
              </a:solidFill>
              <a:latin typeface="Montserrat"/>
              <a:ea typeface="Montserrat"/>
              <a:cs typeface="Montserrat"/>
              <a:sym typeface="Montserrat"/>
            </a:endParaRPr>
          </a:p>
        </p:txBody>
      </p:sp>
      <p:sp>
        <p:nvSpPr>
          <p:cNvPr id="177" name="Google Shape;177;gdfd639e853_0_9"/>
          <p:cNvSpPr txBox="1"/>
          <p:nvPr>
            <p:ph idx="1" type="body"/>
          </p:nvPr>
        </p:nvSpPr>
        <p:spPr>
          <a:xfrm>
            <a:off x="154575" y="1458400"/>
            <a:ext cx="8895600" cy="3620100"/>
          </a:xfrm>
          <a:prstGeom prst="rect">
            <a:avLst/>
          </a:prstGeom>
          <a:noFill/>
          <a:ln>
            <a:noFill/>
          </a:ln>
        </p:spPr>
        <p:txBody>
          <a:bodyPr anchorCtr="0" anchor="t" bIns="91425" lIns="91425" spcFirstLastPara="1" rIns="91425" wrap="square" tIns="91425">
            <a:noAutofit/>
          </a:bodyPr>
          <a:lstStyle/>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you can train a group of Decision Tree classifiers, each on a different random subset of the training set. To make predictions, you just obtain the predictions of all individual trees, then predict the class that gets the most votes</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Such an ensemble of Decision Trees is called a Random Forest, and despite its simplicity, this is one of the most powerful Machine Learning algorithms available today.</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you will often use Ensemble methods near the end of a project, once you have already built a few good predictors, to combine them into an even better predictor.</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In fact, the winning solutions in Machine Learning competitions often involve several Ensemble methods (most famously in the </a:t>
            </a:r>
            <a:r>
              <a:rPr lang="en" sz="1800" u="sng">
                <a:solidFill>
                  <a:schemeClr val="hlink"/>
                </a:solidFill>
                <a:latin typeface="Nunito"/>
                <a:ea typeface="Nunito"/>
                <a:cs typeface="Nunito"/>
                <a:sym typeface="Nunito"/>
                <a:hlinkClick r:id="rId3"/>
              </a:rPr>
              <a:t>Netflix Prize competition</a:t>
            </a:r>
            <a:r>
              <a:rPr lang="en" sz="1800">
                <a:solidFill>
                  <a:srgbClr val="000000"/>
                </a:solidFill>
                <a:latin typeface="Nunito"/>
                <a:ea typeface="Nunito"/>
                <a:cs typeface="Nunito"/>
                <a:sym typeface="Nunito"/>
              </a:rPr>
              <a:t>).</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dfd639e853_0_18"/>
          <p:cNvSpPr txBox="1"/>
          <p:nvPr>
            <p:ph type="title"/>
          </p:nvPr>
        </p:nvSpPr>
        <p:spPr>
          <a:xfrm>
            <a:off x="727800" y="847788"/>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C6A92"/>
                </a:solidFill>
                <a:latin typeface="Montserrat"/>
                <a:ea typeface="Montserrat"/>
                <a:cs typeface="Montserrat"/>
                <a:sym typeface="Montserrat"/>
              </a:rPr>
              <a:t>Voting Classifiers</a:t>
            </a:r>
            <a:endParaRPr b="1">
              <a:solidFill>
                <a:srgbClr val="4C6A92"/>
              </a:solidFill>
              <a:latin typeface="Montserrat"/>
              <a:ea typeface="Montserrat"/>
              <a:cs typeface="Montserrat"/>
              <a:sym typeface="Montserrat"/>
            </a:endParaRPr>
          </a:p>
        </p:txBody>
      </p:sp>
      <p:sp>
        <p:nvSpPr>
          <p:cNvPr id="183" name="Google Shape;183;gdfd639e853_0_18"/>
          <p:cNvSpPr txBox="1"/>
          <p:nvPr>
            <p:ph idx="1" type="body"/>
          </p:nvPr>
        </p:nvSpPr>
        <p:spPr>
          <a:xfrm>
            <a:off x="154575" y="1458400"/>
            <a:ext cx="8895600" cy="3620100"/>
          </a:xfrm>
          <a:prstGeom prst="rect">
            <a:avLst/>
          </a:prstGeom>
          <a:noFill/>
          <a:ln>
            <a:noFill/>
          </a:ln>
        </p:spPr>
        <p:txBody>
          <a:bodyPr anchorCtr="0" anchor="t" bIns="91425" lIns="91425" spcFirstLastPara="1" rIns="91425" wrap="square" tIns="91425">
            <a:noAutofit/>
          </a:bodyPr>
          <a:lstStyle/>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Suppose you have trained a few classifiers, each one achieving about 80% accuracy. You may have a Logistic Regression classifier, an SVM classifier, a Random Forest classifier, a K-Nearest Neighbors classifier, and perhaps a few more</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A very simple way to create an even better classifier is to aggregate the predictions of each classifier and predict the class that gets the most votes. This majority-vote classifier is called a hard voting classifier</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gdfd639e853_0_30"/>
          <p:cNvPicPr preferRelativeResize="0"/>
          <p:nvPr/>
        </p:nvPicPr>
        <p:blipFill>
          <a:blip r:embed="rId3">
            <a:alphaModFix/>
          </a:blip>
          <a:stretch>
            <a:fillRect/>
          </a:stretch>
        </p:blipFill>
        <p:spPr>
          <a:xfrm>
            <a:off x="152400" y="152400"/>
            <a:ext cx="8785475" cy="4906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gdfd639e853_0_37"/>
          <p:cNvPicPr preferRelativeResize="0"/>
          <p:nvPr/>
        </p:nvPicPr>
        <p:blipFill>
          <a:blip r:embed="rId3">
            <a:alphaModFix/>
          </a:blip>
          <a:stretch>
            <a:fillRect/>
          </a:stretch>
        </p:blipFill>
        <p:spPr>
          <a:xfrm>
            <a:off x="152400" y="152400"/>
            <a:ext cx="8715225" cy="499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dfd639e853_0_25"/>
          <p:cNvSpPr txBox="1"/>
          <p:nvPr>
            <p:ph type="title"/>
          </p:nvPr>
        </p:nvSpPr>
        <p:spPr>
          <a:xfrm>
            <a:off x="727800" y="847788"/>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C6A92"/>
                </a:solidFill>
                <a:latin typeface="Montserrat"/>
                <a:ea typeface="Montserrat"/>
                <a:cs typeface="Montserrat"/>
                <a:sym typeface="Montserrat"/>
              </a:rPr>
              <a:t>Voting Classifiers</a:t>
            </a:r>
            <a:endParaRPr b="1">
              <a:solidFill>
                <a:srgbClr val="4C6A92"/>
              </a:solidFill>
              <a:latin typeface="Montserrat"/>
              <a:ea typeface="Montserrat"/>
              <a:cs typeface="Montserrat"/>
              <a:sym typeface="Montserrat"/>
            </a:endParaRPr>
          </a:p>
        </p:txBody>
      </p:sp>
      <p:sp>
        <p:nvSpPr>
          <p:cNvPr id="199" name="Google Shape;199;gdfd639e853_0_25"/>
          <p:cNvSpPr txBox="1"/>
          <p:nvPr>
            <p:ph idx="1" type="body"/>
          </p:nvPr>
        </p:nvSpPr>
        <p:spPr>
          <a:xfrm>
            <a:off x="154575" y="1458400"/>
            <a:ext cx="8895600" cy="3620100"/>
          </a:xfrm>
          <a:prstGeom prst="rect">
            <a:avLst/>
          </a:prstGeom>
          <a:noFill/>
          <a:ln>
            <a:noFill/>
          </a:ln>
        </p:spPr>
        <p:txBody>
          <a:bodyPr anchorCtr="0" anchor="t" bIns="91425" lIns="91425" spcFirstLastPara="1" rIns="91425" wrap="square" tIns="91425">
            <a:noAutofit/>
          </a:bodyPr>
          <a:lstStyle/>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Somewhat surprisingly, this voting classifier often achieves a higher accuracy than the best classifier in the ensemble.</a:t>
            </a:r>
            <a:endParaRPr sz="1800">
              <a:solidFill>
                <a:srgbClr val="000000"/>
              </a:solidFill>
              <a:latin typeface="Nunito"/>
              <a:ea typeface="Nunito"/>
              <a:cs typeface="Nunito"/>
              <a:sym typeface="Nunito"/>
            </a:endParaRPr>
          </a:p>
          <a:p>
            <a:pPr indent="-342900" lvl="0" marL="457200" rtl="0" algn="l">
              <a:lnSpc>
                <a:spcPct val="109090"/>
              </a:lnSpc>
              <a:spcBef>
                <a:spcPts val="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In fact, even if each classifier is a weak learner (meaning it does only slightly better than random guessing), the ensemble can still be a strong learner (achieving high accuracy), provided there are a sufficient number of weak learners and they are sufficiently diverse.</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a:p>
            <a:pPr indent="0" lvl="0" marL="0" rtl="0" algn="l">
              <a:lnSpc>
                <a:spcPct val="130000"/>
              </a:lnSpc>
              <a:spcBef>
                <a:spcPts val="0"/>
              </a:spcBef>
              <a:spcAft>
                <a:spcPts val="0"/>
              </a:spcAft>
              <a:buSzPts val="1300"/>
              <a:buNone/>
            </a:pPr>
            <a:r>
              <a:t/>
            </a:r>
            <a:endParaRPr sz="1800">
              <a:solidFill>
                <a:srgbClr val="000000"/>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