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426" r:id="rId4"/>
    <p:sldId id="459" r:id="rId5"/>
    <p:sldId id="402" r:id="rId6"/>
    <p:sldId id="404" r:id="rId7"/>
    <p:sldId id="401" r:id="rId8"/>
    <p:sldId id="458" r:id="rId9"/>
    <p:sldId id="460" r:id="rId10"/>
    <p:sldId id="461" r:id="rId11"/>
    <p:sldId id="455" r:id="rId12"/>
    <p:sldId id="264" r:id="rId13"/>
    <p:sldId id="456" r:id="rId14"/>
    <p:sldId id="457" r:id="rId15"/>
    <p:sldId id="462" r:id="rId16"/>
    <p:sldId id="463" r:id="rId17"/>
    <p:sldId id="464" r:id="rId18"/>
    <p:sldId id="467" r:id="rId19"/>
    <p:sldId id="468" r:id="rId20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B5"/>
    <a:srgbClr val="A6BDD2"/>
    <a:srgbClr val="003AB6"/>
    <a:srgbClr val="BDD7EF"/>
    <a:srgbClr val="B6CEE5"/>
    <a:srgbClr val="FF0066"/>
    <a:srgbClr val="FF6600"/>
    <a:srgbClr val="EBF7FF"/>
    <a:srgbClr val="FFFFFF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5827" autoAdjust="0"/>
  </p:normalViewPr>
  <p:slideViewPr>
    <p:cSldViewPr snapToGrid="0">
      <p:cViewPr varScale="1">
        <p:scale>
          <a:sx n="107" d="100"/>
          <a:sy n="107" d="100"/>
        </p:scale>
        <p:origin x="6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6B8F2-F5B9-4AFE-9093-728D0ECAEABA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18FF9-86DB-44A8-863E-FF1D09694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6EC44-672C-4792-8745-E0DDB1E9F4A1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err="1"/>
              <a:t>rtj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F978-A210-4953-A15F-C0614F6E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0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0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4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01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3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2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1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93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21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23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35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68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02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3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F978-A210-4953-A15F-C0614F6E16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86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908"/>
            <a:ext cx="9144000" cy="1778267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A78D43C-82FD-45EA-9F56-61B675E0D0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1" y="929928"/>
            <a:ext cx="9453237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accent6">
                    <a:lumMod val="75000"/>
                  </a:schemeClr>
                </a:solidFill>
                <a:latin typeface="+mn-lt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V="1">
            <a:off x="2411760" y="541195"/>
            <a:ext cx="940154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9450696" cy="388640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0108" y="176070"/>
            <a:ext cx="2743200" cy="365125"/>
          </a:xfrm>
        </p:spPr>
        <p:txBody>
          <a:bodyPr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A78D43C-82FD-45EA-9F56-61B675E0D0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81" y="5894468"/>
            <a:ext cx="698988" cy="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435" y="181903"/>
            <a:ext cx="756774" cy="756774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83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74907" y="6356350"/>
            <a:ext cx="2743200" cy="365125"/>
          </a:xfrm>
        </p:spPr>
        <p:txBody>
          <a:bodyPr/>
          <a:lstStyle>
            <a:lvl1pPr>
              <a:defRPr sz="800" b="1"/>
            </a:lvl1pPr>
          </a:lstStyle>
          <a:p>
            <a:fld id="{6A78D43C-82FD-45EA-9F56-61B675E0D0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48775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A78D43C-82FD-45EA-9F56-61B675E0D0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29975" y="6546850"/>
            <a:ext cx="762000" cy="244475"/>
          </a:xfr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A78D43C-82FD-45EA-9F56-61B675E0D0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5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03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D43C-82FD-45EA-9F56-61B675E0D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2131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ctrTitle"/>
          </p:nvPr>
        </p:nvSpPr>
        <p:spPr>
          <a:xfrm>
            <a:off x="3878323" y="1723879"/>
            <a:ext cx="4453672" cy="8398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Microsoft YaHei UI" panose="020B0503020204020204" pitchFamily="34" charset="-122"/>
              </a:rPr>
              <a:t>The Team 4</a:t>
            </a:r>
            <a:endParaRPr lang="ko-KR" altLang="en-US" sz="3200" b="1" dirty="0">
              <a:solidFill>
                <a:schemeClr val="bg1"/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1" name="부제목 4"/>
          <p:cNvSpPr>
            <a:spLocks noGrp="1"/>
          </p:cNvSpPr>
          <p:nvPr>
            <p:ph type="subTitle" idx="1"/>
          </p:nvPr>
        </p:nvSpPr>
        <p:spPr>
          <a:xfrm>
            <a:off x="4704469" y="4108034"/>
            <a:ext cx="2783063" cy="29296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ea typeface="나눔고딕" pitchFamily="50" charset="-127"/>
              </a:rPr>
              <a:t>2022. 05</a:t>
            </a:r>
            <a:endParaRPr lang="en-US" altLang="ko-KR" sz="1200" b="1" spc="-100" dirty="0">
              <a:solidFill>
                <a:schemeClr val="bg1"/>
              </a:solidFill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99492" y="1677033"/>
            <a:ext cx="4627181" cy="928885"/>
          </a:xfrm>
          <a:prstGeom prst="rect">
            <a:avLst/>
          </a:prstGeom>
          <a:noFill/>
          <a:ln w="1905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35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1922" y="104913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9514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회원가입 페이지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66121"/>
              </p:ext>
            </p:extLst>
          </p:nvPr>
        </p:nvGraphicFramePr>
        <p:xfrm>
          <a:off x="9495110" y="105291"/>
          <a:ext cx="2570480" cy="2255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onkeyup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비밀번호 유효성 검사 진행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회원가입 완료 시 바로 로그인 상태로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메인페이지로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진입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772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00C27A-0A4A-D5CD-6C9E-5C75640F103F}"/>
              </a:ext>
            </a:extLst>
          </p:cNvPr>
          <p:cNvGrpSpPr/>
          <p:nvPr/>
        </p:nvGrpSpPr>
        <p:grpSpPr>
          <a:xfrm>
            <a:off x="439467" y="539043"/>
            <a:ext cx="8838566" cy="839821"/>
            <a:chOff x="447520" y="1193695"/>
            <a:chExt cx="8838566" cy="83982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8264008-6674-3668-E565-A49D3CB05819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58E0E8-54E3-FC6A-5142-2506137863EE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8B690C-F024-C83C-7E23-9B27B37C0259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돋보기 무료 아이콘">
                <a:extLst>
                  <a:ext uri="{FF2B5EF4-FFF2-40B4-BE49-F238E27FC236}">
                    <a16:creationId xmlns:a16="http://schemas.microsoft.com/office/drawing/2014/main" id="{3E2FADAC-6F98-2F1F-AB45-AC0C9CC71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7348EA-35EE-B419-70C3-8FA5521887D0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317879-A21E-A36A-8727-E3562851A142}"/>
                </a:ext>
              </a:extLst>
            </p:cNvPr>
            <p:cNvSpPr/>
            <p:nvPr/>
          </p:nvSpPr>
          <p:spPr>
            <a:xfrm>
              <a:off x="5308980" y="1408889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등록하기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7D24B-DF44-D99A-13CB-89006A0028F2}"/>
                </a:ext>
              </a:extLst>
            </p:cNvPr>
            <p:cNvSpPr/>
            <p:nvPr/>
          </p:nvSpPr>
          <p:spPr>
            <a:xfrm>
              <a:off x="6823182" y="1408889"/>
              <a:ext cx="736979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로그인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1AE1C4-F83A-0FAF-BA42-CAF9BAC1CDD9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회원가입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6EA502C-3F27-A767-DAFD-0B98409A27CF}"/>
              </a:ext>
            </a:extLst>
          </p:cNvPr>
          <p:cNvSpPr txBox="1"/>
          <p:nvPr/>
        </p:nvSpPr>
        <p:spPr>
          <a:xfrm>
            <a:off x="392928" y="5039764"/>
            <a:ext cx="2350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이용약관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개인정보처리방침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</a:t>
            </a:r>
            <a:endParaRPr lang="ko-Kore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5ED6EC-60B4-DC6D-565D-491B5124D962}"/>
              </a:ext>
            </a:extLst>
          </p:cNvPr>
          <p:cNvGrpSpPr/>
          <p:nvPr/>
        </p:nvGrpSpPr>
        <p:grpSpPr>
          <a:xfrm>
            <a:off x="455572" y="4612173"/>
            <a:ext cx="8838567" cy="2983179"/>
            <a:chOff x="447520" y="3009090"/>
            <a:chExt cx="8838567" cy="29831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1D7599-BBA9-CFB2-A0F8-26FE982F765B}"/>
                </a:ext>
              </a:extLst>
            </p:cNvPr>
            <p:cNvSpPr/>
            <p:nvPr/>
          </p:nvSpPr>
          <p:spPr>
            <a:xfrm>
              <a:off x="447520" y="3009090"/>
              <a:ext cx="8838566" cy="29565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3B9D8-B4F0-42FD-4911-C5C661D0DD36}"/>
                </a:ext>
              </a:extLst>
            </p:cNvPr>
            <p:cNvSpPr txBox="1"/>
            <p:nvPr/>
          </p:nvSpPr>
          <p:spPr>
            <a:xfrm>
              <a:off x="522487" y="3169833"/>
              <a:ext cx="253796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Customer Service</a:t>
              </a:r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1234-1230</a:t>
              </a:r>
            </a:p>
            <a:p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AM 10:00 ~ PM 5:00 MON ~ FRI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Lunch PM 12:00 ~ 1: 00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b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0792F3-E284-CD6A-F00D-97AB61A2F9EF}"/>
                </a:ext>
              </a:extLst>
            </p:cNvPr>
            <p:cNvSpPr txBox="1"/>
            <p:nvPr/>
          </p:nvSpPr>
          <p:spPr>
            <a:xfrm>
              <a:off x="3628513" y="3167809"/>
              <a:ext cx="1180708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소개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홈페이지 소개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4F3AF7-3113-EDCF-D59C-9B6005E78A32}"/>
                </a:ext>
              </a:extLst>
            </p:cNvPr>
            <p:cNvSpPr txBox="1"/>
            <p:nvPr/>
          </p:nvSpPr>
          <p:spPr>
            <a:xfrm>
              <a:off x="5466149" y="3146811"/>
              <a:ext cx="139139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파트너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여행지 등록하기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47232C-30E0-3954-7ACF-9EC55D8D98C0}"/>
                </a:ext>
              </a:extLst>
            </p:cNvPr>
            <p:cNvSpPr txBox="1"/>
            <p:nvPr/>
          </p:nvSpPr>
          <p:spPr>
            <a:xfrm>
              <a:off x="7514470" y="3143662"/>
              <a:ext cx="1180709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지원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문의하기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90C138-0D8B-FC6C-6D23-6D94AFC8AEA6}"/>
                </a:ext>
              </a:extLst>
            </p:cNvPr>
            <p:cNvSpPr txBox="1"/>
            <p:nvPr/>
          </p:nvSpPr>
          <p:spPr>
            <a:xfrm>
              <a:off x="447521" y="5453660"/>
              <a:ext cx="883856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상호명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ko-KR" altLang="en-US" sz="1000" dirty="0" err="1">
                  <a:solidFill>
                    <a:srgbClr val="848C94"/>
                  </a:solidFill>
                  <a:latin typeface="SF Pro KR"/>
                </a:rPr>
                <a:t>트립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대표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홍길동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개인정보보호책임자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임꺽정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사업자등록번호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209-81-55339 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통신판매업신고번호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2022-</a:t>
              </a:r>
              <a:r>
                <a:rPr lang="ko-KR" altLang="en-US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서울종로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-0000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주소 서울특별시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종로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구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이메일 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help@</a:t>
              </a:r>
              <a:r>
                <a:rPr lang="en-US" altLang="ko-Kore-KR" sz="1000" dirty="0" err="1">
                  <a:solidFill>
                    <a:srgbClr val="848C94"/>
                  </a:solidFill>
                  <a:latin typeface="SF Pro KR"/>
                </a:rPr>
                <a:t>oootrip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.com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마케팅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/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제휴 문의 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marketing@</a:t>
              </a:r>
              <a:r>
                <a:rPr lang="en" altLang="ko-Kore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trip.com</a:t>
              </a:r>
              <a:br>
                <a:rPr lang="en" altLang="ko-Kore-KR" sz="900" dirty="0"/>
              </a:br>
              <a:endParaRPr lang="ko-Kore-KR" altLang="en-US" sz="900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8FAA43-BC17-C610-13D7-82524C58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0608" y="4895388"/>
              <a:ext cx="2159000" cy="4191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F1E7253-7A8D-2720-7419-D7658F5D79BB}"/>
              </a:ext>
            </a:extLst>
          </p:cNvPr>
          <p:cNvSpPr txBox="1"/>
          <p:nvPr/>
        </p:nvSpPr>
        <p:spPr>
          <a:xfrm>
            <a:off x="4284501" y="1528609"/>
            <a:ext cx="11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회원가입</a:t>
            </a:r>
            <a:endParaRPr lang="en" altLang="ko-Kore-KR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E78D31-FB7C-0EA4-0761-491056CF364A}"/>
              </a:ext>
            </a:extLst>
          </p:cNvPr>
          <p:cNvSpPr/>
          <p:nvPr/>
        </p:nvSpPr>
        <p:spPr>
          <a:xfrm>
            <a:off x="3293538" y="2063264"/>
            <a:ext cx="3112855" cy="42804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아이디</a:t>
            </a: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이메일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145BA9-37F6-C3FE-3998-612058365349}"/>
              </a:ext>
            </a:extLst>
          </p:cNvPr>
          <p:cNvSpPr/>
          <p:nvPr/>
        </p:nvSpPr>
        <p:spPr>
          <a:xfrm>
            <a:off x="3293409" y="2633191"/>
            <a:ext cx="3112855" cy="420244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F439B6-97CA-A452-5A57-CADB7C23F24C}"/>
              </a:ext>
            </a:extLst>
          </p:cNvPr>
          <p:cNvSpPr/>
          <p:nvPr/>
        </p:nvSpPr>
        <p:spPr>
          <a:xfrm>
            <a:off x="3293410" y="3393492"/>
            <a:ext cx="3112854" cy="420244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 dirty="0">
                <a:solidFill>
                  <a:schemeClr val="tx1"/>
                </a:solidFill>
              </a:rPr>
              <a:t>비밀번호</a:t>
            </a:r>
            <a:r>
              <a:rPr kumimoji="1" lang="ko-KR" altLang="en-US" sz="1000" dirty="0">
                <a:solidFill>
                  <a:schemeClr val="tx1"/>
                </a:solidFill>
              </a:rPr>
              <a:t> 한번 더 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B27F8-2E80-1CD1-F089-A05C688E0629}"/>
              </a:ext>
            </a:extLst>
          </p:cNvPr>
          <p:cNvSpPr txBox="1"/>
          <p:nvPr/>
        </p:nvSpPr>
        <p:spPr>
          <a:xfrm>
            <a:off x="3073941" y="3121192"/>
            <a:ext cx="333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대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소문자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 숫자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 특수문자 중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가지 조합으로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자 이상</a:t>
            </a:r>
            <a:endParaRPr lang="ko-Kore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15AD296-C267-18F6-2765-0EA290E5B52C}"/>
              </a:ext>
            </a:extLst>
          </p:cNvPr>
          <p:cNvSpPr/>
          <p:nvPr/>
        </p:nvSpPr>
        <p:spPr>
          <a:xfrm>
            <a:off x="2651217" y="2561510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6D1CAB-94EE-DAA8-BF4E-C85E0FEA4FD3}"/>
              </a:ext>
            </a:extLst>
          </p:cNvPr>
          <p:cNvSpPr/>
          <p:nvPr/>
        </p:nvSpPr>
        <p:spPr>
          <a:xfrm>
            <a:off x="3293408" y="3987545"/>
            <a:ext cx="3112853" cy="409433"/>
          </a:xfrm>
          <a:prstGeom prst="rect">
            <a:avLst/>
          </a:prstGeom>
          <a:solidFill>
            <a:srgbClr val="BDD7EF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회원가입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7E65227-C9F7-4D17-DBD8-6E473BE025B3}"/>
              </a:ext>
            </a:extLst>
          </p:cNvPr>
          <p:cNvSpPr/>
          <p:nvPr/>
        </p:nvSpPr>
        <p:spPr>
          <a:xfrm>
            <a:off x="2651217" y="3931966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19763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err="1"/>
                        <a:t>네비게이터</a:t>
                      </a:r>
                      <a:r>
                        <a:rPr lang="ko-KR" altLang="en-US" sz="1200" b="0" baseline="0" dirty="0"/>
                        <a:t> 및 </a:t>
                      </a:r>
                      <a:r>
                        <a:rPr lang="ko-KR" altLang="en-US" sz="1200" b="0" baseline="0" dirty="0" err="1"/>
                        <a:t>푸터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63266"/>
              </p:ext>
            </p:extLst>
          </p:nvPr>
        </p:nvGraphicFramePr>
        <p:xfrm>
          <a:off x="9495110" y="105291"/>
          <a:ext cx="2570480" cy="541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검색어를 입력 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placeholder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가 사라지고 커서가 나타난다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추가하면 좋을 것 같은 기능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최근검색어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표시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여행지 등록하기 버튼 및 로그인 버튼 클릭 시 로그인 페이지로 이동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3.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회원가입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회원가입 페이지로 이동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내 여행 클릭 시 내가 신청한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여행콘텐츠의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상태창으로 이동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2.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여행지 관리 클릭 시 내가 등록한 여행지 상태창으로 이동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3.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로그아웃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로그아웃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홈페이지 소개클릭 시 홈페이지 소개창으로 진입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여행지 등록하기 버튼 클릭했을 때 로그인을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안했을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경우에는 로그인 페이지로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로그인 완료했을 경우 등록창으로 진입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문의하기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문의 등록 페이지로 진입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4176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144A97-BF19-3082-2F56-660C2D61097B}"/>
              </a:ext>
            </a:extLst>
          </p:cNvPr>
          <p:cNvSpPr txBox="1"/>
          <p:nvPr/>
        </p:nvSpPr>
        <p:spPr>
          <a:xfrm>
            <a:off x="447518" y="627971"/>
            <a:ext cx="33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네비게이터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로그인 </a:t>
            </a:r>
            <a:r>
              <a:rPr kumimoji="1" lang="ko-KR" altLang="en-US" dirty="0" err="1"/>
              <a:t>안했을</a:t>
            </a:r>
            <a:r>
              <a:rPr kumimoji="1" lang="ko-KR" altLang="en-US" dirty="0"/>
              <a:t> 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00C27A-0A4A-D5CD-6C9E-5C75640F103F}"/>
              </a:ext>
            </a:extLst>
          </p:cNvPr>
          <p:cNvGrpSpPr/>
          <p:nvPr/>
        </p:nvGrpSpPr>
        <p:grpSpPr>
          <a:xfrm>
            <a:off x="455573" y="1002714"/>
            <a:ext cx="8838566" cy="839821"/>
            <a:chOff x="447520" y="1193695"/>
            <a:chExt cx="8838566" cy="83982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8264008-6674-3668-E565-A49D3CB05819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58E0E8-54E3-FC6A-5142-2506137863EE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8B690C-F024-C83C-7E23-9B27B37C0259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돋보기 무료 아이콘">
                <a:extLst>
                  <a:ext uri="{FF2B5EF4-FFF2-40B4-BE49-F238E27FC236}">
                    <a16:creationId xmlns:a16="http://schemas.microsoft.com/office/drawing/2014/main" id="{3E2FADAC-6F98-2F1F-AB45-AC0C9CC71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7348EA-35EE-B419-70C3-8FA5521887D0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317879-A21E-A36A-8727-E3562851A142}"/>
                </a:ext>
              </a:extLst>
            </p:cNvPr>
            <p:cNvSpPr/>
            <p:nvPr/>
          </p:nvSpPr>
          <p:spPr>
            <a:xfrm>
              <a:off x="5308980" y="1408889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등록하기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7D24B-DF44-D99A-13CB-89006A0028F2}"/>
                </a:ext>
              </a:extLst>
            </p:cNvPr>
            <p:cNvSpPr/>
            <p:nvPr/>
          </p:nvSpPr>
          <p:spPr>
            <a:xfrm>
              <a:off x="6823182" y="1408889"/>
              <a:ext cx="736979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로그인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1AE1C4-F83A-0FAF-BA42-CAF9BAC1CDD9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회원가입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506AA4-C7D7-7D49-B3DC-B14AB6AB15DA}"/>
              </a:ext>
            </a:extLst>
          </p:cNvPr>
          <p:cNvSpPr txBox="1"/>
          <p:nvPr/>
        </p:nvSpPr>
        <p:spPr>
          <a:xfrm>
            <a:off x="455573" y="3185347"/>
            <a:ext cx="14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푸</a:t>
            </a:r>
            <a:r>
              <a:rPr kumimoji="1" lang="ko-Kore-KR" altLang="en-US" dirty="0"/>
              <a:t>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EA502C-3F27-A767-DAFD-0B98409A27CF}"/>
              </a:ext>
            </a:extLst>
          </p:cNvPr>
          <p:cNvSpPr txBox="1"/>
          <p:nvPr/>
        </p:nvSpPr>
        <p:spPr>
          <a:xfrm>
            <a:off x="392928" y="5039764"/>
            <a:ext cx="2350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이용약관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개인정보처리방침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</a:t>
            </a:r>
            <a:endParaRPr lang="ko-Kore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5ED6EC-60B4-DC6D-565D-491B5124D962}"/>
              </a:ext>
            </a:extLst>
          </p:cNvPr>
          <p:cNvGrpSpPr/>
          <p:nvPr/>
        </p:nvGrpSpPr>
        <p:grpSpPr>
          <a:xfrm>
            <a:off x="447519" y="3530518"/>
            <a:ext cx="8838567" cy="2983179"/>
            <a:chOff x="447520" y="3009090"/>
            <a:chExt cx="8838567" cy="29831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1D7599-BBA9-CFB2-A0F8-26FE982F765B}"/>
                </a:ext>
              </a:extLst>
            </p:cNvPr>
            <p:cNvSpPr/>
            <p:nvPr/>
          </p:nvSpPr>
          <p:spPr>
            <a:xfrm>
              <a:off x="447520" y="3009090"/>
              <a:ext cx="8838566" cy="29565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3B9D8-B4F0-42FD-4911-C5C661D0DD36}"/>
                </a:ext>
              </a:extLst>
            </p:cNvPr>
            <p:cNvSpPr txBox="1"/>
            <p:nvPr/>
          </p:nvSpPr>
          <p:spPr>
            <a:xfrm>
              <a:off x="522487" y="3169833"/>
              <a:ext cx="253796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Customer Service</a:t>
              </a:r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1234-1230</a:t>
              </a:r>
            </a:p>
            <a:p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AM 10:00 ~ PM 5:00 MON ~ FRI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Lunch PM 12:00 ~ 1: 00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b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0792F3-E284-CD6A-F00D-97AB61A2F9EF}"/>
                </a:ext>
              </a:extLst>
            </p:cNvPr>
            <p:cNvSpPr txBox="1"/>
            <p:nvPr/>
          </p:nvSpPr>
          <p:spPr>
            <a:xfrm>
              <a:off x="3628513" y="3167809"/>
              <a:ext cx="1180708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소개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홈페이지 소개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4F3AF7-3113-EDCF-D59C-9B6005E78A32}"/>
                </a:ext>
              </a:extLst>
            </p:cNvPr>
            <p:cNvSpPr txBox="1"/>
            <p:nvPr/>
          </p:nvSpPr>
          <p:spPr>
            <a:xfrm>
              <a:off x="5466149" y="3146811"/>
              <a:ext cx="139139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파트너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여행지 등록하기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47232C-30E0-3954-7ACF-9EC55D8D98C0}"/>
                </a:ext>
              </a:extLst>
            </p:cNvPr>
            <p:cNvSpPr txBox="1"/>
            <p:nvPr/>
          </p:nvSpPr>
          <p:spPr>
            <a:xfrm>
              <a:off x="7514470" y="3143662"/>
              <a:ext cx="1180709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지원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문의하기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90C138-0D8B-FC6C-6D23-6D94AFC8AEA6}"/>
                </a:ext>
              </a:extLst>
            </p:cNvPr>
            <p:cNvSpPr txBox="1"/>
            <p:nvPr/>
          </p:nvSpPr>
          <p:spPr>
            <a:xfrm>
              <a:off x="447521" y="5453660"/>
              <a:ext cx="883856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상호명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ko-KR" altLang="en-US" sz="1000" dirty="0" err="1">
                  <a:solidFill>
                    <a:srgbClr val="848C94"/>
                  </a:solidFill>
                  <a:latin typeface="SF Pro KR"/>
                </a:rPr>
                <a:t>트립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대표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홍길동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개인정보보호책임자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임꺽정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사업자등록번호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209-81-55339 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통신판매업신고번호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2022-</a:t>
              </a:r>
              <a:r>
                <a:rPr lang="ko-KR" altLang="en-US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서울종로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-0000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주소 서울특별시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종로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구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이메일 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help@</a:t>
              </a:r>
              <a:r>
                <a:rPr lang="en-US" altLang="ko-Kore-KR" sz="1000" dirty="0" err="1">
                  <a:solidFill>
                    <a:srgbClr val="848C94"/>
                  </a:solidFill>
                  <a:latin typeface="SF Pro KR"/>
                </a:rPr>
                <a:t>oootrip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.com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마케팅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/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제휴 문의 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marketing@</a:t>
              </a:r>
              <a:r>
                <a:rPr lang="en" altLang="ko-Kore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trip.com</a:t>
              </a:r>
              <a:br>
                <a:rPr lang="en" altLang="ko-Kore-KR" sz="900" dirty="0"/>
              </a:br>
              <a:endParaRPr lang="ko-Kore-KR" altLang="en-US" sz="900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8FAA43-BC17-C610-13D7-82524C58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0608" y="4895388"/>
              <a:ext cx="2159000" cy="4191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55573" y="2302031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E6229F5-A609-5A9E-1078-995ACFEE7211}"/>
              </a:ext>
            </a:extLst>
          </p:cNvPr>
          <p:cNvSpPr txBox="1"/>
          <p:nvPr/>
        </p:nvSpPr>
        <p:spPr>
          <a:xfrm>
            <a:off x="447518" y="1929234"/>
            <a:ext cx="33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네비게이터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로그인 완료 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0919C67-9EC2-E59D-1CA0-351ABA15702D}"/>
              </a:ext>
            </a:extLst>
          </p:cNvPr>
          <p:cNvSpPr/>
          <p:nvPr/>
        </p:nvSpPr>
        <p:spPr>
          <a:xfrm>
            <a:off x="1896" y="530774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0EB15B1-C09E-529F-04E4-6658007BDB85}"/>
              </a:ext>
            </a:extLst>
          </p:cNvPr>
          <p:cNvSpPr/>
          <p:nvPr/>
        </p:nvSpPr>
        <p:spPr>
          <a:xfrm>
            <a:off x="1896" y="1842535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1F112F9-1869-0CB9-2FFC-B4ED03061EAE}"/>
              </a:ext>
            </a:extLst>
          </p:cNvPr>
          <p:cNvSpPr/>
          <p:nvPr/>
        </p:nvSpPr>
        <p:spPr>
          <a:xfrm>
            <a:off x="5200" y="3553174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3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9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62150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메인 페이지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ECFBCC-FA01-AE69-FE0B-882A401979E5}"/>
              </a:ext>
            </a:extLst>
          </p:cNvPr>
          <p:cNvSpPr/>
          <p:nvPr/>
        </p:nvSpPr>
        <p:spPr>
          <a:xfrm>
            <a:off x="2932372" y="4100774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24354"/>
              </p:ext>
            </p:extLst>
          </p:nvPr>
        </p:nvGraphicFramePr>
        <p:xfrm>
          <a:off x="9495110" y="105291"/>
          <a:ext cx="2570480" cy="32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0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 err="1">
                          <a:effectLst/>
                        </a:rPr>
                        <a:t>매인배너가</a:t>
                      </a:r>
                      <a:r>
                        <a:rPr lang="en-US" altLang="ko-KR" sz="1200" dirty="0">
                          <a:effectLst/>
                        </a:rPr>
                        <a:t>(2</a:t>
                      </a:r>
                      <a:r>
                        <a:rPr lang="ko-KR" altLang="en-US" sz="1200" dirty="0">
                          <a:effectLst/>
                        </a:rPr>
                        <a:t>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r>
                        <a:rPr lang="ko-KR" altLang="en-US" sz="1200" dirty="0">
                          <a:effectLst/>
                        </a:rPr>
                        <a:t> 표시됩니다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클릭 시 해당 검색어의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검색 결과를 표시합니다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위에서부터 차례대로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여행 신청 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리뷰등록 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최근 등록 순으로 각각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4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개씩의 게시물을 표시합니다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2CF42198-F643-4138-C70D-85DE36C5A16C}"/>
              </a:ext>
            </a:extLst>
          </p:cNvPr>
          <p:cNvSpPr txBox="1"/>
          <p:nvPr/>
        </p:nvSpPr>
        <p:spPr>
          <a:xfrm>
            <a:off x="0" y="3524361"/>
            <a:ext cx="340115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/>
              <a:t>위클리 인기 </a:t>
            </a:r>
            <a:r>
              <a:rPr kumimoji="1" lang="en-US" altLang="ko-KR" dirty="0"/>
              <a:t>Top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059AC6C-73E5-C886-2FDA-AACBD2E696C0}"/>
              </a:ext>
            </a:extLst>
          </p:cNvPr>
          <p:cNvSpPr/>
          <p:nvPr/>
        </p:nvSpPr>
        <p:spPr>
          <a:xfrm>
            <a:off x="824066" y="4100774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729BD07-A16C-4108-3FB2-51FE67F2748A}"/>
              </a:ext>
            </a:extLst>
          </p:cNvPr>
          <p:cNvSpPr/>
          <p:nvPr/>
        </p:nvSpPr>
        <p:spPr>
          <a:xfrm>
            <a:off x="5040678" y="4100774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A0FC5C8-E062-895A-F3B2-F8DE67A39DE6}"/>
              </a:ext>
            </a:extLst>
          </p:cNvPr>
          <p:cNvSpPr/>
          <p:nvPr/>
        </p:nvSpPr>
        <p:spPr>
          <a:xfrm>
            <a:off x="7148984" y="4100774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CC5FB1-357D-EA9E-F80D-439BA852B938}"/>
              </a:ext>
            </a:extLst>
          </p:cNvPr>
          <p:cNvSpPr txBox="1"/>
          <p:nvPr/>
        </p:nvSpPr>
        <p:spPr>
          <a:xfrm>
            <a:off x="824066" y="681703"/>
            <a:ext cx="274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800" dirty="0">
                <a:solidFill>
                  <a:schemeClr val="tx1"/>
                </a:solidFill>
              </a:rPr>
              <a:t>지금 여행가기 좋은 지역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8264008-6674-3668-E565-A49D3CB05819}"/>
              </a:ext>
            </a:extLst>
          </p:cNvPr>
          <p:cNvSpPr/>
          <p:nvPr/>
        </p:nvSpPr>
        <p:spPr>
          <a:xfrm>
            <a:off x="824066" y="1193695"/>
            <a:ext cx="3908306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17BFF4D-5373-4791-E2AC-5750A0BCCE78}"/>
              </a:ext>
            </a:extLst>
          </p:cNvPr>
          <p:cNvSpPr/>
          <p:nvPr/>
        </p:nvSpPr>
        <p:spPr>
          <a:xfrm>
            <a:off x="5055076" y="1188214"/>
            <a:ext cx="3908306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44A97-BF19-3082-2F56-660C2D61097B}"/>
              </a:ext>
            </a:extLst>
          </p:cNvPr>
          <p:cNvSpPr txBox="1"/>
          <p:nvPr/>
        </p:nvSpPr>
        <p:spPr>
          <a:xfrm>
            <a:off x="946895" y="1321858"/>
            <a:ext cx="9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제주도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0DD29F-173F-A30F-4363-CA786801613C}"/>
              </a:ext>
            </a:extLst>
          </p:cNvPr>
          <p:cNvSpPr txBox="1"/>
          <p:nvPr/>
        </p:nvSpPr>
        <p:spPr>
          <a:xfrm>
            <a:off x="5288426" y="1322424"/>
            <a:ext cx="65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서울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7915B4-D83A-AB47-B769-85B98876C664}"/>
              </a:ext>
            </a:extLst>
          </p:cNvPr>
          <p:cNvSpPr/>
          <p:nvPr/>
        </p:nvSpPr>
        <p:spPr>
          <a:xfrm>
            <a:off x="563771" y="953024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7FA9DBE-9248-1233-D978-D3F11FCE6DAB}"/>
              </a:ext>
            </a:extLst>
          </p:cNvPr>
          <p:cNvSpPr/>
          <p:nvPr/>
        </p:nvSpPr>
        <p:spPr>
          <a:xfrm>
            <a:off x="615042" y="3785369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1706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검색 페이지</a:t>
                      </a:r>
                      <a:r>
                        <a:rPr lang="en-US" altLang="ko-KR" sz="1200" b="0" baseline="0" dirty="0"/>
                        <a:t>(</a:t>
                      </a:r>
                      <a:r>
                        <a:rPr lang="ko-KR" altLang="en-US" sz="1200" b="0" baseline="0" dirty="0" err="1"/>
                        <a:t>서브메인</a:t>
                      </a:r>
                      <a:r>
                        <a:rPr lang="ko-KR" altLang="en-US" sz="1200" b="0" baseline="0" dirty="0"/>
                        <a:t> 페이지</a:t>
                      </a:r>
                      <a:r>
                        <a:rPr lang="en-US" altLang="ko-KR" sz="1200" b="0" baseline="0" dirty="0"/>
                        <a:t>)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ECFBCC-FA01-AE69-FE0B-882A401979E5}"/>
              </a:ext>
            </a:extLst>
          </p:cNvPr>
          <p:cNvSpPr/>
          <p:nvPr/>
        </p:nvSpPr>
        <p:spPr>
          <a:xfrm>
            <a:off x="3058782" y="2033173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8904"/>
              </p:ext>
            </p:extLst>
          </p:nvPr>
        </p:nvGraphicFramePr>
        <p:xfrm>
          <a:off x="9495110" y="105291"/>
          <a:ext cx="2570480" cy="32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0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입력한 검색어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+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검색결과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표시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위에서부터 차례대로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여행 신청 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리뷰등록 많은 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최근 등록 순으로 각각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4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개씩의 게시물을 표시합니다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2CF42198-F643-4138-C70D-85DE36C5A16C}"/>
              </a:ext>
            </a:extLst>
          </p:cNvPr>
          <p:cNvSpPr txBox="1"/>
          <p:nvPr/>
        </p:nvSpPr>
        <p:spPr>
          <a:xfrm>
            <a:off x="126410" y="1456760"/>
            <a:ext cx="340115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/>
              <a:t>위클리 인기 </a:t>
            </a:r>
            <a:r>
              <a:rPr kumimoji="1" lang="en-US" altLang="ko-KR" dirty="0"/>
              <a:t>Top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059AC6C-73E5-C886-2FDA-AACBD2E696C0}"/>
              </a:ext>
            </a:extLst>
          </p:cNvPr>
          <p:cNvSpPr/>
          <p:nvPr/>
        </p:nvSpPr>
        <p:spPr>
          <a:xfrm>
            <a:off x="950476" y="2033173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729BD07-A16C-4108-3FB2-51FE67F2748A}"/>
              </a:ext>
            </a:extLst>
          </p:cNvPr>
          <p:cNvSpPr/>
          <p:nvPr/>
        </p:nvSpPr>
        <p:spPr>
          <a:xfrm>
            <a:off x="5167088" y="2033173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A0FC5C8-E062-895A-F3B2-F8DE67A39DE6}"/>
              </a:ext>
            </a:extLst>
          </p:cNvPr>
          <p:cNvSpPr/>
          <p:nvPr/>
        </p:nvSpPr>
        <p:spPr>
          <a:xfrm>
            <a:off x="7275394" y="2033173"/>
            <a:ext cx="18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CC5FB1-357D-EA9E-F80D-439BA852B938}"/>
              </a:ext>
            </a:extLst>
          </p:cNvPr>
          <p:cNvSpPr txBox="1"/>
          <p:nvPr/>
        </p:nvSpPr>
        <p:spPr>
          <a:xfrm>
            <a:off x="824066" y="681703"/>
            <a:ext cx="20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dirty="0">
                <a:solidFill>
                  <a:schemeClr val="tx1"/>
                </a:solidFill>
              </a:rPr>
              <a:t>‘</a:t>
            </a:r>
            <a:r>
              <a:rPr kumimoji="1" lang="ko-KR" altLang="en-US" sz="1800" dirty="0">
                <a:solidFill>
                  <a:schemeClr val="tx1"/>
                </a:solidFill>
              </a:rPr>
              <a:t>검색어</a:t>
            </a:r>
            <a:r>
              <a:rPr kumimoji="1" lang="en-US" altLang="ko-KR" sz="1800" dirty="0">
                <a:solidFill>
                  <a:schemeClr val="tx1"/>
                </a:solidFill>
              </a:rPr>
              <a:t>’</a:t>
            </a:r>
            <a:r>
              <a:rPr kumimoji="1" lang="ko-KR" altLang="en-US" sz="1800" dirty="0">
                <a:solidFill>
                  <a:schemeClr val="tx1"/>
                </a:solidFill>
              </a:rPr>
              <a:t> 검색결과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7915B4-D83A-AB47-B769-85B98876C664}"/>
              </a:ext>
            </a:extLst>
          </p:cNvPr>
          <p:cNvSpPr/>
          <p:nvPr/>
        </p:nvSpPr>
        <p:spPr>
          <a:xfrm>
            <a:off x="305355" y="622547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7FA9DBE-9248-1233-D978-D3F11FCE6DAB}"/>
              </a:ext>
            </a:extLst>
          </p:cNvPr>
          <p:cNvSpPr/>
          <p:nvPr/>
        </p:nvSpPr>
        <p:spPr>
          <a:xfrm>
            <a:off x="303476" y="1383379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1324A9-27C3-B820-A32F-C389DB41B663}"/>
              </a:ext>
            </a:extLst>
          </p:cNvPr>
          <p:cNvSpPr/>
          <p:nvPr/>
        </p:nvSpPr>
        <p:spPr>
          <a:xfrm>
            <a:off x="3086078" y="4902203"/>
            <a:ext cx="1800000" cy="158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DF5F-DC05-C832-9FF0-D0BEBC2084D6}"/>
              </a:ext>
            </a:extLst>
          </p:cNvPr>
          <p:cNvSpPr txBox="1"/>
          <p:nvPr/>
        </p:nvSpPr>
        <p:spPr>
          <a:xfrm>
            <a:off x="126410" y="4427088"/>
            <a:ext cx="340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/>
              <a:t>리뷰등록 많은 순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7BAA8D-93D5-4BCF-BD78-30FA0D171344}"/>
              </a:ext>
            </a:extLst>
          </p:cNvPr>
          <p:cNvSpPr/>
          <p:nvPr/>
        </p:nvSpPr>
        <p:spPr>
          <a:xfrm>
            <a:off x="977772" y="4902203"/>
            <a:ext cx="1800000" cy="158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FEE839-E90F-0020-3DA8-0C0EB9B45424}"/>
              </a:ext>
            </a:extLst>
          </p:cNvPr>
          <p:cNvSpPr/>
          <p:nvPr/>
        </p:nvSpPr>
        <p:spPr>
          <a:xfrm>
            <a:off x="5180736" y="4902203"/>
            <a:ext cx="1800000" cy="158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CD1CDE-FE10-302C-A567-B19129BD8CB0}"/>
              </a:ext>
            </a:extLst>
          </p:cNvPr>
          <p:cNvSpPr/>
          <p:nvPr/>
        </p:nvSpPr>
        <p:spPr>
          <a:xfrm>
            <a:off x="7289042" y="4902203"/>
            <a:ext cx="1800000" cy="1588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24137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콘텐츠 상세페이지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후기</a:t>
            </a:r>
            <a:endParaRPr kumimoji="1"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15664"/>
              </p:ext>
            </p:extLst>
          </p:nvPr>
        </p:nvGraphicFramePr>
        <p:xfrm>
          <a:off x="9495110" y="105290"/>
          <a:ext cx="2570480" cy="638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선택한 콘텐츠 이름 표시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별점부여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별점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반개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(0.5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5.0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점 만점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별점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우측 숫자로 평점표시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평점 우측 리뷰등록개수 표시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클릭 시 하단의 리뷰부분으로 바로 이동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후기는 작성자 아이디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별점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작성일자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메시지 필요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23338"/>
                  </a:ext>
                </a:extLst>
              </a:tr>
              <a:tr h="76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예약하기 클릭 시 예약 확정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중및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버튼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disabled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로 버튼변경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0714"/>
                  </a:ext>
                </a:extLst>
              </a:tr>
              <a:tr h="76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문의하기 클릭 시 문의등록 페이지로 진입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8241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2D49FA-457D-BE97-E401-D526FCF693DF}"/>
              </a:ext>
            </a:extLst>
          </p:cNvPr>
          <p:cNvGrpSpPr/>
          <p:nvPr/>
        </p:nvGrpSpPr>
        <p:grpSpPr>
          <a:xfrm>
            <a:off x="447520" y="539043"/>
            <a:ext cx="8838566" cy="839821"/>
            <a:chOff x="447520" y="1193695"/>
            <a:chExt cx="8838566" cy="8398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77071C-25B1-A02B-47C6-8C44C5C4E8B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16468A-CCE9-30BA-3498-7816ACB8C9D8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D98E06A-C97A-86F6-A086-B19C8F5B22EB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4" descr="돋보기 무료 아이콘">
                <a:extLst>
                  <a:ext uri="{FF2B5EF4-FFF2-40B4-BE49-F238E27FC236}">
                    <a16:creationId xmlns:a16="http://schemas.microsoft.com/office/drawing/2014/main" id="{A439AE20-44C4-84E6-47D0-950CEECE6F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94714-D272-195E-9C38-4B37DA105095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8408451-16D5-2A07-92D3-D3AAE2FAB6FE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BDE168E-EBB5-12FA-843E-19760B9FCA21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D5576F1-5B0F-D087-C85C-97F7583734DA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4B06BE-CFA5-6240-EFB6-8702EB3A3E90}"/>
              </a:ext>
            </a:extLst>
          </p:cNvPr>
          <p:cNvSpPr/>
          <p:nvPr/>
        </p:nvSpPr>
        <p:spPr>
          <a:xfrm>
            <a:off x="592054" y="2657800"/>
            <a:ext cx="5889519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877CFD-974B-E63E-671D-9FF21F6F1298}"/>
              </a:ext>
            </a:extLst>
          </p:cNvPr>
          <p:cNvSpPr txBox="1"/>
          <p:nvPr/>
        </p:nvSpPr>
        <p:spPr>
          <a:xfrm>
            <a:off x="485538" y="1726752"/>
            <a:ext cx="599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제주동쪽</a:t>
            </a:r>
            <a:r>
              <a:rPr lang="en-US" altLang="ko-KR" b="1" dirty="0"/>
              <a:t>] </a:t>
            </a:r>
            <a:r>
              <a:rPr lang="ko-KR" altLang="en-US" b="1" dirty="0"/>
              <a:t>제주도 동부 버스여행 </a:t>
            </a:r>
            <a:r>
              <a:rPr lang="en-US" altLang="ko-KR" b="1" dirty="0"/>
              <a:t>[</a:t>
            </a:r>
            <a:r>
              <a:rPr lang="ko-KR" altLang="en-US" b="1" dirty="0"/>
              <a:t>매일 출발</a:t>
            </a:r>
            <a:r>
              <a:rPr lang="en-US" altLang="ko-KR" b="1" dirty="0"/>
              <a:t>/1</a:t>
            </a:r>
            <a:r>
              <a:rPr lang="ko-KR" altLang="en-US" b="1" dirty="0"/>
              <a:t>인도 출발</a:t>
            </a:r>
            <a:r>
              <a:rPr lang="en-US" altLang="ko-KR" b="1" dirty="0"/>
              <a:t>]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C1BFBE-3CD7-41FA-4989-F1EAABB5D3EB}"/>
              </a:ext>
            </a:extLst>
          </p:cNvPr>
          <p:cNvSpPr/>
          <p:nvPr/>
        </p:nvSpPr>
        <p:spPr>
          <a:xfrm>
            <a:off x="6851176" y="1774857"/>
            <a:ext cx="2434910" cy="15733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D2F3E-0DE7-9ABF-845D-0E43A7BDAA8E}"/>
              </a:ext>
            </a:extLst>
          </p:cNvPr>
          <p:cNvSpPr txBox="1"/>
          <p:nvPr/>
        </p:nvSpPr>
        <p:spPr>
          <a:xfrm>
            <a:off x="485538" y="2217222"/>
            <a:ext cx="40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⭐️ ⭐️ ⭐️ ⭐️ ⭐️ 평점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리뷰등록개수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97783B-78D2-C037-2ABB-B0DBB503C371}"/>
              </a:ext>
            </a:extLst>
          </p:cNvPr>
          <p:cNvSpPr/>
          <p:nvPr/>
        </p:nvSpPr>
        <p:spPr>
          <a:xfrm>
            <a:off x="592052" y="4001353"/>
            <a:ext cx="5889519" cy="118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텍스트 상품 설명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ADB983-70A1-04D1-AC3C-2C2E86242668}"/>
              </a:ext>
            </a:extLst>
          </p:cNvPr>
          <p:cNvSpPr/>
          <p:nvPr/>
        </p:nvSpPr>
        <p:spPr>
          <a:xfrm>
            <a:off x="592053" y="5312967"/>
            <a:ext cx="5889519" cy="47990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6B34C-70B4-393B-0704-F2CDA1B8CC79}"/>
              </a:ext>
            </a:extLst>
          </p:cNvPr>
          <p:cNvSpPr/>
          <p:nvPr/>
        </p:nvSpPr>
        <p:spPr>
          <a:xfrm>
            <a:off x="40441" y="1597243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E4B9392-7A6E-8061-52AC-3F4015716DF7}"/>
              </a:ext>
            </a:extLst>
          </p:cNvPr>
          <p:cNvSpPr/>
          <p:nvPr/>
        </p:nvSpPr>
        <p:spPr>
          <a:xfrm>
            <a:off x="40441" y="2153372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F3911E-487E-2B8A-23A2-49246AC057DE}"/>
              </a:ext>
            </a:extLst>
          </p:cNvPr>
          <p:cNvSpPr/>
          <p:nvPr/>
        </p:nvSpPr>
        <p:spPr>
          <a:xfrm>
            <a:off x="40441" y="5641612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3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50191C-12E7-C4A3-9E06-337F3040FF53}"/>
              </a:ext>
            </a:extLst>
          </p:cNvPr>
          <p:cNvSpPr/>
          <p:nvPr/>
        </p:nvSpPr>
        <p:spPr>
          <a:xfrm>
            <a:off x="6978973" y="2054490"/>
            <a:ext cx="2179313" cy="409433"/>
          </a:xfrm>
          <a:prstGeom prst="rect">
            <a:avLst/>
          </a:prstGeom>
          <a:solidFill>
            <a:srgbClr val="003AB6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예약 하기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9E0F16-8E1F-AB96-38CE-25F6EB4D4E37}"/>
              </a:ext>
            </a:extLst>
          </p:cNvPr>
          <p:cNvSpPr/>
          <p:nvPr/>
        </p:nvSpPr>
        <p:spPr>
          <a:xfrm>
            <a:off x="6978973" y="2597614"/>
            <a:ext cx="2179313" cy="409433"/>
          </a:xfrm>
          <a:prstGeom prst="rect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문의 하기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8972E7D-DB48-F207-7A7F-2A2A7924BF6C}"/>
              </a:ext>
            </a:extLst>
          </p:cNvPr>
          <p:cNvSpPr/>
          <p:nvPr/>
        </p:nvSpPr>
        <p:spPr>
          <a:xfrm>
            <a:off x="6381711" y="1957343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4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B562AB-FA54-CAC0-1B33-C3A755ECE56D}"/>
              </a:ext>
            </a:extLst>
          </p:cNvPr>
          <p:cNvSpPr/>
          <p:nvPr/>
        </p:nvSpPr>
        <p:spPr>
          <a:xfrm>
            <a:off x="6368063" y="2546355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5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AD4F5-6F20-2ACA-5ED1-629DDBBFBCA1}"/>
              </a:ext>
            </a:extLst>
          </p:cNvPr>
          <p:cNvSpPr txBox="1"/>
          <p:nvPr/>
        </p:nvSpPr>
        <p:spPr>
          <a:xfrm>
            <a:off x="-115619" y="5272280"/>
            <a:ext cx="72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후기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BE0B6-13CF-B174-3493-3341048550F7}"/>
              </a:ext>
            </a:extLst>
          </p:cNvPr>
          <p:cNvSpPr txBox="1"/>
          <p:nvPr/>
        </p:nvSpPr>
        <p:spPr>
          <a:xfrm>
            <a:off x="596924" y="5409197"/>
            <a:ext cx="2146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/>
              <a:t>hong1234@gmail.com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21BA8-3D4B-39AC-E55F-8010FA0ECE43}"/>
              </a:ext>
            </a:extLst>
          </p:cNvPr>
          <p:cNvSpPr txBox="1"/>
          <p:nvPr/>
        </p:nvSpPr>
        <p:spPr>
          <a:xfrm>
            <a:off x="3840994" y="5395549"/>
            <a:ext cx="168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dirty="0"/>
              <a:t>⭐️ ⭐️ ⭐️ ⭐️ ⭐️ </a:t>
            </a:r>
            <a:endParaRPr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C732B-0C1F-393A-9049-D288B27A0E27}"/>
              </a:ext>
            </a:extLst>
          </p:cNvPr>
          <p:cNvSpPr txBox="1"/>
          <p:nvPr/>
        </p:nvSpPr>
        <p:spPr>
          <a:xfrm>
            <a:off x="5311204" y="5409197"/>
            <a:ext cx="1207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2022.5.16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07576-C911-F69C-F3C8-B5BB5CABF76B}"/>
              </a:ext>
            </a:extLst>
          </p:cNvPr>
          <p:cNvSpPr txBox="1"/>
          <p:nvPr/>
        </p:nvSpPr>
        <p:spPr>
          <a:xfrm>
            <a:off x="734018" y="5881673"/>
            <a:ext cx="5499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너무 너무 힐링이었어요</a:t>
            </a:r>
            <a:r>
              <a:rPr kumimoji="1" lang="en-US" altLang="ko-KR" sz="1400" dirty="0">
                <a:solidFill>
                  <a:schemeClr val="tx1"/>
                </a:solidFill>
              </a:rPr>
              <a:t>~</a:t>
            </a:r>
            <a:r>
              <a:rPr kumimoji="1" lang="ko-KR" altLang="en-US" sz="1400" dirty="0">
                <a:solidFill>
                  <a:schemeClr val="tx1"/>
                </a:solidFill>
              </a:rPr>
              <a:t>  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3E299C-C962-EB03-0BA5-91868EDA6EDB}"/>
              </a:ext>
            </a:extLst>
          </p:cNvPr>
          <p:cNvSpPr/>
          <p:nvPr/>
        </p:nvSpPr>
        <p:spPr>
          <a:xfrm>
            <a:off x="6977187" y="1524575"/>
            <a:ext cx="2179313" cy="409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예약 확정 중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0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381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마이페이지 </a:t>
                      </a:r>
                      <a:r>
                        <a:rPr lang="en-US" altLang="ko-KR" sz="1200" b="0" baseline="0" dirty="0"/>
                        <a:t>– </a:t>
                      </a:r>
                      <a:r>
                        <a:rPr lang="ko-KR" altLang="en-US" sz="1200" b="0" baseline="0" dirty="0"/>
                        <a:t>메인 </a:t>
                      </a:r>
                      <a:r>
                        <a:rPr lang="en-US" altLang="ko-KR" sz="1200" b="0" baseline="0" dirty="0"/>
                        <a:t>-</a:t>
                      </a:r>
                      <a:r>
                        <a:rPr lang="ko-KR" altLang="en-US" sz="1200" b="0" baseline="0" dirty="0"/>
                        <a:t> 회원정보 수정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05530"/>
              </p:ext>
            </p:extLst>
          </p:nvPr>
        </p:nvGraphicFramePr>
        <p:xfrm>
          <a:off x="9495110" y="105291"/>
          <a:ext cx="2570480" cy="388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닉네임으로 표시하고 닉네임이 없을 경우에는 아이디로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비밀번호 변경 시 우측박스에 있는 입력란들이 펼쳐짐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기존의 닉네임을 표시한다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없을 경우에는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등록된 닉네임이 없습니다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는 텍스트박스와 닉네임 등록 버튼을 표시한다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닉네임을 입력하면 유효성 검사를 실시한다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6862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648BE1C-BAC8-CB5A-D1BB-AC1D379BEEB4}"/>
              </a:ext>
            </a:extLst>
          </p:cNvPr>
          <p:cNvGrpSpPr/>
          <p:nvPr/>
        </p:nvGrpSpPr>
        <p:grpSpPr>
          <a:xfrm>
            <a:off x="386008" y="5782404"/>
            <a:ext cx="8900078" cy="2983179"/>
            <a:chOff x="386008" y="3530518"/>
            <a:chExt cx="8900078" cy="29831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C5ED6EC-60B4-DC6D-565D-491B5124D962}"/>
                </a:ext>
              </a:extLst>
            </p:cNvPr>
            <p:cNvGrpSpPr/>
            <p:nvPr/>
          </p:nvGrpSpPr>
          <p:grpSpPr>
            <a:xfrm>
              <a:off x="447519" y="3530518"/>
              <a:ext cx="8838567" cy="2983179"/>
              <a:chOff x="447520" y="3009090"/>
              <a:chExt cx="8838567" cy="298317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1D7599-BBA9-CFB2-A0F8-26FE982F765B}"/>
                  </a:ext>
                </a:extLst>
              </p:cNvPr>
              <p:cNvSpPr/>
              <p:nvPr/>
            </p:nvSpPr>
            <p:spPr>
              <a:xfrm>
                <a:off x="447520" y="3009090"/>
                <a:ext cx="8838566" cy="29565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53B9D8-B4F0-42FD-4911-C5C661D0DD36}"/>
                  </a:ext>
                </a:extLst>
              </p:cNvPr>
              <p:cNvSpPr txBox="1"/>
              <p:nvPr/>
            </p:nvSpPr>
            <p:spPr>
              <a:xfrm>
                <a:off x="522487" y="3169833"/>
                <a:ext cx="253796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Customer Service</a:t>
                </a:r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1234-1230</a:t>
                </a:r>
              </a:p>
              <a:p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AM 10:00 ~ PM 5:00 MON ~ FRI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Lunch PM 12:00 ~ 1: 00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b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792F3-E284-CD6A-F00D-97AB61A2F9EF}"/>
                  </a:ext>
                </a:extLst>
              </p:cNvPr>
              <p:cNvSpPr txBox="1"/>
              <p:nvPr/>
            </p:nvSpPr>
            <p:spPr>
              <a:xfrm>
                <a:off x="3628513" y="3167809"/>
                <a:ext cx="118070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소개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홈페이지 소개 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4F3AF7-3113-EDCF-D59C-9B6005E78A32}"/>
                  </a:ext>
                </a:extLst>
              </p:cNvPr>
              <p:cNvSpPr txBox="1"/>
              <p:nvPr/>
            </p:nvSpPr>
            <p:spPr>
              <a:xfrm>
                <a:off x="5466149" y="3146811"/>
                <a:ext cx="139139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파트너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여행지 등록하기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47232C-30E0-3954-7ACF-9EC55D8D98C0}"/>
                  </a:ext>
                </a:extLst>
              </p:cNvPr>
              <p:cNvSpPr txBox="1"/>
              <p:nvPr/>
            </p:nvSpPr>
            <p:spPr>
              <a:xfrm>
                <a:off x="7514470" y="3143662"/>
                <a:ext cx="11807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지원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문의하기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0C138-0D8B-FC6C-6D23-6D94AFC8AEA6}"/>
                  </a:ext>
                </a:extLst>
              </p:cNvPr>
              <p:cNvSpPr txBox="1"/>
              <p:nvPr/>
            </p:nvSpPr>
            <p:spPr>
              <a:xfrm>
                <a:off x="447521" y="5453660"/>
                <a:ext cx="8838566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상호명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ko-KR" altLang="en-US" sz="1000" dirty="0" err="1">
                    <a:solidFill>
                      <a:srgbClr val="848C94"/>
                    </a:solidFill>
                    <a:latin typeface="SF Pro KR"/>
                  </a:rPr>
                  <a:t>트립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대표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홍길동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개인정보보호책임자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임꺽정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사업자등록번호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209-81-55339 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통신판매업신고번호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2022-</a:t>
                </a:r>
                <a:r>
                  <a:rPr lang="ko-KR" altLang="en-US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서울종로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-0000</a:t>
                </a:r>
                <a:br>
                  <a:rPr lang="ko-KR" altLang="en-US" sz="1000" dirty="0"/>
                </a:b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주소 서울특별시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종로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구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이메일 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help@</a:t>
                </a:r>
                <a:r>
                  <a:rPr lang="en-US" altLang="ko-Kore-KR" sz="1000" dirty="0" err="1">
                    <a:solidFill>
                      <a:srgbClr val="848C94"/>
                    </a:solidFill>
                    <a:latin typeface="SF Pro KR"/>
                  </a:rPr>
                  <a:t>oootrip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.com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마케팅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/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제휴 문의 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marketing@</a:t>
                </a:r>
                <a:r>
                  <a:rPr lang="en" altLang="ko-Kore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trip.com</a:t>
                </a:r>
                <a:br>
                  <a:rPr lang="en" altLang="ko-Kore-KR" sz="900" dirty="0"/>
                </a:br>
                <a:endParaRPr lang="ko-Kore-KR" altLang="en-US" sz="9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68FAA43-BC17-C610-13D7-82524C58D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608" y="4895388"/>
                <a:ext cx="2159000" cy="4191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EA502C-3F27-A767-DAFD-0B98409A27CF}"/>
                </a:ext>
              </a:extLst>
            </p:cNvPr>
            <p:cNvSpPr txBox="1"/>
            <p:nvPr/>
          </p:nvSpPr>
          <p:spPr>
            <a:xfrm>
              <a:off x="386008" y="5536203"/>
              <a:ext cx="2350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이용약관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개인정보처리방침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                                                           </a:t>
              </a:r>
              <a:endParaRPr lang="ko-Kore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47519" y="539043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10BE62-8C17-C3E4-ABA8-0D241E76BCBF}"/>
              </a:ext>
            </a:extLst>
          </p:cNvPr>
          <p:cNvSpPr/>
          <p:nvPr/>
        </p:nvSpPr>
        <p:spPr>
          <a:xfrm>
            <a:off x="447519" y="1596102"/>
            <a:ext cx="1800000" cy="4024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377B0-79B5-72FD-6F55-A4632A53C9D7}"/>
              </a:ext>
            </a:extLst>
          </p:cNvPr>
          <p:cNvSpPr txBox="1"/>
          <p:nvPr/>
        </p:nvSpPr>
        <p:spPr>
          <a:xfrm>
            <a:off x="544049" y="1705536"/>
            <a:ext cx="15455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dirty="0"/>
              <a:t>hong1234@gmail.com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5D30-D815-F500-EA5C-75B9CACBF9F2}"/>
              </a:ext>
            </a:extLst>
          </p:cNvPr>
          <p:cNvSpPr txBox="1"/>
          <p:nvPr/>
        </p:nvSpPr>
        <p:spPr>
          <a:xfrm>
            <a:off x="1005428" y="1968804"/>
            <a:ext cx="684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373520-3894-1393-81A1-0D874802963E}"/>
              </a:ext>
            </a:extLst>
          </p:cNvPr>
          <p:cNvGrpSpPr/>
          <p:nvPr/>
        </p:nvGrpSpPr>
        <p:grpSpPr>
          <a:xfrm>
            <a:off x="535273" y="2440883"/>
            <a:ext cx="1122988" cy="810445"/>
            <a:chOff x="497049" y="2319870"/>
            <a:chExt cx="1122988" cy="8104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1E3F92-1BF5-9D7A-A244-745197637784}"/>
                </a:ext>
              </a:extLst>
            </p:cNvPr>
            <p:cNvSpPr txBox="1"/>
            <p:nvPr/>
          </p:nvSpPr>
          <p:spPr>
            <a:xfrm>
              <a:off x="497049" y="2319870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 Account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5E8EC3-856A-8416-27AE-F7FD385EC8A0}"/>
                </a:ext>
              </a:extLst>
            </p:cNvPr>
            <p:cNvSpPr txBox="1"/>
            <p:nvPr/>
          </p:nvSpPr>
          <p:spPr>
            <a:xfrm>
              <a:off x="521393" y="2635755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회원정보수정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EFBE6E-1BE9-5375-3B97-2B1214826EA7}"/>
                </a:ext>
              </a:extLst>
            </p:cNvPr>
            <p:cNvSpPr txBox="1"/>
            <p:nvPr/>
          </p:nvSpPr>
          <p:spPr>
            <a:xfrm>
              <a:off x="513480" y="288409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여행지 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1AC19-4021-38F0-283A-951BA17EBCE4}"/>
              </a:ext>
            </a:extLst>
          </p:cNvPr>
          <p:cNvGrpSpPr/>
          <p:nvPr/>
        </p:nvGrpSpPr>
        <p:grpSpPr>
          <a:xfrm>
            <a:off x="521393" y="3549317"/>
            <a:ext cx="1121300" cy="799205"/>
            <a:chOff x="498737" y="3222742"/>
            <a:chExt cx="1121300" cy="79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9D1B0-61CF-FE46-57BC-0A9E03EED818}"/>
                </a:ext>
              </a:extLst>
            </p:cNvPr>
            <p:cNvSpPr txBox="1"/>
            <p:nvPr/>
          </p:nvSpPr>
          <p:spPr>
            <a:xfrm>
              <a:off x="498737" y="3222742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242535-366A-D008-3C36-FC7651CF39C0}"/>
                </a:ext>
              </a:extLst>
            </p:cNvPr>
            <p:cNvSpPr txBox="1"/>
            <p:nvPr/>
          </p:nvSpPr>
          <p:spPr>
            <a:xfrm>
              <a:off x="521393" y="3537731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주문 내역 조회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AEB8CB-3B57-2EF5-4D04-ADF7D7E84F91}"/>
                </a:ext>
              </a:extLst>
            </p:cNvPr>
            <p:cNvSpPr txBox="1"/>
            <p:nvPr/>
          </p:nvSpPr>
          <p:spPr>
            <a:xfrm>
              <a:off x="521393" y="3775726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리뷰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11FB69-D045-ED63-5752-53D3DC8B4371}"/>
              </a:ext>
            </a:extLst>
          </p:cNvPr>
          <p:cNvGrpSpPr/>
          <p:nvPr/>
        </p:nvGrpSpPr>
        <p:grpSpPr>
          <a:xfrm>
            <a:off x="497049" y="4639238"/>
            <a:ext cx="1459126" cy="556133"/>
            <a:chOff x="497049" y="4611942"/>
            <a:chExt cx="1459126" cy="556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78E93-706F-47F5-ED00-C87630033C5D}"/>
                </a:ext>
              </a:extLst>
            </p:cNvPr>
            <p:cNvSpPr txBox="1"/>
            <p:nvPr/>
          </p:nvSpPr>
          <p:spPr>
            <a:xfrm>
              <a:off x="497049" y="4611942"/>
              <a:ext cx="14591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Customer Service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CD824C-B6FC-BCD9-E136-21F3D54A42DA}"/>
                </a:ext>
              </a:extLst>
            </p:cNvPr>
            <p:cNvSpPr txBox="1"/>
            <p:nvPr/>
          </p:nvSpPr>
          <p:spPr>
            <a:xfrm>
              <a:off x="532258" y="492185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문의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09CCF9-E455-F4A4-402D-BF27D0B1BFAC}"/>
              </a:ext>
            </a:extLst>
          </p:cNvPr>
          <p:cNvSpPr txBox="1"/>
          <p:nvPr/>
        </p:nvSpPr>
        <p:spPr>
          <a:xfrm>
            <a:off x="2502012" y="1708114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</a:rPr>
              <a:t>회원정보수정</a:t>
            </a:r>
            <a:endParaRPr lang="ko-Kore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CBCA-B7CA-283A-BB3E-43416D89AAAC}"/>
              </a:ext>
            </a:extLst>
          </p:cNvPr>
          <p:cNvSpPr txBox="1"/>
          <p:nvPr/>
        </p:nvSpPr>
        <p:spPr>
          <a:xfrm>
            <a:off x="2502012" y="2106514"/>
            <a:ext cx="1098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회원정보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42C2554-2B29-0DB1-2F87-037172116690}"/>
              </a:ext>
            </a:extLst>
          </p:cNvPr>
          <p:cNvCxnSpPr/>
          <p:nvPr/>
        </p:nvCxnSpPr>
        <p:spPr>
          <a:xfrm>
            <a:off x="2555295" y="2522771"/>
            <a:ext cx="37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96D40A4-1515-823A-9DC6-7700FCD98DDE}"/>
              </a:ext>
            </a:extLst>
          </p:cNvPr>
          <p:cNvSpPr txBox="1"/>
          <p:nvPr/>
        </p:nvSpPr>
        <p:spPr>
          <a:xfrm>
            <a:off x="2502012" y="2652705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이메일</a:t>
            </a:r>
            <a:endParaRPr lang="ko-Kore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5D858B23-2309-BB79-3B37-B7698E00769D}"/>
              </a:ext>
            </a:extLst>
          </p:cNvPr>
          <p:cNvCxnSpPr/>
          <p:nvPr/>
        </p:nvCxnSpPr>
        <p:spPr>
          <a:xfrm>
            <a:off x="2555295" y="3016847"/>
            <a:ext cx="37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92DF66C-C079-6D5D-ED22-B3E229DDF024}"/>
              </a:ext>
            </a:extLst>
          </p:cNvPr>
          <p:cNvSpPr txBox="1"/>
          <p:nvPr/>
        </p:nvSpPr>
        <p:spPr>
          <a:xfrm>
            <a:off x="2502012" y="3189669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비밀번호</a:t>
            </a:r>
            <a:endParaRPr lang="ko-Kore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F8AB0A5-88DC-B227-39DE-B70137ADAE37}"/>
              </a:ext>
            </a:extLst>
          </p:cNvPr>
          <p:cNvCxnSpPr/>
          <p:nvPr/>
        </p:nvCxnSpPr>
        <p:spPr>
          <a:xfrm>
            <a:off x="2555295" y="3583186"/>
            <a:ext cx="37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3090BC8-6DEB-885D-2637-C743637770BD}"/>
              </a:ext>
            </a:extLst>
          </p:cNvPr>
          <p:cNvSpPr txBox="1"/>
          <p:nvPr/>
        </p:nvSpPr>
        <p:spPr>
          <a:xfrm>
            <a:off x="2502012" y="3875533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닉네임</a:t>
            </a:r>
            <a:endParaRPr lang="ko-Kore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6FD74334-7185-52C1-31B7-F63D451E7675}"/>
              </a:ext>
            </a:extLst>
          </p:cNvPr>
          <p:cNvCxnSpPr/>
          <p:nvPr/>
        </p:nvCxnSpPr>
        <p:spPr>
          <a:xfrm>
            <a:off x="2555295" y="4269050"/>
            <a:ext cx="378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FDA4676-1118-37AC-473C-5E7FA036D2C2}"/>
              </a:ext>
            </a:extLst>
          </p:cNvPr>
          <p:cNvSpPr txBox="1"/>
          <p:nvPr/>
        </p:nvSpPr>
        <p:spPr>
          <a:xfrm>
            <a:off x="3260137" y="2636560"/>
            <a:ext cx="19174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100" dirty="0"/>
              <a:t>hong1234@gmail.com</a:t>
            </a:r>
            <a:endParaRPr kumimoji="1"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E0776F-5C48-EEE9-F7C1-D12DB23E99B5}"/>
              </a:ext>
            </a:extLst>
          </p:cNvPr>
          <p:cNvSpPr/>
          <p:nvPr/>
        </p:nvSpPr>
        <p:spPr>
          <a:xfrm>
            <a:off x="5125268" y="3201503"/>
            <a:ext cx="1193663" cy="222577"/>
          </a:xfrm>
          <a:prstGeom prst="rect">
            <a:avLst/>
          </a:prstGeom>
          <a:noFill/>
          <a:ln w="3175">
            <a:solidFill>
              <a:srgbClr val="003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rgbClr val="003AB5"/>
                </a:solidFill>
              </a:rPr>
              <a:t>비밀번호 변경</a:t>
            </a:r>
            <a:endParaRPr kumimoji="1" lang="ko-Kore-KR" altLang="en-US" sz="1000" dirty="0">
              <a:solidFill>
                <a:srgbClr val="003AB5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AF4C9B-A692-BA19-A1CB-2C9A786932A0}"/>
              </a:ext>
            </a:extLst>
          </p:cNvPr>
          <p:cNvSpPr txBox="1"/>
          <p:nvPr/>
        </p:nvSpPr>
        <p:spPr>
          <a:xfrm>
            <a:off x="3254688" y="3195322"/>
            <a:ext cx="19174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********</a:t>
            </a:r>
            <a:endParaRPr kumimoji="1"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7400D-82DF-6DCD-203A-16F0BF4CC38C}"/>
              </a:ext>
            </a:extLst>
          </p:cNvPr>
          <p:cNvGrpSpPr/>
          <p:nvPr/>
        </p:nvGrpSpPr>
        <p:grpSpPr>
          <a:xfrm>
            <a:off x="6604749" y="1784908"/>
            <a:ext cx="2726949" cy="2016443"/>
            <a:chOff x="6497543" y="2899793"/>
            <a:chExt cx="2726949" cy="201644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79D0CB1-0A93-E514-8624-D9209E440A1C}"/>
                </a:ext>
              </a:extLst>
            </p:cNvPr>
            <p:cNvSpPr/>
            <p:nvPr/>
          </p:nvSpPr>
          <p:spPr>
            <a:xfrm>
              <a:off x="6497543" y="2899793"/>
              <a:ext cx="2726949" cy="20164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DA1527-D738-26D8-B243-0FC5A9C9C9BA}"/>
                </a:ext>
              </a:extLst>
            </p:cNvPr>
            <p:cNvSpPr/>
            <p:nvPr/>
          </p:nvSpPr>
          <p:spPr>
            <a:xfrm>
              <a:off x="6606456" y="3061660"/>
              <a:ext cx="2543280" cy="327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</a:rPr>
                <a:t>비밀번호 입력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11C683-6268-0BEA-A648-EECE4F9B8C84}"/>
                </a:ext>
              </a:extLst>
            </p:cNvPr>
            <p:cNvSpPr/>
            <p:nvPr/>
          </p:nvSpPr>
          <p:spPr>
            <a:xfrm>
              <a:off x="6606327" y="3509459"/>
              <a:ext cx="2543280" cy="3219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 dirty="0">
                  <a:solidFill>
                    <a:schemeClr val="tx1"/>
                  </a:solidFill>
                </a:rPr>
                <a:t>새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비밀번호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6FEABB7-30E3-5D4B-706B-64DF83181594}"/>
                </a:ext>
              </a:extLst>
            </p:cNvPr>
            <p:cNvSpPr/>
            <p:nvPr/>
          </p:nvSpPr>
          <p:spPr>
            <a:xfrm>
              <a:off x="6606327" y="3939148"/>
              <a:ext cx="2543280" cy="3355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 dirty="0">
                  <a:solidFill>
                    <a:schemeClr val="tx1"/>
                  </a:solidFill>
                </a:rPr>
                <a:t>새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비밀번호 재입력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C11FB7-4B31-DDA9-BB96-6F9ABF916B32}"/>
                </a:ext>
              </a:extLst>
            </p:cNvPr>
            <p:cNvSpPr/>
            <p:nvPr/>
          </p:nvSpPr>
          <p:spPr>
            <a:xfrm>
              <a:off x="6618833" y="4429753"/>
              <a:ext cx="869197" cy="335537"/>
            </a:xfrm>
            <a:prstGeom prst="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취소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145C5FB-252B-348C-687B-53F465C9D62E}"/>
                </a:ext>
              </a:extLst>
            </p:cNvPr>
            <p:cNvSpPr/>
            <p:nvPr/>
          </p:nvSpPr>
          <p:spPr>
            <a:xfrm>
              <a:off x="7609320" y="4429753"/>
              <a:ext cx="869197" cy="335537"/>
            </a:xfrm>
            <a:prstGeom prst="rect">
              <a:avLst/>
            </a:prstGeom>
            <a:solidFill>
              <a:srgbClr val="003AB5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완료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471DA1-6590-2028-C833-F4B8A7F9E3DA}"/>
              </a:ext>
            </a:extLst>
          </p:cNvPr>
          <p:cNvGrpSpPr/>
          <p:nvPr/>
        </p:nvGrpSpPr>
        <p:grpSpPr>
          <a:xfrm>
            <a:off x="3390660" y="4414100"/>
            <a:ext cx="3188575" cy="525681"/>
            <a:chOff x="3186036" y="4290239"/>
            <a:chExt cx="3188575" cy="52568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BD680CC-65A8-8348-6962-F44CE1C5B32D}"/>
                </a:ext>
              </a:extLst>
            </p:cNvPr>
            <p:cNvSpPr/>
            <p:nvPr/>
          </p:nvSpPr>
          <p:spPr>
            <a:xfrm>
              <a:off x="3186036" y="4290239"/>
              <a:ext cx="3188575" cy="5256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5344EE-F94A-84B9-C469-83BDACF0CEB8}"/>
                </a:ext>
              </a:extLst>
            </p:cNvPr>
            <p:cNvSpPr/>
            <p:nvPr/>
          </p:nvSpPr>
          <p:spPr>
            <a:xfrm>
              <a:off x="5029954" y="4447974"/>
              <a:ext cx="1193663" cy="222577"/>
            </a:xfrm>
            <a:prstGeom prst="rect">
              <a:avLst/>
            </a:prstGeom>
            <a:noFill/>
            <a:ln w="3175">
              <a:solidFill>
                <a:srgbClr val="003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rgbClr val="003AB5"/>
                  </a:solidFill>
                </a:rPr>
                <a:t>닉네임 등록</a:t>
              </a:r>
              <a:endParaRPr kumimoji="1" lang="ko-Kore-KR" altLang="en-US" sz="1000" dirty="0">
                <a:solidFill>
                  <a:srgbClr val="003AB5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F18AF0-C04C-C8D4-EC03-36254F721379}"/>
                </a:ext>
              </a:extLst>
            </p:cNvPr>
            <p:cNvSpPr/>
            <p:nvPr/>
          </p:nvSpPr>
          <p:spPr>
            <a:xfrm>
              <a:off x="3281572" y="4386826"/>
              <a:ext cx="1568604" cy="325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900" dirty="0">
                  <a:solidFill>
                    <a:schemeClr val="tx1"/>
                  </a:solidFill>
                </a:rPr>
                <a:t>등록된 닉네임이 없습니다</a:t>
              </a:r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A33B9E08-17AB-7530-853F-2541AFBCB883}"/>
              </a:ext>
            </a:extLst>
          </p:cNvPr>
          <p:cNvSpPr/>
          <p:nvPr/>
        </p:nvSpPr>
        <p:spPr>
          <a:xfrm>
            <a:off x="40441" y="1597243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1BD8379-2879-601A-8A76-C238E19C6F45}"/>
              </a:ext>
            </a:extLst>
          </p:cNvPr>
          <p:cNvSpPr/>
          <p:nvPr/>
        </p:nvSpPr>
        <p:spPr>
          <a:xfrm>
            <a:off x="5485371" y="2662685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C7D216-8099-3CC3-2315-4B8199232DCB}"/>
              </a:ext>
            </a:extLst>
          </p:cNvPr>
          <p:cNvCxnSpPr/>
          <p:nvPr/>
        </p:nvCxnSpPr>
        <p:spPr>
          <a:xfrm>
            <a:off x="6280779" y="3312779"/>
            <a:ext cx="37191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C3786C8C-2901-54A2-B2FC-5BB4C5D4BE7A}"/>
              </a:ext>
            </a:extLst>
          </p:cNvPr>
          <p:cNvSpPr/>
          <p:nvPr/>
        </p:nvSpPr>
        <p:spPr>
          <a:xfrm>
            <a:off x="6293699" y="1532746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2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72D1D87-DFE0-B751-0033-77CC65047CE7}"/>
              </a:ext>
            </a:extLst>
          </p:cNvPr>
          <p:cNvSpPr/>
          <p:nvPr/>
        </p:nvSpPr>
        <p:spPr>
          <a:xfrm>
            <a:off x="3143297" y="3430060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3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1AE711-2C22-CA14-2572-5997BDF0BE08}"/>
              </a:ext>
            </a:extLst>
          </p:cNvPr>
          <p:cNvSpPr txBox="1"/>
          <p:nvPr/>
        </p:nvSpPr>
        <p:spPr>
          <a:xfrm>
            <a:off x="3821044" y="3862475"/>
            <a:ext cx="784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홍길동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7520" y="53904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59385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마이페이지 </a:t>
                      </a:r>
                      <a:r>
                        <a:rPr lang="en-US" altLang="ko-KR" sz="1200" b="0" baseline="0" dirty="0"/>
                        <a:t>– </a:t>
                      </a:r>
                      <a:r>
                        <a:rPr lang="ko-KR" altLang="en-US" sz="1200" b="0" baseline="0" dirty="0"/>
                        <a:t>여행지 수정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/>
        </p:nvGraphicFramePr>
        <p:xfrm>
          <a:off x="9495110" y="105291"/>
          <a:ext cx="2570480" cy="388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닉네임으로 표시하고 닉네임이 없을 경우에는 아이디로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비밀번호 변경 시 우측박스에 있는 입력란들이 펼쳐짐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기존의 닉네임을 표시한다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없을 경우에는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등록된 닉네임이 없습니다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는 텍스트박스와 닉네임 등록 버튼을 표시한다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닉네임을 입력하면 유효성 검사를 실시한다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6862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648BE1C-BAC8-CB5A-D1BB-AC1D379BEEB4}"/>
              </a:ext>
            </a:extLst>
          </p:cNvPr>
          <p:cNvGrpSpPr/>
          <p:nvPr/>
        </p:nvGrpSpPr>
        <p:grpSpPr>
          <a:xfrm>
            <a:off x="386008" y="5782404"/>
            <a:ext cx="8900078" cy="2983179"/>
            <a:chOff x="386008" y="3530518"/>
            <a:chExt cx="8900078" cy="29831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C5ED6EC-60B4-DC6D-565D-491B5124D962}"/>
                </a:ext>
              </a:extLst>
            </p:cNvPr>
            <p:cNvGrpSpPr/>
            <p:nvPr/>
          </p:nvGrpSpPr>
          <p:grpSpPr>
            <a:xfrm>
              <a:off x="447519" y="3530518"/>
              <a:ext cx="8838567" cy="2983179"/>
              <a:chOff x="447520" y="3009090"/>
              <a:chExt cx="8838567" cy="298317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1D7599-BBA9-CFB2-A0F8-26FE982F765B}"/>
                  </a:ext>
                </a:extLst>
              </p:cNvPr>
              <p:cNvSpPr/>
              <p:nvPr/>
            </p:nvSpPr>
            <p:spPr>
              <a:xfrm>
                <a:off x="447520" y="3009090"/>
                <a:ext cx="8838566" cy="29565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53B9D8-B4F0-42FD-4911-C5C661D0DD36}"/>
                  </a:ext>
                </a:extLst>
              </p:cNvPr>
              <p:cNvSpPr txBox="1"/>
              <p:nvPr/>
            </p:nvSpPr>
            <p:spPr>
              <a:xfrm>
                <a:off x="522487" y="3169833"/>
                <a:ext cx="253796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Customer Service</a:t>
                </a:r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1234-1230</a:t>
                </a:r>
              </a:p>
              <a:p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AM 10:00 ~ PM 5:00 MON ~ FRI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Lunch PM 12:00 ~ 1: 00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b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792F3-E284-CD6A-F00D-97AB61A2F9EF}"/>
                  </a:ext>
                </a:extLst>
              </p:cNvPr>
              <p:cNvSpPr txBox="1"/>
              <p:nvPr/>
            </p:nvSpPr>
            <p:spPr>
              <a:xfrm>
                <a:off x="3628513" y="3167809"/>
                <a:ext cx="118070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소개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홈페이지 소개 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4F3AF7-3113-EDCF-D59C-9B6005E78A32}"/>
                  </a:ext>
                </a:extLst>
              </p:cNvPr>
              <p:cNvSpPr txBox="1"/>
              <p:nvPr/>
            </p:nvSpPr>
            <p:spPr>
              <a:xfrm>
                <a:off x="5466149" y="3146811"/>
                <a:ext cx="139139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파트너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여행지 등록하기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47232C-30E0-3954-7ACF-9EC55D8D98C0}"/>
                  </a:ext>
                </a:extLst>
              </p:cNvPr>
              <p:cNvSpPr txBox="1"/>
              <p:nvPr/>
            </p:nvSpPr>
            <p:spPr>
              <a:xfrm>
                <a:off x="7514470" y="3143662"/>
                <a:ext cx="11807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지원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문의하기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0C138-0D8B-FC6C-6D23-6D94AFC8AEA6}"/>
                  </a:ext>
                </a:extLst>
              </p:cNvPr>
              <p:cNvSpPr txBox="1"/>
              <p:nvPr/>
            </p:nvSpPr>
            <p:spPr>
              <a:xfrm>
                <a:off x="447521" y="5453660"/>
                <a:ext cx="8838566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상호명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ko-KR" altLang="en-US" sz="1000" dirty="0" err="1">
                    <a:solidFill>
                      <a:srgbClr val="848C94"/>
                    </a:solidFill>
                    <a:latin typeface="SF Pro KR"/>
                  </a:rPr>
                  <a:t>트립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대표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홍길동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개인정보보호책임자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임꺽정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사업자등록번호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209-81-55339 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통신판매업신고번호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2022-</a:t>
                </a:r>
                <a:r>
                  <a:rPr lang="ko-KR" altLang="en-US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서울종로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-0000</a:t>
                </a:r>
                <a:br>
                  <a:rPr lang="ko-KR" altLang="en-US" sz="1000" dirty="0"/>
                </a:b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주소 서울특별시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종로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구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이메일 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help@</a:t>
                </a:r>
                <a:r>
                  <a:rPr lang="en-US" altLang="ko-Kore-KR" sz="1000" dirty="0" err="1">
                    <a:solidFill>
                      <a:srgbClr val="848C94"/>
                    </a:solidFill>
                    <a:latin typeface="SF Pro KR"/>
                  </a:rPr>
                  <a:t>oootrip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.com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마케팅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/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제휴 문의 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marketing@</a:t>
                </a:r>
                <a:r>
                  <a:rPr lang="en" altLang="ko-Kore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trip.com</a:t>
                </a:r>
                <a:br>
                  <a:rPr lang="en" altLang="ko-Kore-KR" sz="900" dirty="0"/>
                </a:br>
                <a:endParaRPr lang="ko-Kore-KR" altLang="en-US" sz="9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68FAA43-BC17-C610-13D7-82524C58D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608" y="4895388"/>
                <a:ext cx="2159000" cy="4191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EA502C-3F27-A767-DAFD-0B98409A27CF}"/>
                </a:ext>
              </a:extLst>
            </p:cNvPr>
            <p:cNvSpPr txBox="1"/>
            <p:nvPr/>
          </p:nvSpPr>
          <p:spPr>
            <a:xfrm>
              <a:off x="386008" y="5536203"/>
              <a:ext cx="2350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이용약관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개인정보처리방침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                                                           </a:t>
              </a:r>
              <a:endParaRPr lang="ko-Kore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47519" y="539043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10BE62-8C17-C3E4-ABA8-0D241E76BCBF}"/>
              </a:ext>
            </a:extLst>
          </p:cNvPr>
          <p:cNvSpPr/>
          <p:nvPr/>
        </p:nvSpPr>
        <p:spPr>
          <a:xfrm>
            <a:off x="447519" y="1596102"/>
            <a:ext cx="1800000" cy="4024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377B0-79B5-72FD-6F55-A4632A53C9D7}"/>
              </a:ext>
            </a:extLst>
          </p:cNvPr>
          <p:cNvSpPr txBox="1"/>
          <p:nvPr/>
        </p:nvSpPr>
        <p:spPr>
          <a:xfrm>
            <a:off x="544049" y="1705536"/>
            <a:ext cx="15455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dirty="0"/>
              <a:t>hong1234@gmail.com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5D30-D815-F500-EA5C-75B9CACBF9F2}"/>
              </a:ext>
            </a:extLst>
          </p:cNvPr>
          <p:cNvSpPr txBox="1"/>
          <p:nvPr/>
        </p:nvSpPr>
        <p:spPr>
          <a:xfrm>
            <a:off x="1005428" y="1968804"/>
            <a:ext cx="684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373520-3894-1393-81A1-0D874802963E}"/>
              </a:ext>
            </a:extLst>
          </p:cNvPr>
          <p:cNvGrpSpPr/>
          <p:nvPr/>
        </p:nvGrpSpPr>
        <p:grpSpPr>
          <a:xfrm>
            <a:off x="535273" y="2440883"/>
            <a:ext cx="1122988" cy="810445"/>
            <a:chOff x="497049" y="2319870"/>
            <a:chExt cx="1122988" cy="8104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1E3F92-1BF5-9D7A-A244-745197637784}"/>
                </a:ext>
              </a:extLst>
            </p:cNvPr>
            <p:cNvSpPr txBox="1"/>
            <p:nvPr/>
          </p:nvSpPr>
          <p:spPr>
            <a:xfrm>
              <a:off x="497049" y="2319870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 Account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5E8EC3-856A-8416-27AE-F7FD385EC8A0}"/>
                </a:ext>
              </a:extLst>
            </p:cNvPr>
            <p:cNvSpPr txBox="1"/>
            <p:nvPr/>
          </p:nvSpPr>
          <p:spPr>
            <a:xfrm>
              <a:off x="521393" y="2635755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회원정보수정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EFBE6E-1BE9-5375-3B97-2B1214826EA7}"/>
                </a:ext>
              </a:extLst>
            </p:cNvPr>
            <p:cNvSpPr txBox="1"/>
            <p:nvPr/>
          </p:nvSpPr>
          <p:spPr>
            <a:xfrm>
              <a:off x="513480" y="288409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여행지 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1AC19-4021-38F0-283A-951BA17EBCE4}"/>
              </a:ext>
            </a:extLst>
          </p:cNvPr>
          <p:cNvGrpSpPr/>
          <p:nvPr/>
        </p:nvGrpSpPr>
        <p:grpSpPr>
          <a:xfrm>
            <a:off x="521393" y="3549317"/>
            <a:ext cx="1121300" cy="799205"/>
            <a:chOff x="498737" y="3222742"/>
            <a:chExt cx="1121300" cy="79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9D1B0-61CF-FE46-57BC-0A9E03EED818}"/>
                </a:ext>
              </a:extLst>
            </p:cNvPr>
            <p:cNvSpPr txBox="1"/>
            <p:nvPr/>
          </p:nvSpPr>
          <p:spPr>
            <a:xfrm>
              <a:off x="498737" y="3222742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242535-366A-D008-3C36-FC7651CF39C0}"/>
                </a:ext>
              </a:extLst>
            </p:cNvPr>
            <p:cNvSpPr txBox="1"/>
            <p:nvPr/>
          </p:nvSpPr>
          <p:spPr>
            <a:xfrm>
              <a:off x="521393" y="3537731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주문 내역 조회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AEB8CB-3B57-2EF5-4D04-ADF7D7E84F91}"/>
                </a:ext>
              </a:extLst>
            </p:cNvPr>
            <p:cNvSpPr txBox="1"/>
            <p:nvPr/>
          </p:nvSpPr>
          <p:spPr>
            <a:xfrm>
              <a:off x="521393" y="3775726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리뷰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11FB69-D045-ED63-5752-53D3DC8B4371}"/>
              </a:ext>
            </a:extLst>
          </p:cNvPr>
          <p:cNvGrpSpPr/>
          <p:nvPr/>
        </p:nvGrpSpPr>
        <p:grpSpPr>
          <a:xfrm>
            <a:off x="497049" y="4639238"/>
            <a:ext cx="1459126" cy="556133"/>
            <a:chOff x="497049" y="4611942"/>
            <a:chExt cx="1459126" cy="556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78E93-706F-47F5-ED00-C87630033C5D}"/>
                </a:ext>
              </a:extLst>
            </p:cNvPr>
            <p:cNvSpPr txBox="1"/>
            <p:nvPr/>
          </p:nvSpPr>
          <p:spPr>
            <a:xfrm>
              <a:off x="497049" y="4611942"/>
              <a:ext cx="14591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Customer Service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CD824C-B6FC-BCD9-E136-21F3D54A42DA}"/>
                </a:ext>
              </a:extLst>
            </p:cNvPr>
            <p:cNvSpPr txBox="1"/>
            <p:nvPr/>
          </p:nvSpPr>
          <p:spPr>
            <a:xfrm>
              <a:off x="532258" y="492185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문의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09CCF9-E455-F4A4-402D-BF27D0B1BFAC}"/>
              </a:ext>
            </a:extLst>
          </p:cNvPr>
          <p:cNvSpPr txBox="1"/>
          <p:nvPr/>
        </p:nvSpPr>
        <p:spPr>
          <a:xfrm>
            <a:off x="2502012" y="1708114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</a:rPr>
              <a:t>여행지 수정</a:t>
            </a:r>
            <a:endParaRPr lang="ko-Kore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3B9E08-17AB-7530-853F-2541AFBCB883}"/>
              </a:ext>
            </a:extLst>
          </p:cNvPr>
          <p:cNvSpPr/>
          <p:nvPr/>
        </p:nvSpPr>
        <p:spPr>
          <a:xfrm>
            <a:off x="40441" y="1597243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6E6E15-961F-9C6B-2CDB-FB716A05DF93}"/>
              </a:ext>
            </a:extLst>
          </p:cNvPr>
          <p:cNvSpPr/>
          <p:nvPr/>
        </p:nvSpPr>
        <p:spPr>
          <a:xfrm>
            <a:off x="2377374" y="2039938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21E6E9D-5441-B80D-0208-70FF08566C30}"/>
              </a:ext>
            </a:extLst>
          </p:cNvPr>
          <p:cNvSpPr/>
          <p:nvPr/>
        </p:nvSpPr>
        <p:spPr>
          <a:xfrm>
            <a:off x="2460500" y="2100252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A78463-6246-2D4A-C802-A71B829B6524}"/>
              </a:ext>
            </a:extLst>
          </p:cNvPr>
          <p:cNvSpPr txBox="1"/>
          <p:nvPr/>
        </p:nvSpPr>
        <p:spPr>
          <a:xfrm>
            <a:off x="4009337" y="2479769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63F2C0F-E772-1889-91D1-97E32A21B5EF}"/>
              </a:ext>
            </a:extLst>
          </p:cNvPr>
          <p:cNvSpPr/>
          <p:nvPr/>
        </p:nvSpPr>
        <p:spPr>
          <a:xfrm>
            <a:off x="7686263" y="2439602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수정하기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0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19945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마이페이지 </a:t>
                      </a:r>
                      <a:r>
                        <a:rPr lang="en-US" altLang="ko-KR" sz="1200" b="0" baseline="0" dirty="0"/>
                        <a:t>– </a:t>
                      </a:r>
                      <a:r>
                        <a:rPr lang="ko-KR" altLang="en-US" sz="1200" b="0" baseline="0" dirty="0"/>
                        <a:t>주문 내역 조회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/>
        </p:nvGraphicFramePr>
        <p:xfrm>
          <a:off x="9495110" y="105291"/>
          <a:ext cx="2570480" cy="388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닉네임으로 표시하고 닉네임이 없을 경우에는 아이디로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비밀번호 변경 시 우측박스에 있는 입력란들이 펼쳐짐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기존의 닉네임을 표시한다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없을 경우에는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등록된 닉네임이 없습니다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는 텍스트박스와 닉네임 등록 버튼을 표시한다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닉네임을 입력하면 유효성 검사를 실시한다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6862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648BE1C-BAC8-CB5A-D1BB-AC1D379BEEB4}"/>
              </a:ext>
            </a:extLst>
          </p:cNvPr>
          <p:cNvGrpSpPr/>
          <p:nvPr/>
        </p:nvGrpSpPr>
        <p:grpSpPr>
          <a:xfrm>
            <a:off x="386008" y="6069485"/>
            <a:ext cx="8900078" cy="2983179"/>
            <a:chOff x="386008" y="3530518"/>
            <a:chExt cx="8900078" cy="29831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C5ED6EC-60B4-DC6D-565D-491B5124D962}"/>
                </a:ext>
              </a:extLst>
            </p:cNvPr>
            <p:cNvGrpSpPr/>
            <p:nvPr/>
          </p:nvGrpSpPr>
          <p:grpSpPr>
            <a:xfrm>
              <a:off x="447519" y="3530518"/>
              <a:ext cx="8838567" cy="2983179"/>
              <a:chOff x="447520" y="3009090"/>
              <a:chExt cx="8838567" cy="298317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1D7599-BBA9-CFB2-A0F8-26FE982F765B}"/>
                  </a:ext>
                </a:extLst>
              </p:cNvPr>
              <p:cNvSpPr/>
              <p:nvPr/>
            </p:nvSpPr>
            <p:spPr>
              <a:xfrm>
                <a:off x="447520" y="3009090"/>
                <a:ext cx="8838566" cy="29565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53B9D8-B4F0-42FD-4911-C5C661D0DD36}"/>
                  </a:ext>
                </a:extLst>
              </p:cNvPr>
              <p:cNvSpPr txBox="1"/>
              <p:nvPr/>
            </p:nvSpPr>
            <p:spPr>
              <a:xfrm>
                <a:off x="522487" y="3169833"/>
                <a:ext cx="253796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Customer Service</a:t>
                </a:r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1234-1230</a:t>
                </a:r>
              </a:p>
              <a:p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AM 10:00 ~ PM 5:00 MON ~ FRI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Lunch PM 12:00 ~ 1: 00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b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792F3-E284-CD6A-F00D-97AB61A2F9EF}"/>
                  </a:ext>
                </a:extLst>
              </p:cNvPr>
              <p:cNvSpPr txBox="1"/>
              <p:nvPr/>
            </p:nvSpPr>
            <p:spPr>
              <a:xfrm>
                <a:off x="3628513" y="3167809"/>
                <a:ext cx="118070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소개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홈페이지 소개 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4F3AF7-3113-EDCF-D59C-9B6005E78A32}"/>
                  </a:ext>
                </a:extLst>
              </p:cNvPr>
              <p:cNvSpPr txBox="1"/>
              <p:nvPr/>
            </p:nvSpPr>
            <p:spPr>
              <a:xfrm>
                <a:off x="5466149" y="3146811"/>
                <a:ext cx="139139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파트너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여행지 등록하기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47232C-30E0-3954-7ACF-9EC55D8D98C0}"/>
                  </a:ext>
                </a:extLst>
              </p:cNvPr>
              <p:cNvSpPr txBox="1"/>
              <p:nvPr/>
            </p:nvSpPr>
            <p:spPr>
              <a:xfrm>
                <a:off x="7514470" y="3143662"/>
                <a:ext cx="11807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지원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문의하기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0C138-0D8B-FC6C-6D23-6D94AFC8AEA6}"/>
                  </a:ext>
                </a:extLst>
              </p:cNvPr>
              <p:cNvSpPr txBox="1"/>
              <p:nvPr/>
            </p:nvSpPr>
            <p:spPr>
              <a:xfrm>
                <a:off x="447521" y="5453660"/>
                <a:ext cx="8838566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상호명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ko-KR" altLang="en-US" sz="1000" dirty="0" err="1">
                    <a:solidFill>
                      <a:srgbClr val="848C94"/>
                    </a:solidFill>
                    <a:latin typeface="SF Pro KR"/>
                  </a:rPr>
                  <a:t>트립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대표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홍길동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개인정보보호책임자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임꺽정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사업자등록번호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209-81-55339 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통신판매업신고번호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2022-</a:t>
                </a:r>
                <a:r>
                  <a:rPr lang="ko-KR" altLang="en-US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서울종로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-0000</a:t>
                </a:r>
                <a:br>
                  <a:rPr lang="ko-KR" altLang="en-US" sz="1000" dirty="0"/>
                </a:b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주소 서울특별시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종로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구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이메일 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help@</a:t>
                </a:r>
                <a:r>
                  <a:rPr lang="en-US" altLang="ko-Kore-KR" sz="1000" dirty="0" err="1">
                    <a:solidFill>
                      <a:srgbClr val="848C94"/>
                    </a:solidFill>
                    <a:latin typeface="SF Pro KR"/>
                  </a:rPr>
                  <a:t>oootrip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.com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마케팅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/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제휴 문의 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marketing@</a:t>
                </a:r>
                <a:r>
                  <a:rPr lang="en" altLang="ko-Kore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trip.com</a:t>
                </a:r>
                <a:br>
                  <a:rPr lang="en" altLang="ko-Kore-KR" sz="900" dirty="0"/>
                </a:br>
                <a:endParaRPr lang="ko-Kore-KR" altLang="en-US" sz="9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68FAA43-BC17-C610-13D7-82524C58D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608" y="4895388"/>
                <a:ext cx="2159000" cy="4191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EA502C-3F27-A767-DAFD-0B98409A27CF}"/>
                </a:ext>
              </a:extLst>
            </p:cNvPr>
            <p:cNvSpPr txBox="1"/>
            <p:nvPr/>
          </p:nvSpPr>
          <p:spPr>
            <a:xfrm>
              <a:off x="386008" y="5536203"/>
              <a:ext cx="2350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이용약관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개인정보처리방침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                                                           </a:t>
              </a:r>
              <a:endParaRPr lang="ko-Kore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47519" y="539043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10BE62-8C17-C3E4-ABA8-0D241E76BCBF}"/>
              </a:ext>
            </a:extLst>
          </p:cNvPr>
          <p:cNvSpPr/>
          <p:nvPr/>
        </p:nvSpPr>
        <p:spPr>
          <a:xfrm>
            <a:off x="447519" y="1596102"/>
            <a:ext cx="1800000" cy="4024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377B0-79B5-72FD-6F55-A4632A53C9D7}"/>
              </a:ext>
            </a:extLst>
          </p:cNvPr>
          <p:cNvSpPr txBox="1"/>
          <p:nvPr/>
        </p:nvSpPr>
        <p:spPr>
          <a:xfrm>
            <a:off x="544049" y="1705536"/>
            <a:ext cx="15455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dirty="0"/>
              <a:t>hong1234@gmail.com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5D30-D815-F500-EA5C-75B9CACBF9F2}"/>
              </a:ext>
            </a:extLst>
          </p:cNvPr>
          <p:cNvSpPr txBox="1"/>
          <p:nvPr/>
        </p:nvSpPr>
        <p:spPr>
          <a:xfrm>
            <a:off x="1005428" y="1968804"/>
            <a:ext cx="684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373520-3894-1393-81A1-0D874802963E}"/>
              </a:ext>
            </a:extLst>
          </p:cNvPr>
          <p:cNvGrpSpPr/>
          <p:nvPr/>
        </p:nvGrpSpPr>
        <p:grpSpPr>
          <a:xfrm>
            <a:off x="535273" y="2440883"/>
            <a:ext cx="1122988" cy="810445"/>
            <a:chOff x="497049" y="2319870"/>
            <a:chExt cx="1122988" cy="8104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1E3F92-1BF5-9D7A-A244-745197637784}"/>
                </a:ext>
              </a:extLst>
            </p:cNvPr>
            <p:cNvSpPr txBox="1"/>
            <p:nvPr/>
          </p:nvSpPr>
          <p:spPr>
            <a:xfrm>
              <a:off x="497049" y="2319870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 Account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5E8EC3-856A-8416-27AE-F7FD385EC8A0}"/>
                </a:ext>
              </a:extLst>
            </p:cNvPr>
            <p:cNvSpPr txBox="1"/>
            <p:nvPr/>
          </p:nvSpPr>
          <p:spPr>
            <a:xfrm>
              <a:off x="521393" y="2635755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회원정보수정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EFBE6E-1BE9-5375-3B97-2B1214826EA7}"/>
                </a:ext>
              </a:extLst>
            </p:cNvPr>
            <p:cNvSpPr txBox="1"/>
            <p:nvPr/>
          </p:nvSpPr>
          <p:spPr>
            <a:xfrm>
              <a:off x="513480" y="288409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여행지 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1AC19-4021-38F0-283A-951BA17EBCE4}"/>
              </a:ext>
            </a:extLst>
          </p:cNvPr>
          <p:cNvGrpSpPr/>
          <p:nvPr/>
        </p:nvGrpSpPr>
        <p:grpSpPr>
          <a:xfrm>
            <a:off x="521393" y="3549317"/>
            <a:ext cx="1121300" cy="799205"/>
            <a:chOff x="498737" y="3222742"/>
            <a:chExt cx="1121300" cy="79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9D1B0-61CF-FE46-57BC-0A9E03EED818}"/>
                </a:ext>
              </a:extLst>
            </p:cNvPr>
            <p:cNvSpPr txBox="1"/>
            <p:nvPr/>
          </p:nvSpPr>
          <p:spPr>
            <a:xfrm>
              <a:off x="498737" y="3222742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242535-366A-D008-3C36-FC7651CF39C0}"/>
                </a:ext>
              </a:extLst>
            </p:cNvPr>
            <p:cNvSpPr txBox="1"/>
            <p:nvPr/>
          </p:nvSpPr>
          <p:spPr>
            <a:xfrm>
              <a:off x="521393" y="3537731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주문 내역 조회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AEB8CB-3B57-2EF5-4D04-ADF7D7E84F91}"/>
                </a:ext>
              </a:extLst>
            </p:cNvPr>
            <p:cNvSpPr txBox="1"/>
            <p:nvPr/>
          </p:nvSpPr>
          <p:spPr>
            <a:xfrm>
              <a:off x="521393" y="3775726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리뷰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11FB69-D045-ED63-5752-53D3DC8B4371}"/>
              </a:ext>
            </a:extLst>
          </p:cNvPr>
          <p:cNvGrpSpPr/>
          <p:nvPr/>
        </p:nvGrpSpPr>
        <p:grpSpPr>
          <a:xfrm>
            <a:off x="497049" y="4639238"/>
            <a:ext cx="1459126" cy="556133"/>
            <a:chOff x="497049" y="4611942"/>
            <a:chExt cx="1459126" cy="556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78E93-706F-47F5-ED00-C87630033C5D}"/>
                </a:ext>
              </a:extLst>
            </p:cNvPr>
            <p:cNvSpPr txBox="1"/>
            <p:nvPr/>
          </p:nvSpPr>
          <p:spPr>
            <a:xfrm>
              <a:off x="497049" y="4611942"/>
              <a:ext cx="14591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Customer Service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CD824C-B6FC-BCD9-E136-21F3D54A42DA}"/>
                </a:ext>
              </a:extLst>
            </p:cNvPr>
            <p:cNvSpPr txBox="1"/>
            <p:nvPr/>
          </p:nvSpPr>
          <p:spPr>
            <a:xfrm>
              <a:off x="532258" y="492185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문의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09CCF9-E455-F4A4-402D-BF27D0B1BFAC}"/>
              </a:ext>
            </a:extLst>
          </p:cNvPr>
          <p:cNvSpPr txBox="1"/>
          <p:nvPr/>
        </p:nvSpPr>
        <p:spPr>
          <a:xfrm>
            <a:off x="2502012" y="1708114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</a:rPr>
              <a:t>주문 내역 조회</a:t>
            </a:r>
            <a:endParaRPr lang="ko-Kore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FA5810-D7F2-45EF-9CF4-DE74A2442F09}"/>
              </a:ext>
            </a:extLst>
          </p:cNvPr>
          <p:cNvSpPr/>
          <p:nvPr/>
        </p:nvSpPr>
        <p:spPr>
          <a:xfrm>
            <a:off x="2555295" y="2018470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BB099-C92C-2DC4-37B8-E9DAAD06947E}"/>
              </a:ext>
            </a:extLst>
          </p:cNvPr>
          <p:cNvSpPr/>
          <p:nvPr/>
        </p:nvSpPr>
        <p:spPr>
          <a:xfrm>
            <a:off x="2555295" y="3366404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B71A96-38C3-0BF8-938F-841C1ECA0F6D}"/>
              </a:ext>
            </a:extLst>
          </p:cNvPr>
          <p:cNvSpPr/>
          <p:nvPr/>
        </p:nvSpPr>
        <p:spPr>
          <a:xfrm>
            <a:off x="2638421" y="2078784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9DE8A7-D4A3-8C60-EAEA-AEAC878BDB84}"/>
              </a:ext>
            </a:extLst>
          </p:cNvPr>
          <p:cNvSpPr txBox="1"/>
          <p:nvPr/>
        </p:nvSpPr>
        <p:spPr>
          <a:xfrm>
            <a:off x="4195168" y="2600529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3F117E-5243-E4F1-0BA1-40F4381A3F1E}"/>
              </a:ext>
            </a:extLst>
          </p:cNvPr>
          <p:cNvSpPr/>
          <p:nvPr/>
        </p:nvSpPr>
        <p:spPr>
          <a:xfrm>
            <a:off x="7864184" y="2418134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중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401D4-690C-E73F-2E88-6E3DEA639885}"/>
              </a:ext>
            </a:extLst>
          </p:cNvPr>
          <p:cNvSpPr txBox="1"/>
          <p:nvPr/>
        </p:nvSpPr>
        <p:spPr>
          <a:xfrm>
            <a:off x="4181606" y="2092159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7FA355-1F4D-CD61-E9B0-EAB5A0B5F11E}"/>
              </a:ext>
            </a:extLst>
          </p:cNvPr>
          <p:cNvSpPr/>
          <p:nvPr/>
        </p:nvSpPr>
        <p:spPr>
          <a:xfrm>
            <a:off x="2638421" y="3442131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38BA1D-E919-D0BE-4D8F-E2DA86E729A5}"/>
              </a:ext>
            </a:extLst>
          </p:cNvPr>
          <p:cNvSpPr txBox="1"/>
          <p:nvPr/>
        </p:nvSpPr>
        <p:spPr>
          <a:xfrm>
            <a:off x="4207043" y="4034305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3B97EE-8E96-C340-8F0D-84794B9A6C51}"/>
              </a:ext>
            </a:extLst>
          </p:cNvPr>
          <p:cNvSpPr txBox="1"/>
          <p:nvPr/>
        </p:nvSpPr>
        <p:spPr>
          <a:xfrm>
            <a:off x="4181606" y="3525935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D67195-98E1-A5DC-3FEC-46C9DCA0475A}"/>
              </a:ext>
            </a:extLst>
          </p:cNvPr>
          <p:cNvSpPr/>
          <p:nvPr/>
        </p:nvSpPr>
        <p:spPr>
          <a:xfrm>
            <a:off x="7864184" y="3508409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확정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15F88B-05E5-6CFC-CA29-1647BC7BE5E1}"/>
              </a:ext>
            </a:extLst>
          </p:cNvPr>
          <p:cNvSpPr/>
          <p:nvPr/>
        </p:nvSpPr>
        <p:spPr>
          <a:xfrm>
            <a:off x="7871725" y="3990343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후기 남기기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7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70644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마이페이지 </a:t>
                      </a:r>
                      <a:r>
                        <a:rPr lang="en-US" altLang="ko-KR" sz="1200" b="0" baseline="0" dirty="0"/>
                        <a:t>– </a:t>
                      </a:r>
                      <a:r>
                        <a:rPr lang="ko-KR" altLang="en-US" sz="1200" b="0" baseline="0" dirty="0"/>
                        <a:t>상품 리뷰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/>
        </p:nvGraphicFramePr>
        <p:xfrm>
          <a:off x="9495110" y="105291"/>
          <a:ext cx="2570480" cy="388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닉네임으로 표시하고 닉네임이 없을 경우에는 아이디로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비밀번호 변경 시 우측박스에 있는 입력란들이 펼쳐짐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기존의 닉네임을 표시한다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없을 경우에는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등록된 닉네임이 없습니다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는 텍스트박스와 닉네임 등록 버튼을 표시한다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닉네임을 입력하면 유효성 검사를 실시한다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6862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648BE1C-BAC8-CB5A-D1BB-AC1D379BEEB4}"/>
              </a:ext>
            </a:extLst>
          </p:cNvPr>
          <p:cNvGrpSpPr/>
          <p:nvPr/>
        </p:nvGrpSpPr>
        <p:grpSpPr>
          <a:xfrm>
            <a:off x="386008" y="6069485"/>
            <a:ext cx="8900078" cy="2983179"/>
            <a:chOff x="386008" y="3530518"/>
            <a:chExt cx="8900078" cy="29831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C5ED6EC-60B4-DC6D-565D-491B5124D962}"/>
                </a:ext>
              </a:extLst>
            </p:cNvPr>
            <p:cNvGrpSpPr/>
            <p:nvPr/>
          </p:nvGrpSpPr>
          <p:grpSpPr>
            <a:xfrm>
              <a:off x="447519" y="3530518"/>
              <a:ext cx="8838567" cy="2983179"/>
              <a:chOff x="447520" y="3009090"/>
              <a:chExt cx="8838567" cy="298317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1D7599-BBA9-CFB2-A0F8-26FE982F765B}"/>
                  </a:ext>
                </a:extLst>
              </p:cNvPr>
              <p:cNvSpPr/>
              <p:nvPr/>
            </p:nvSpPr>
            <p:spPr>
              <a:xfrm>
                <a:off x="447520" y="3009090"/>
                <a:ext cx="8838566" cy="29565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53B9D8-B4F0-42FD-4911-C5C661D0DD36}"/>
                  </a:ext>
                </a:extLst>
              </p:cNvPr>
              <p:cNvSpPr txBox="1"/>
              <p:nvPr/>
            </p:nvSpPr>
            <p:spPr>
              <a:xfrm>
                <a:off x="522487" y="3169833"/>
                <a:ext cx="253796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Customer Service</a:t>
                </a:r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1234-1230</a:t>
                </a:r>
              </a:p>
              <a:p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AM 10:00 ~ PM 5:00 MON ~ FRI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Lunch PM 12:00 ~ 1: 00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b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792F3-E284-CD6A-F00D-97AB61A2F9EF}"/>
                  </a:ext>
                </a:extLst>
              </p:cNvPr>
              <p:cNvSpPr txBox="1"/>
              <p:nvPr/>
            </p:nvSpPr>
            <p:spPr>
              <a:xfrm>
                <a:off x="3628513" y="3167809"/>
                <a:ext cx="118070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소개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홈페이지 소개 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4F3AF7-3113-EDCF-D59C-9B6005E78A32}"/>
                  </a:ext>
                </a:extLst>
              </p:cNvPr>
              <p:cNvSpPr txBox="1"/>
              <p:nvPr/>
            </p:nvSpPr>
            <p:spPr>
              <a:xfrm>
                <a:off x="5466149" y="3146811"/>
                <a:ext cx="139139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파트너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여행지 등록하기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47232C-30E0-3954-7ACF-9EC55D8D98C0}"/>
                  </a:ext>
                </a:extLst>
              </p:cNvPr>
              <p:cNvSpPr txBox="1"/>
              <p:nvPr/>
            </p:nvSpPr>
            <p:spPr>
              <a:xfrm>
                <a:off x="7514470" y="3143662"/>
                <a:ext cx="11807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지원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문의하기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0C138-0D8B-FC6C-6D23-6D94AFC8AEA6}"/>
                  </a:ext>
                </a:extLst>
              </p:cNvPr>
              <p:cNvSpPr txBox="1"/>
              <p:nvPr/>
            </p:nvSpPr>
            <p:spPr>
              <a:xfrm>
                <a:off x="447521" y="5453660"/>
                <a:ext cx="8838566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상호명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ko-KR" altLang="en-US" sz="1000" dirty="0" err="1">
                    <a:solidFill>
                      <a:srgbClr val="848C94"/>
                    </a:solidFill>
                    <a:latin typeface="SF Pro KR"/>
                  </a:rPr>
                  <a:t>트립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대표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홍길동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개인정보보호책임자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임꺽정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사업자등록번호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209-81-55339 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통신판매업신고번호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2022-</a:t>
                </a:r>
                <a:r>
                  <a:rPr lang="ko-KR" altLang="en-US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서울종로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-0000</a:t>
                </a:r>
                <a:br>
                  <a:rPr lang="ko-KR" altLang="en-US" sz="1000" dirty="0"/>
                </a:b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주소 서울특별시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종로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구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이메일 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help@</a:t>
                </a:r>
                <a:r>
                  <a:rPr lang="en-US" altLang="ko-Kore-KR" sz="1000" dirty="0" err="1">
                    <a:solidFill>
                      <a:srgbClr val="848C94"/>
                    </a:solidFill>
                    <a:latin typeface="SF Pro KR"/>
                  </a:rPr>
                  <a:t>oootrip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.com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마케팅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/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제휴 문의 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marketing@</a:t>
                </a:r>
                <a:r>
                  <a:rPr lang="en" altLang="ko-Kore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trip.com</a:t>
                </a:r>
                <a:br>
                  <a:rPr lang="en" altLang="ko-Kore-KR" sz="900" dirty="0"/>
                </a:br>
                <a:endParaRPr lang="ko-Kore-KR" altLang="en-US" sz="9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68FAA43-BC17-C610-13D7-82524C58D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608" y="4895388"/>
                <a:ext cx="2159000" cy="4191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EA502C-3F27-A767-DAFD-0B98409A27CF}"/>
                </a:ext>
              </a:extLst>
            </p:cNvPr>
            <p:cNvSpPr txBox="1"/>
            <p:nvPr/>
          </p:nvSpPr>
          <p:spPr>
            <a:xfrm>
              <a:off x="386008" y="5536203"/>
              <a:ext cx="2350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이용약관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개인정보처리방침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                                                           </a:t>
              </a:r>
              <a:endParaRPr lang="ko-Kore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47519" y="539043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10BE62-8C17-C3E4-ABA8-0D241E76BCBF}"/>
              </a:ext>
            </a:extLst>
          </p:cNvPr>
          <p:cNvSpPr/>
          <p:nvPr/>
        </p:nvSpPr>
        <p:spPr>
          <a:xfrm>
            <a:off x="447519" y="1596102"/>
            <a:ext cx="1800000" cy="4024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377B0-79B5-72FD-6F55-A4632A53C9D7}"/>
              </a:ext>
            </a:extLst>
          </p:cNvPr>
          <p:cNvSpPr txBox="1"/>
          <p:nvPr/>
        </p:nvSpPr>
        <p:spPr>
          <a:xfrm>
            <a:off x="544049" y="1705536"/>
            <a:ext cx="15455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dirty="0"/>
              <a:t>hong1234@gmail.com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5D30-D815-F500-EA5C-75B9CACBF9F2}"/>
              </a:ext>
            </a:extLst>
          </p:cNvPr>
          <p:cNvSpPr txBox="1"/>
          <p:nvPr/>
        </p:nvSpPr>
        <p:spPr>
          <a:xfrm>
            <a:off x="1005428" y="1968804"/>
            <a:ext cx="684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373520-3894-1393-81A1-0D874802963E}"/>
              </a:ext>
            </a:extLst>
          </p:cNvPr>
          <p:cNvGrpSpPr/>
          <p:nvPr/>
        </p:nvGrpSpPr>
        <p:grpSpPr>
          <a:xfrm>
            <a:off x="535273" y="2440883"/>
            <a:ext cx="1122988" cy="810445"/>
            <a:chOff x="497049" y="2319870"/>
            <a:chExt cx="1122988" cy="8104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1E3F92-1BF5-9D7A-A244-745197637784}"/>
                </a:ext>
              </a:extLst>
            </p:cNvPr>
            <p:cNvSpPr txBox="1"/>
            <p:nvPr/>
          </p:nvSpPr>
          <p:spPr>
            <a:xfrm>
              <a:off x="497049" y="2319870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 Account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5E8EC3-856A-8416-27AE-F7FD385EC8A0}"/>
                </a:ext>
              </a:extLst>
            </p:cNvPr>
            <p:cNvSpPr txBox="1"/>
            <p:nvPr/>
          </p:nvSpPr>
          <p:spPr>
            <a:xfrm>
              <a:off x="521393" y="2635755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회원정보수정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EFBE6E-1BE9-5375-3B97-2B1214826EA7}"/>
                </a:ext>
              </a:extLst>
            </p:cNvPr>
            <p:cNvSpPr txBox="1"/>
            <p:nvPr/>
          </p:nvSpPr>
          <p:spPr>
            <a:xfrm>
              <a:off x="513480" y="288409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여행지 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1AC19-4021-38F0-283A-951BA17EBCE4}"/>
              </a:ext>
            </a:extLst>
          </p:cNvPr>
          <p:cNvGrpSpPr/>
          <p:nvPr/>
        </p:nvGrpSpPr>
        <p:grpSpPr>
          <a:xfrm>
            <a:off x="521393" y="3549317"/>
            <a:ext cx="1121300" cy="799205"/>
            <a:chOff x="498737" y="3222742"/>
            <a:chExt cx="1121300" cy="79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9D1B0-61CF-FE46-57BC-0A9E03EED818}"/>
                </a:ext>
              </a:extLst>
            </p:cNvPr>
            <p:cNvSpPr txBox="1"/>
            <p:nvPr/>
          </p:nvSpPr>
          <p:spPr>
            <a:xfrm>
              <a:off x="498737" y="3222742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242535-366A-D008-3C36-FC7651CF39C0}"/>
                </a:ext>
              </a:extLst>
            </p:cNvPr>
            <p:cNvSpPr txBox="1"/>
            <p:nvPr/>
          </p:nvSpPr>
          <p:spPr>
            <a:xfrm>
              <a:off x="521393" y="3537731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주문 내역 조회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AEB8CB-3B57-2EF5-4D04-ADF7D7E84F91}"/>
                </a:ext>
              </a:extLst>
            </p:cNvPr>
            <p:cNvSpPr txBox="1"/>
            <p:nvPr/>
          </p:nvSpPr>
          <p:spPr>
            <a:xfrm>
              <a:off x="521393" y="3775726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리뷰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11FB69-D045-ED63-5752-53D3DC8B4371}"/>
              </a:ext>
            </a:extLst>
          </p:cNvPr>
          <p:cNvGrpSpPr/>
          <p:nvPr/>
        </p:nvGrpSpPr>
        <p:grpSpPr>
          <a:xfrm>
            <a:off x="497049" y="4639238"/>
            <a:ext cx="1459126" cy="556133"/>
            <a:chOff x="497049" y="4611942"/>
            <a:chExt cx="1459126" cy="556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78E93-706F-47F5-ED00-C87630033C5D}"/>
                </a:ext>
              </a:extLst>
            </p:cNvPr>
            <p:cNvSpPr txBox="1"/>
            <p:nvPr/>
          </p:nvSpPr>
          <p:spPr>
            <a:xfrm>
              <a:off x="497049" y="4611942"/>
              <a:ext cx="14591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Customer Service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CD824C-B6FC-BCD9-E136-21F3D54A42DA}"/>
                </a:ext>
              </a:extLst>
            </p:cNvPr>
            <p:cNvSpPr txBox="1"/>
            <p:nvPr/>
          </p:nvSpPr>
          <p:spPr>
            <a:xfrm>
              <a:off x="532258" y="492185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문의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09CCF9-E455-F4A4-402D-BF27D0B1BFAC}"/>
              </a:ext>
            </a:extLst>
          </p:cNvPr>
          <p:cNvSpPr txBox="1"/>
          <p:nvPr/>
        </p:nvSpPr>
        <p:spPr>
          <a:xfrm>
            <a:off x="2502012" y="1708114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</a:rPr>
              <a:t>상품 리뷰</a:t>
            </a:r>
            <a:endParaRPr lang="ko-Kore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BB099-C92C-2DC4-37B8-E9DAAD06947E}"/>
              </a:ext>
            </a:extLst>
          </p:cNvPr>
          <p:cNvSpPr/>
          <p:nvPr/>
        </p:nvSpPr>
        <p:spPr>
          <a:xfrm>
            <a:off x="2555295" y="2050082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7FA355-1F4D-CD61-E9B0-EAB5A0B5F11E}"/>
              </a:ext>
            </a:extLst>
          </p:cNvPr>
          <p:cNvSpPr/>
          <p:nvPr/>
        </p:nvSpPr>
        <p:spPr>
          <a:xfrm>
            <a:off x="2638421" y="2125809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38BA1D-E919-D0BE-4D8F-E2DA86E729A5}"/>
              </a:ext>
            </a:extLst>
          </p:cNvPr>
          <p:cNvSpPr txBox="1"/>
          <p:nvPr/>
        </p:nvSpPr>
        <p:spPr>
          <a:xfrm>
            <a:off x="4207043" y="2717983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3B97EE-8E96-C340-8F0D-84794B9A6C51}"/>
              </a:ext>
            </a:extLst>
          </p:cNvPr>
          <p:cNvSpPr txBox="1"/>
          <p:nvPr/>
        </p:nvSpPr>
        <p:spPr>
          <a:xfrm>
            <a:off x="4181606" y="2209613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D67195-98E1-A5DC-3FEC-46C9DCA0475A}"/>
              </a:ext>
            </a:extLst>
          </p:cNvPr>
          <p:cNvSpPr/>
          <p:nvPr/>
        </p:nvSpPr>
        <p:spPr>
          <a:xfrm>
            <a:off x="7864184" y="2192087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확정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15F88B-05E5-6CFC-CA29-1647BC7BE5E1}"/>
              </a:ext>
            </a:extLst>
          </p:cNvPr>
          <p:cNvSpPr/>
          <p:nvPr/>
        </p:nvSpPr>
        <p:spPr>
          <a:xfrm>
            <a:off x="7871725" y="2674021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후기 남기기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23BDC0-2527-C75B-BB1F-43481775126E}"/>
              </a:ext>
            </a:extLst>
          </p:cNvPr>
          <p:cNvSpPr/>
          <p:nvPr/>
        </p:nvSpPr>
        <p:spPr>
          <a:xfrm>
            <a:off x="2555295" y="3410289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5A75DE-C482-0CB3-7238-DE9C60F3665C}"/>
              </a:ext>
            </a:extLst>
          </p:cNvPr>
          <p:cNvSpPr/>
          <p:nvPr/>
        </p:nvSpPr>
        <p:spPr>
          <a:xfrm>
            <a:off x="2638421" y="3486016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1C53A0-7C27-BAEB-9C9F-C4F18033559B}"/>
              </a:ext>
            </a:extLst>
          </p:cNvPr>
          <p:cNvSpPr txBox="1"/>
          <p:nvPr/>
        </p:nvSpPr>
        <p:spPr>
          <a:xfrm>
            <a:off x="4207043" y="4078190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415C88-50D4-7487-A080-4C8096DD5BC9}"/>
              </a:ext>
            </a:extLst>
          </p:cNvPr>
          <p:cNvSpPr txBox="1"/>
          <p:nvPr/>
        </p:nvSpPr>
        <p:spPr>
          <a:xfrm>
            <a:off x="4181606" y="3569820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9E7224-F3D4-7CFB-7EDB-24ADAF54547E}"/>
              </a:ext>
            </a:extLst>
          </p:cNvPr>
          <p:cNvSpPr/>
          <p:nvPr/>
        </p:nvSpPr>
        <p:spPr>
          <a:xfrm>
            <a:off x="7864184" y="3552294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확정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6179137-9726-F905-B256-DA952680E7D0}"/>
              </a:ext>
            </a:extLst>
          </p:cNvPr>
          <p:cNvSpPr/>
          <p:nvPr/>
        </p:nvSpPr>
        <p:spPr>
          <a:xfrm>
            <a:off x="7871725" y="4034228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후기 남기기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8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마이페이지 </a:t>
                      </a:r>
                      <a:r>
                        <a:rPr lang="en-US" altLang="ko-KR" sz="1200" b="0" baseline="0" dirty="0"/>
                        <a:t>– </a:t>
                      </a:r>
                      <a:r>
                        <a:rPr lang="ko-KR" altLang="en-US" sz="1200" b="0" baseline="0" dirty="0"/>
                        <a:t>상품 리뷰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/>
        </p:nvGraphicFramePr>
        <p:xfrm>
          <a:off x="9495110" y="105291"/>
          <a:ext cx="2570480" cy="388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닉네임으로 표시하고 닉네임이 없을 경우에는 아이디로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비밀번호 변경 시 우측박스에 있는 입력란들이 펼쳐짐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있을 경우에는 기존의 닉네임을 표시한다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닉네임이 없을 경우에는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등록된 닉네임이 없습니다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는 텍스트박스와 닉네임 등록 버튼을 표시한다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 닉네임을 입력하면 유효성 검사를 실시한다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6862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648BE1C-BAC8-CB5A-D1BB-AC1D379BEEB4}"/>
              </a:ext>
            </a:extLst>
          </p:cNvPr>
          <p:cNvGrpSpPr/>
          <p:nvPr/>
        </p:nvGrpSpPr>
        <p:grpSpPr>
          <a:xfrm>
            <a:off x="386008" y="6069485"/>
            <a:ext cx="8900078" cy="2983179"/>
            <a:chOff x="386008" y="3530518"/>
            <a:chExt cx="8900078" cy="29831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C5ED6EC-60B4-DC6D-565D-491B5124D962}"/>
                </a:ext>
              </a:extLst>
            </p:cNvPr>
            <p:cNvGrpSpPr/>
            <p:nvPr/>
          </p:nvGrpSpPr>
          <p:grpSpPr>
            <a:xfrm>
              <a:off x="447519" y="3530518"/>
              <a:ext cx="8838567" cy="2983179"/>
              <a:chOff x="447520" y="3009090"/>
              <a:chExt cx="8838567" cy="298317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1D7599-BBA9-CFB2-A0F8-26FE982F765B}"/>
                  </a:ext>
                </a:extLst>
              </p:cNvPr>
              <p:cNvSpPr/>
              <p:nvPr/>
            </p:nvSpPr>
            <p:spPr>
              <a:xfrm>
                <a:off x="447520" y="3009090"/>
                <a:ext cx="8838566" cy="29565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53B9D8-B4F0-42FD-4911-C5C661D0DD36}"/>
                  </a:ext>
                </a:extLst>
              </p:cNvPr>
              <p:cNvSpPr txBox="1"/>
              <p:nvPr/>
            </p:nvSpPr>
            <p:spPr>
              <a:xfrm>
                <a:off x="522487" y="3169833"/>
                <a:ext cx="253796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Customer Service</a:t>
                </a:r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1234-1230</a:t>
                </a:r>
              </a:p>
              <a:p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AM 10:00 ~ PM 5:00 MON ~ FRI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Lunch PM 12:00 ~ 1: 00</a:t>
                </a:r>
                <a:br>
                  <a:rPr lang="en" altLang="ko-Kore-KR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b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792F3-E284-CD6A-F00D-97AB61A2F9EF}"/>
                  </a:ext>
                </a:extLst>
              </p:cNvPr>
              <p:cNvSpPr txBox="1"/>
              <p:nvPr/>
            </p:nvSpPr>
            <p:spPr>
              <a:xfrm>
                <a:off x="3628513" y="3167809"/>
                <a:ext cx="1180708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소개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홈페이지 소개 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4F3AF7-3113-EDCF-D59C-9B6005E78A32}"/>
                  </a:ext>
                </a:extLst>
              </p:cNvPr>
              <p:cNvSpPr txBox="1"/>
              <p:nvPr/>
            </p:nvSpPr>
            <p:spPr>
              <a:xfrm>
                <a:off x="5466149" y="3146811"/>
                <a:ext cx="139139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파트너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여행지 등록하기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47232C-30E0-3954-7ACF-9EC55D8D98C0}"/>
                  </a:ext>
                </a:extLst>
              </p:cNvPr>
              <p:cNvSpPr txBox="1"/>
              <p:nvPr/>
            </p:nvSpPr>
            <p:spPr>
              <a:xfrm>
                <a:off x="7514470" y="3143662"/>
                <a:ext cx="11807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지원</a:t>
                </a: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br>
                  <a:rPr lang="en" altLang="ko-Kore-KR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</a:br>
                <a:endPara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문의하기</a:t>
                </a:r>
                <a:endParaRPr lang="ko-Kore-KR" alt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90C138-0D8B-FC6C-6D23-6D94AFC8AEA6}"/>
                  </a:ext>
                </a:extLst>
              </p:cNvPr>
              <p:cNvSpPr txBox="1"/>
              <p:nvPr/>
            </p:nvSpPr>
            <p:spPr>
              <a:xfrm>
                <a:off x="447521" y="5453660"/>
                <a:ext cx="8838566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상호명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ko-KR" altLang="en-US" sz="1000" dirty="0" err="1">
                    <a:solidFill>
                      <a:srgbClr val="848C94"/>
                    </a:solidFill>
                    <a:latin typeface="SF Pro KR"/>
                  </a:rPr>
                  <a:t>트립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대표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홍길동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개인정보보호책임자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임꺽정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사업자등록번호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209-81-55339 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통신판매업신고번호 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2022-</a:t>
                </a:r>
                <a:r>
                  <a:rPr lang="ko-KR" altLang="en-US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서울종로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-0000</a:t>
                </a:r>
                <a:br>
                  <a:rPr lang="ko-KR" altLang="en-US" sz="1000" dirty="0"/>
                </a:b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주소 서울특별시 </a:t>
                </a:r>
                <a:r>
                  <a:rPr lang="ko-KR" altLang="en-US" sz="1000" dirty="0">
                    <a:solidFill>
                      <a:srgbClr val="848C94"/>
                    </a:solidFill>
                    <a:latin typeface="SF Pro KR"/>
                  </a:rPr>
                  <a:t>종로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구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이메일 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help@</a:t>
                </a:r>
                <a:r>
                  <a:rPr lang="en-US" altLang="ko-Kore-KR" sz="1000" dirty="0" err="1">
                    <a:solidFill>
                      <a:srgbClr val="848C94"/>
                    </a:solidFill>
                    <a:latin typeface="SF Pro KR"/>
                  </a:rPr>
                  <a:t>oootrip</a:t>
                </a:r>
                <a:r>
                  <a:rPr lang="en" altLang="ko-Kore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.com | 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마케팅</a:t>
                </a:r>
                <a:r>
                  <a:rPr lang="en-US" altLang="ko-KR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/</a:t>
                </a:r>
                <a:r>
                  <a:rPr lang="ko-KR" altLang="en-US" sz="1000" b="0" i="0" dirty="0">
                    <a:solidFill>
                      <a:srgbClr val="848C94"/>
                    </a:solidFill>
                    <a:effectLst/>
                    <a:latin typeface="SF Pro KR"/>
                  </a:rPr>
                  <a:t>제휴 문의 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marketing@</a:t>
                </a:r>
                <a:r>
                  <a:rPr lang="en" altLang="ko-Kore-KR" sz="1000" dirty="0" err="1">
                    <a:solidFill>
                      <a:srgbClr val="848C94"/>
                    </a:solidFill>
                    <a:latin typeface="SF Pro KR"/>
                  </a:rPr>
                  <a:t>ooo</a:t>
                </a:r>
                <a:r>
                  <a:rPr lang="en" altLang="ko-Kore-KR" sz="1000" b="0" i="0" dirty="0" err="1">
                    <a:solidFill>
                      <a:srgbClr val="848C94"/>
                    </a:solidFill>
                    <a:effectLst/>
                    <a:latin typeface="SF Pro KR"/>
                  </a:rPr>
                  <a:t>trip.com</a:t>
                </a:r>
                <a:br>
                  <a:rPr lang="en" altLang="ko-Kore-KR" sz="900" dirty="0"/>
                </a:br>
                <a:endParaRPr lang="ko-Kore-KR" altLang="en-US" sz="9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68FAA43-BC17-C610-13D7-82524C58D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0608" y="4895388"/>
                <a:ext cx="2159000" cy="4191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EA502C-3F27-A767-DAFD-0B98409A27CF}"/>
                </a:ext>
              </a:extLst>
            </p:cNvPr>
            <p:cNvSpPr txBox="1"/>
            <p:nvPr/>
          </p:nvSpPr>
          <p:spPr>
            <a:xfrm>
              <a:off x="386008" y="5536203"/>
              <a:ext cx="23502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이용약관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   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개인정보처리방침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                                                           </a:t>
              </a:r>
              <a:endParaRPr lang="ko-Kore-KR" altLang="en-US" sz="12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EF19746-6137-FDF2-F305-2C7D8655E2B5}"/>
              </a:ext>
            </a:extLst>
          </p:cNvPr>
          <p:cNvGrpSpPr/>
          <p:nvPr/>
        </p:nvGrpSpPr>
        <p:grpSpPr>
          <a:xfrm>
            <a:off x="447519" y="539043"/>
            <a:ext cx="8838566" cy="839821"/>
            <a:chOff x="447520" y="1193695"/>
            <a:chExt cx="8838566" cy="83982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6E09E-05B1-59D9-1DD5-1B64DC9A663E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3DEE62D-7941-8345-D5CA-3C9BD0B60DE9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8CEEBC-DD3A-D3BD-9D8B-FFE10BB975CC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Picture 4" descr="돋보기 무료 아이콘">
                <a:extLst>
                  <a:ext uri="{FF2B5EF4-FFF2-40B4-BE49-F238E27FC236}">
                    <a16:creationId xmlns:a16="http://schemas.microsoft.com/office/drawing/2014/main" id="{A76AA197-EB55-D716-8E64-99F613CA0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BA8D7F-1E07-D7EB-5C40-0E7CD0EBED4A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56AF03-4F86-8DC9-3B63-DE0FAFE3E69A}"/>
                </a:ext>
              </a:extLst>
            </p:cNvPr>
            <p:cNvSpPr/>
            <p:nvPr/>
          </p:nvSpPr>
          <p:spPr>
            <a:xfrm>
              <a:off x="5084325" y="1408888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내 여행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CDC6DC-CDF5-3265-8475-51D21E8360F7}"/>
                </a:ext>
              </a:extLst>
            </p:cNvPr>
            <p:cNvSpPr/>
            <p:nvPr/>
          </p:nvSpPr>
          <p:spPr>
            <a:xfrm>
              <a:off x="6336583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관리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698143-DC49-35A1-0E07-F4BDDA731A35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로그아웃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10BE62-8C17-C3E4-ABA8-0D241E76BCBF}"/>
              </a:ext>
            </a:extLst>
          </p:cNvPr>
          <p:cNvSpPr/>
          <p:nvPr/>
        </p:nvSpPr>
        <p:spPr>
          <a:xfrm>
            <a:off x="447519" y="1596102"/>
            <a:ext cx="1800000" cy="4024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377B0-79B5-72FD-6F55-A4632A53C9D7}"/>
              </a:ext>
            </a:extLst>
          </p:cNvPr>
          <p:cNvSpPr txBox="1"/>
          <p:nvPr/>
        </p:nvSpPr>
        <p:spPr>
          <a:xfrm>
            <a:off x="544049" y="1705536"/>
            <a:ext cx="15455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dirty="0"/>
              <a:t>hong1234@gmail.com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5D30-D815-F500-EA5C-75B9CACBF9F2}"/>
              </a:ext>
            </a:extLst>
          </p:cNvPr>
          <p:cNvSpPr txBox="1"/>
          <p:nvPr/>
        </p:nvSpPr>
        <p:spPr>
          <a:xfrm>
            <a:off x="1005428" y="1968804"/>
            <a:ext cx="684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373520-3894-1393-81A1-0D874802963E}"/>
              </a:ext>
            </a:extLst>
          </p:cNvPr>
          <p:cNvGrpSpPr/>
          <p:nvPr/>
        </p:nvGrpSpPr>
        <p:grpSpPr>
          <a:xfrm>
            <a:off x="535273" y="2440883"/>
            <a:ext cx="1122988" cy="810445"/>
            <a:chOff x="497049" y="2319870"/>
            <a:chExt cx="1122988" cy="8104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1E3F92-1BF5-9D7A-A244-745197637784}"/>
                </a:ext>
              </a:extLst>
            </p:cNvPr>
            <p:cNvSpPr txBox="1"/>
            <p:nvPr/>
          </p:nvSpPr>
          <p:spPr>
            <a:xfrm>
              <a:off x="497049" y="2319870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 Account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5E8EC3-856A-8416-27AE-F7FD385EC8A0}"/>
                </a:ext>
              </a:extLst>
            </p:cNvPr>
            <p:cNvSpPr txBox="1"/>
            <p:nvPr/>
          </p:nvSpPr>
          <p:spPr>
            <a:xfrm>
              <a:off x="521393" y="2635755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회원정보수정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EFBE6E-1BE9-5375-3B97-2B1214826EA7}"/>
                </a:ext>
              </a:extLst>
            </p:cNvPr>
            <p:cNvSpPr txBox="1"/>
            <p:nvPr/>
          </p:nvSpPr>
          <p:spPr>
            <a:xfrm>
              <a:off x="513480" y="288409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여행지 수정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1AC19-4021-38F0-283A-951BA17EBCE4}"/>
              </a:ext>
            </a:extLst>
          </p:cNvPr>
          <p:cNvGrpSpPr/>
          <p:nvPr/>
        </p:nvGrpSpPr>
        <p:grpSpPr>
          <a:xfrm>
            <a:off x="521393" y="3549317"/>
            <a:ext cx="1121300" cy="799205"/>
            <a:chOff x="498737" y="3222742"/>
            <a:chExt cx="1121300" cy="79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9D1B0-61CF-FE46-57BC-0A9E03EED818}"/>
                </a:ext>
              </a:extLst>
            </p:cNvPr>
            <p:cNvSpPr txBox="1"/>
            <p:nvPr/>
          </p:nvSpPr>
          <p:spPr>
            <a:xfrm>
              <a:off x="498737" y="3222742"/>
              <a:ext cx="1016758" cy="28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My</a:t>
              </a:r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242535-366A-D008-3C36-FC7651CF39C0}"/>
                </a:ext>
              </a:extLst>
            </p:cNvPr>
            <p:cNvSpPr txBox="1"/>
            <p:nvPr/>
          </p:nvSpPr>
          <p:spPr>
            <a:xfrm>
              <a:off x="521393" y="3537731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주문 내역 조회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AEB8CB-3B57-2EF5-4D04-ADF7D7E84F91}"/>
                </a:ext>
              </a:extLst>
            </p:cNvPr>
            <p:cNvSpPr txBox="1"/>
            <p:nvPr/>
          </p:nvSpPr>
          <p:spPr>
            <a:xfrm>
              <a:off x="521393" y="3775726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리뷰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11FB69-D045-ED63-5752-53D3DC8B4371}"/>
              </a:ext>
            </a:extLst>
          </p:cNvPr>
          <p:cNvGrpSpPr/>
          <p:nvPr/>
        </p:nvGrpSpPr>
        <p:grpSpPr>
          <a:xfrm>
            <a:off x="497049" y="4639238"/>
            <a:ext cx="1459126" cy="556133"/>
            <a:chOff x="497049" y="4611942"/>
            <a:chExt cx="1459126" cy="556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78E93-706F-47F5-ED00-C87630033C5D}"/>
                </a:ext>
              </a:extLst>
            </p:cNvPr>
            <p:cNvSpPr txBox="1"/>
            <p:nvPr/>
          </p:nvSpPr>
          <p:spPr>
            <a:xfrm>
              <a:off x="497049" y="4611942"/>
              <a:ext cx="14591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200" dirty="0">
                  <a:solidFill>
                    <a:schemeClr val="accent5">
                      <a:lumMod val="75000"/>
                    </a:schemeClr>
                  </a:solidFill>
                </a:rPr>
                <a:t>Customer Service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CD824C-B6FC-BCD9-E136-21F3D54A42DA}"/>
                </a:ext>
              </a:extLst>
            </p:cNvPr>
            <p:cNvSpPr txBox="1"/>
            <p:nvPr/>
          </p:nvSpPr>
          <p:spPr>
            <a:xfrm>
              <a:off x="532258" y="4921854"/>
              <a:ext cx="10986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상품 문의</a:t>
              </a:r>
              <a:endParaRPr lang="ko-Kore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09CCF9-E455-F4A4-402D-BF27D0B1BFAC}"/>
              </a:ext>
            </a:extLst>
          </p:cNvPr>
          <p:cNvSpPr txBox="1"/>
          <p:nvPr/>
        </p:nvSpPr>
        <p:spPr>
          <a:xfrm>
            <a:off x="2502012" y="1708114"/>
            <a:ext cx="1098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</a:rPr>
              <a:t>상품 리뷰</a:t>
            </a:r>
            <a:endParaRPr lang="ko-Kore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BB099-C92C-2DC4-37B8-E9DAAD06947E}"/>
              </a:ext>
            </a:extLst>
          </p:cNvPr>
          <p:cNvSpPr/>
          <p:nvPr/>
        </p:nvSpPr>
        <p:spPr>
          <a:xfrm>
            <a:off x="2555295" y="2050082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7FA355-1F4D-CD61-E9B0-EAB5A0B5F11E}"/>
              </a:ext>
            </a:extLst>
          </p:cNvPr>
          <p:cNvSpPr/>
          <p:nvPr/>
        </p:nvSpPr>
        <p:spPr>
          <a:xfrm>
            <a:off x="2638421" y="2125809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38BA1D-E919-D0BE-4D8F-E2DA86E729A5}"/>
              </a:ext>
            </a:extLst>
          </p:cNvPr>
          <p:cNvSpPr txBox="1"/>
          <p:nvPr/>
        </p:nvSpPr>
        <p:spPr>
          <a:xfrm>
            <a:off x="4207043" y="2717983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3B97EE-8E96-C340-8F0D-84794B9A6C51}"/>
              </a:ext>
            </a:extLst>
          </p:cNvPr>
          <p:cNvSpPr txBox="1"/>
          <p:nvPr/>
        </p:nvSpPr>
        <p:spPr>
          <a:xfrm>
            <a:off x="4181606" y="2209613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D67195-98E1-A5DC-3FEC-46C9DCA0475A}"/>
              </a:ext>
            </a:extLst>
          </p:cNvPr>
          <p:cNvSpPr/>
          <p:nvPr/>
        </p:nvSpPr>
        <p:spPr>
          <a:xfrm>
            <a:off x="7864184" y="2192087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확정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15F88B-05E5-6CFC-CA29-1647BC7BE5E1}"/>
              </a:ext>
            </a:extLst>
          </p:cNvPr>
          <p:cNvSpPr/>
          <p:nvPr/>
        </p:nvSpPr>
        <p:spPr>
          <a:xfrm>
            <a:off x="7871725" y="2674021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후기 남기기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23BDC0-2527-C75B-BB1F-43481775126E}"/>
              </a:ext>
            </a:extLst>
          </p:cNvPr>
          <p:cNvSpPr/>
          <p:nvPr/>
        </p:nvSpPr>
        <p:spPr>
          <a:xfrm>
            <a:off x="2555295" y="3410289"/>
            <a:ext cx="6730790" cy="122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5A75DE-C482-0CB3-7238-DE9C60F3665C}"/>
              </a:ext>
            </a:extLst>
          </p:cNvPr>
          <p:cNvSpPr/>
          <p:nvPr/>
        </p:nvSpPr>
        <p:spPr>
          <a:xfrm>
            <a:off x="2638421" y="3486016"/>
            <a:ext cx="1339813" cy="109056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1C53A0-7C27-BAEB-9C9F-C4F18033559B}"/>
              </a:ext>
            </a:extLst>
          </p:cNvPr>
          <p:cNvSpPr txBox="1"/>
          <p:nvPr/>
        </p:nvSpPr>
        <p:spPr>
          <a:xfrm>
            <a:off x="4207043" y="4078190"/>
            <a:ext cx="101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상품명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415C88-50D4-7487-A080-4C8096DD5BC9}"/>
              </a:ext>
            </a:extLst>
          </p:cNvPr>
          <p:cNvSpPr txBox="1"/>
          <p:nvPr/>
        </p:nvSpPr>
        <p:spPr>
          <a:xfrm>
            <a:off x="4181606" y="3569820"/>
            <a:ext cx="3461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주문일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             주문번호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9E7224-F3D4-7CFB-7EDB-24ADAF54547E}"/>
              </a:ext>
            </a:extLst>
          </p:cNvPr>
          <p:cNvSpPr/>
          <p:nvPr/>
        </p:nvSpPr>
        <p:spPr>
          <a:xfrm>
            <a:off x="7864184" y="3552294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>
                <a:solidFill>
                  <a:schemeClr val="tx1"/>
                </a:solidFill>
              </a:rPr>
              <a:t>예약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확정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6179137-9726-F905-B256-DA952680E7D0}"/>
              </a:ext>
            </a:extLst>
          </p:cNvPr>
          <p:cNvSpPr/>
          <p:nvPr/>
        </p:nvSpPr>
        <p:spPr>
          <a:xfrm>
            <a:off x="7871725" y="4034228"/>
            <a:ext cx="1223578" cy="40943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후기 남기기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0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71039"/>
              </p:ext>
            </p:extLst>
          </p:nvPr>
        </p:nvGraphicFramePr>
        <p:xfrm>
          <a:off x="126748" y="395488"/>
          <a:ext cx="11934858" cy="6328512"/>
        </p:xfrm>
        <a:graphic>
          <a:graphicData uri="http://schemas.openxmlformats.org/drawingml/2006/table">
            <a:tbl>
              <a:tblPr/>
              <a:tblGrid>
                <a:gridCol w="51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Item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2022.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05. 17</a:t>
                      </a:r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1.0.0</a:t>
                      </a:r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작성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작성</a:t>
                      </a: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</a:t>
                      </a:r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유세균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92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52222"/>
              </p:ext>
            </p:extLst>
          </p:nvPr>
        </p:nvGraphicFramePr>
        <p:xfrm>
          <a:off x="126748" y="107439"/>
          <a:ext cx="11941756" cy="214314"/>
        </p:xfrm>
        <a:graphic>
          <a:graphicData uri="http://schemas.openxmlformats.org/drawingml/2006/table">
            <a:tbl>
              <a:tblPr/>
              <a:tblGrid>
                <a:gridCol w="1167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Revision</a:t>
                      </a:r>
                      <a:r>
                        <a:rPr lang="en-US" altLang="ko-KR" sz="900" b="0" baseline="0" dirty="0"/>
                        <a:t> History</a:t>
                      </a:r>
                      <a:endParaRPr lang="en-US" altLang="ko-KR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5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2705726"/>
            <a:ext cx="1219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맑은 고딕" pitchFamily="50" charset="-127"/>
              </a:rPr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73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5216" y="107439"/>
          <a:ext cx="11941756" cy="214314"/>
        </p:xfrm>
        <a:graphic>
          <a:graphicData uri="http://schemas.openxmlformats.org/drawingml/2006/table">
            <a:tbl>
              <a:tblPr/>
              <a:tblGrid>
                <a:gridCol w="1167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웹 메뉴 구조 설명</a:t>
                      </a:r>
                      <a:endParaRPr lang="en-US" altLang="ko-KR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F2676E-0A58-65DC-1788-DD38AADE4C4E}"/>
              </a:ext>
            </a:extLst>
          </p:cNvPr>
          <p:cNvGrpSpPr/>
          <p:nvPr/>
        </p:nvGrpSpPr>
        <p:grpSpPr>
          <a:xfrm>
            <a:off x="1705067" y="1337114"/>
            <a:ext cx="8781865" cy="4889119"/>
            <a:chOff x="2100624" y="1652584"/>
            <a:chExt cx="6806562" cy="3062278"/>
          </a:xfrm>
        </p:grpSpPr>
        <p:sp>
          <p:nvSpPr>
            <p:cNvPr id="213" name="직사각형 55"/>
            <p:cNvSpPr/>
            <p:nvPr/>
          </p:nvSpPr>
          <p:spPr>
            <a:xfrm>
              <a:off x="3657672" y="1652584"/>
              <a:ext cx="1030119" cy="3664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메인</a:t>
              </a:r>
            </a:p>
          </p:txBody>
        </p:sp>
        <p:sp>
          <p:nvSpPr>
            <p:cNvPr id="215" name="직사각형 79"/>
            <p:cNvSpPr/>
            <p:nvPr/>
          </p:nvSpPr>
          <p:spPr>
            <a:xfrm>
              <a:off x="7781055" y="2518293"/>
              <a:ext cx="1126131" cy="342624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로그인 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or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218" name="직사각형 81"/>
            <p:cNvSpPr/>
            <p:nvPr/>
          </p:nvSpPr>
          <p:spPr>
            <a:xfrm>
              <a:off x="7784977" y="2989862"/>
              <a:ext cx="10801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235" name="꺾인 연결선 87"/>
            <p:cNvCxnSpPr>
              <a:cxnSpLocks/>
              <a:stCxn id="218" idx="3"/>
              <a:endCxn id="213" idx="3"/>
            </p:cNvCxnSpPr>
            <p:nvPr/>
          </p:nvCxnSpPr>
          <p:spPr>
            <a:xfrm flipH="1" flipV="1">
              <a:off x="4687791" y="1835828"/>
              <a:ext cx="4177307" cy="1334054"/>
            </a:xfrm>
            <a:prstGeom prst="bentConnector3">
              <a:avLst>
                <a:gd name="adj1" fmla="val -4242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90"/>
            <p:cNvSpPr/>
            <p:nvPr/>
          </p:nvSpPr>
          <p:spPr>
            <a:xfrm>
              <a:off x="5754091" y="2508069"/>
              <a:ext cx="823900" cy="360040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마이페이지</a:t>
              </a:r>
              <a:endParaRPr lang="en-US" altLang="ko-KR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직사각형 91"/>
            <p:cNvSpPr/>
            <p:nvPr/>
          </p:nvSpPr>
          <p:spPr>
            <a:xfrm>
              <a:off x="6758011" y="2508069"/>
              <a:ext cx="823900" cy="360040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242" name="직사각형 95"/>
            <p:cNvSpPr/>
            <p:nvPr/>
          </p:nvSpPr>
          <p:spPr>
            <a:xfrm>
              <a:off x="5754091" y="2989862"/>
              <a:ext cx="823900" cy="3651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맑은 고딕" panose="020B0503020000020004" pitchFamily="50" charset="-127"/>
                </a:rPr>
                <a:t>프로필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맑은 고딕" panose="020B0503020000020004" pitchFamily="50" charset="-127"/>
                </a:rPr>
                <a:t>정보</a:t>
              </a:r>
              <a:endParaRPr lang="en-US" altLang="zh-CN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endParaRPr>
            </a:p>
          </p:txBody>
        </p:sp>
        <p:sp>
          <p:nvSpPr>
            <p:cNvPr id="270" name="직사각형 111"/>
            <p:cNvSpPr/>
            <p:nvPr/>
          </p:nvSpPr>
          <p:spPr>
            <a:xfrm>
              <a:off x="5741334" y="3466782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신청내역</a:t>
              </a:r>
            </a:p>
          </p:txBody>
        </p:sp>
        <p:cxnSp>
          <p:nvCxnSpPr>
            <p:cNvPr id="271" name="직선 연결선 116"/>
            <p:cNvCxnSpPr>
              <a:cxnSpLocks/>
            </p:cNvCxnSpPr>
            <p:nvPr/>
          </p:nvCxnSpPr>
          <p:spPr>
            <a:xfrm>
              <a:off x="4280084" y="2520568"/>
              <a:ext cx="0" cy="21942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119"/>
            <p:cNvSpPr/>
            <p:nvPr/>
          </p:nvSpPr>
          <p:spPr>
            <a:xfrm>
              <a:off x="6758011" y="3461553"/>
              <a:ext cx="823900" cy="365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문의하기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121"/>
            <p:cNvSpPr/>
            <p:nvPr/>
          </p:nvSpPr>
          <p:spPr>
            <a:xfrm>
              <a:off x="6758011" y="2996630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홈페이지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소개</a:t>
              </a:r>
            </a:p>
          </p:txBody>
        </p:sp>
        <p:sp>
          <p:nvSpPr>
            <p:cNvPr id="279" name="직사각형 64"/>
            <p:cNvSpPr/>
            <p:nvPr/>
          </p:nvSpPr>
          <p:spPr>
            <a:xfrm>
              <a:off x="7784977" y="3480847"/>
              <a:ext cx="1080120" cy="308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280" name="꺾인 연결선 70"/>
            <p:cNvCxnSpPr>
              <a:stCxn id="279" idx="3"/>
              <a:endCxn id="213" idx="3"/>
            </p:cNvCxnSpPr>
            <p:nvPr/>
          </p:nvCxnSpPr>
          <p:spPr>
            <a:xfrm flipH="1" flipV="1">
              <a:off x="4687791" y="1835828"/>
              <a:ext cx="4177306" cy="1799495"/>
            </a:xfrm>
            <a:prstGeom prst="bentConnector3">
              <a:avLst>
                <a:gd name="adj1" fmla="val -5472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꺾인 연결선 4"/>
            <p:cNvCxnSpPr>
              <a:cxnSpLocks/>
              <a:stCxn id="213" idx="2"/>
            </p:cNvCxnSpPr>
            <p:nvPr/>
          </p:nvCxnSpPr>
          <p:spPr>
            <a:xfrm rot="16200000" flipH="1">
              <a:off x="4309294" y="1882508"/>
              <a:ext cx="481806" cy="7549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116"/>
            <p:cNvCxnSpPr>
              <a:cxnSpLocks/>
            </p:cNvCxnSpPr>
            <p:nvPr/>
          </p:nvCxnSpPr>
          <p:spPr>
            <a:xfrm>
              <a:off x="5519633" y="2495241"/>
              <a:ext cx="0" cy="22196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직사각형 111"/>
            <p:cNvSpPr/>
            <p:nvPr/>
          </p:nvSpPr>
          <p:spPr>
            <a:xfrm>
              <a:off x="4515713" y="2989862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컨텐츠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상세 페이지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00" name="肘形连接符 299"/>
            <p:cNvCxnSpPr>
              <a:stCxn id="213" idx="2"/>
              <a:endCxn id="237" idx="0"/>
            </p:cNvCxnSpPr>
            <p:nvPr/>
          </p:nvCxnSpPr>
          <p:spPr>
            <a:xfrm rot="16200000" flipH="1">
              <a:off x="4924887" y="1266915"/>
              <a:ext cx="488998" cy="19933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cxnSpLocks/>
              <a:stCxn id="213" idx="2"/>
              <a:endCxn id="238" idx="0"/>
            </p:cNvCxnSpPr>
            <p:nvPr/>
          </p:nvCxnSpPr>
          <p:spPr>
            <a:xfrm rot="16200000" flipH="1">
              <a:off x="5426847" y="764955"/>
              <a:ext cx="488998" cy="29972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111">
              <a:extLst>
                <a:ext uri="{FF2B5EF4-FFF2-40B4-BE49-F238E27FC236}">
                  <a16:creationId xmlns:a16="http://schemas.microsoft.com/office/drawing/2014/main" id="{A0055523-BF2D-25AE-84B5-CDBE77CFEBF2}"/>
                </a:ext>
              </a:extLst>
            </p:cNvPr>
            <p:cNvSpPr/>
            <p:nvPr/>
          </p:nvSpPr>
          <p:spPr>
            <a:xfrm>
              <a:off x="5741334" y="4354822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신청완료 콘텐츠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800" dirty="0" err="1">
                  <a:solidFill>
                    <a:schemeClr val="tx1"/>
                  </a:solidFill>
                </a:rPr>
                <a:t>댓글달기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90">
              <a:extLst>
                <a:ext uri="{FF2B5EF4-FFF2-40B4-BE49-F238E27FC236}">
                  <a16:creationId xmlns:a16="http://schemas.microsoft.com/office/drawing/2014/main" id="{6145F73F-5E7D-6B29-3C06-8C527E009494}"/>
                </a:ext>
              </a:extLst>
            </p:cNvPr>
            <p:cNvSpPr/>
            <p:nvPr/>
          </p:nvSpPr>
          <p:spPr>
            <a:xfrm>
              <a:off x="4518241" y="2511291"/>
              <a:ext cx="823900" cy="360040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콘텐츠 상세페이지</a:t>
              </a:r>
            </a:p>
          </p:txBody>
        </p: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A38C8784-54FE-F7FE-CAEF-D77092F29BD3}"/>
                </a:ext>
              </a:extLst>
            </p:cNvPr>
            <p:cNvSpPr/>
            <p:nvPr/>
          </p:nvSpPr>
          <p:spPr>
            <a:xfrm>
              <a:off x="3275672" y="2505232"/>
              <a:ext cx="823900" cy="360040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컨텐츠 </a:t>
              </a:r>
              <a:endParaRPr lang="en-US" altLang="ko-KR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업로드</a:t>
              </a:r>
            </a:p>
          </p:txBody>
        </p:sp>
        <p:cxnSp>
          <p:nvCxnSpPr>
            <p:cNvPr id="67" name="꺾인 연결선 4">
              <a:extLst>
                <a:ext uri="{FF2B5EF4-FFF2-40B4-BE49-F238E27FC236}">
                  <a16:creationId xmlns:a16="http://schemas.microsoft.com/office/drawing/2014/main" id="{D66E87FA-401F-E259-0655-6442528EB2AC}"/>
                </a:ext>
              </a:extLst>
            </p:cNvPr>
            <p:cNvCxnSpPr>
              <a:cxnSpLocks/>
              <a:stCxn id="213" idx="2"/>
              <a:endCxn id="66" idx="0"/>
            </p:cNvCxnSpPr>
            <p:nvPr/>
          </p:nvCxnSpPr>
          <p:spPr>
            <a:xfrm rot="5400000">
              <a:off x="3687097" y="2019596"/>
              <a:ext cx="486161" cy="485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90">
              <a:extLst>
                <a:ext uri="{FF2B5EF4-FFF2-40B4-BE49-F238E27FC236}">
                  <a16:creationId xmlns:a16="http://schemas.microsoft.com/office/drawing/2014/main" id="{3F30D41A-4FCF-CC0B-02BA-BC61D120E6D5}"/>
                </a:ext>
              </a:extLst>
            </p:cNvPr>
            <p:cNvSpPr/>
            <p:nvPr/>
          </p:nvSpPr>
          <p:spPr>
            <a:xfrm>
              <a:off x="2100624" y="2495241"/>
              <a:ext cx="823900" cy="360040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</a:rPr>
                <a:t>검색창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111">
              <a:extLst>
                <a:ext uri="{FF2B5EF4-FFF2-40B4-BE49-F238E27FC236}">
                  <a16:creationId xmlns:a16="http://schemas.microsoft.com/office/drawing/2014/main" id="{5011D57B-35F1-68DE-168B-F4D24DEE77D5}"/>
                </a:ext>
              </a:extLst>
            </p:cNvPr>
            <p:cNvSpPr/>
            <p:nvPr/>
          </p:nvSpPr>
          <p:spPr>
            <a:xfrm>
              <a:off x="3280820" y="2989862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여행지 등록하기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꺾인 연결선 4">
              <a:extLst>
                <a:ext uri="{FF2B5EF4-FFF2-40B4-BE49-F238E27FC236}">
                  <a16:creationId xmlns:a16="http://schemas.microsoft.com/office/drawing/2014/main" id="{9E04CB93-10F6-784A-C4D2-6F3FB099E24B}"/>
                </a:ext>
              </a:extLst>
            </p:cNvPr>
            <p:cNvCxnSpPr>
              <a:cxnSpLocks/>
              <a:stCxn id="213" idx="2"/>
              <a:endCxn id="71" idx="0"/>
            </p:cNvCxnSpPr>
            <p:nvPr/>
          </p:nvCxnSpPr>
          <p:spPr>
            <a:xfrm rot="5400000">
              <a:off x="3104568" y="1427077"/>
              <a:ext cx="476170" cy="16601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111">
              <a:extLst>
                <a:ext uri="{FF2B5EF4-FFF2-40B4-BE49-F238E27FC236}">
                  <a16:creationId xmlns:a16="http://schemas.microsoft.com/office/drawing/2014/main" id="{1191D8CC-2BF1-95F0-3ACF-6E8E2D4215D0}"/>
                </a:ext>
              </a:extLst>
            </p:cNvPr>
            <p:cNvSpPr/>
            <p:nvPr/>
          </p:nvSpPr>
          <p:spPr>
            <a:xfrm>
              <a:off x="5741334" y="3902349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보유 컨텐츠 내역</a:t>
              </a:r>
            </a:p>
          </p:txBody>
        </p:sp>
        <p:sp>
          <p:nvSpPr>
            <p:cNvPr id="77" name="직사각형 111">
              <a:extLst>
                <a:ext uri="{FF2B5EF4-FFF2-40B4-BE49-F238E27FC236}">
                  <a16:creationId xmlns:a16="http://schemas.microsoft.com/office/drawing/2014/main" id="{98929E50-D093-7DF7-4DCF-D24300D91D0E}"/>
                </a:ext>
              </a:extLst>
            </p:cNvPr>
            <p:cNvSpPr/>
            <p:nvPr/>
          </p:nvSpPr>
          <p:spPr>
            <a:xfrm>
              <a:off x="2100624" y="2989862"/>
              <a:ext cx="8239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여행지 검색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111">
            <a:extLst>
              <a:ext uri="{FF2B5EF4-FFF2-40B4-BE49-F238E27FC236}">
                <a16:creationId xmlns:a16="http://schemas.microsoft.com/office/drawing/2014/main" id="{4675060A-3BA4-53B6-52AD-0A2DD14FAC01}"/>
              </a:ext>
            </a:extLst>
          </p:cNvPr>
          <p:cNvSpPr/>
          <p:nvPr/>
        </p:nvSpPr>
        <p:spPr>
          <a:xfrm>
            <a:off x="4813307" y="4233595"/>
            <a:ext cx="1063000" cy="574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예약하기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7" name="직사각형 111">
            <a:extLst>
              <a:ext uri="{FF2B5EF4-FFF2-40B4-BE49-F238E27FC236}">
                <a16:creationId xmlns:a16="http://schemas.microsoft.com/office/drawing/2014/main" id="{2A8F29CA-A78C-7678-C290-1C72BEB05637}"/>
              </a:ext>
            </a:extLst>
          </p:cNvPr>
          <p:cNvSpPr/>
          <p:nvPr/>
        </p:nvSpPr>
        <p:spPr>
          <a:xfrm>
            <a:off x="4821029" y="4929005"/>
            <a:ext cx="1063000" cy="574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문의하기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2705726"/>
            <a:ext cx="1219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itchFamily="50" charset="-127"/>
              </a:rPr>
              <a:t>회원 인증 절차</a:t>
            </a:r>
            <a:endParaRPr lang="en-US" altLang="ko-KR" sz="60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4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95216" y="107439"/>
          <a:ext cx="9325008" cy="214314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회원가입 및 로그인 프로세스</a:t>
                      </a:r>
                      <a:endParaRPr lang="en-US" altLang="ko-KR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33"/>
          <p:cNvSpPr txBox="1"/>
          <p:nvPr/>
        </p:nvSpPr>
        <p:spPr>
          <a:xfrm>
            <a:off x="537822" y="963463"/>
            <a:ext cx="360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회원가입 절차</a:t>
            </a:r>
          </a:p>
        </p:txBody>
      </p:sp>
      <p:sp>
        <p:nvSpPr>
          <p:cNvPr id="58" name="순서도: 준비 37"/>
          <p:cNvSpPr/>
          <p:nvPr/>
        </p:nvSpPr>
        <p:spPr>
          <a:xfrm>
            <a:off x="1576778" y="1442199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1" name="순서도: 처리 51"/>
          <p:cNvSpPr/>
          <p:nvPr/>
        </p:nvSpPr>
        <p:spPr>
          <a:xfrm>
            <a:off x="1584729" y="2038873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 인증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53"/>
          <p:cNvCxnSpPr>
            <a:stCxn id="58" idx="2"/>
          </p:cNvCxnSpPr>
          <p:nvPr/>
        </p:nvCxnSpPr>
        <p:spPr>
          <a:xfrm>
            <a:off x="2086372" y="1802239"/>
            <a:ext cx="0" cy="2237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65"/>
          <p:cNvSpPr/>
          <p:nvPr/>
        </p:nvSpPr>
        <p:spPr>
          <a:xfrm>
            <a:off x="1584729" y="2638790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인증번호입력</a:t>
            </a:r>
          </a:p>
        </p:txBody>
      </p:sp>
      <p:cxnSp>
        <p:nvCxnSpPr>
          <p:cNvPr id="77" name="직선 화살표 연결선 66"/>
          <p:cNvCxnSpPr>
            <a:stCxn id="61" idx="2"/>
            <a:endCxn id="76" idx="0"/>
          </p:cNvCxnSpPr>
          <p:nvPr/>
        </p:nvCxnSpPr>
        <p:spPr>
          <a:xfrm>
            <a:off x="2094323" y="2470921"/>
            <a:ext cx="0" cy="1678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69"/>
          <p:cNvCxnSpPr>
            <a:stCxn id="76" idx="3"/>
            <a:endCxn id="61" idx="3"/>
          </p:cNvCxnSpPr>
          <p:nvPr/>
        </p:nvCxnSpPr>
        <p:spPr>
          <a:xfrm flipV="1">
            <a:off x="2603916" y="2254897"/>
            <a:ext cx="12700" cy="635921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4"/>
          <p:cNvSpPr txBox="1"/>
          <p:nvPr/>
        </p:nvSpPr>
        <p:spPr>
          <a:xfrm>
            <a:off x="2056533" y="3127524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88" name="TextBox 95"/>
          <p:cNvSpPr txBox="1"/>
          <p:nvPr/>
        </p:nvSpPr>
        <p:spPr>
          <a:xfrm>
            <a:off x="2504483" y="288661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103" name="직선 화살표 연결선 96"/>
          <p:cNvCxnSpPr>
            <a:stCxn id="76" idx="2"/>
            <a:endCxn id="106" idx="0"/>
          </p:cNvCxnSpPr>
          <p:nvPr/>
        </p:nvCxnSpPr>
        <p:spPr>
          <a:xfrm>
            <a:off x="2094323" y="3142846"/>
            <a:ext cx="0" cy="2160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판단 104"/>
          <p:cNvSpPr/>
          <p:nvPr/>
        </p:nvSpPr>
        <p:spPr>
          <a:xfrm>
            <a:off x="1584729" y="3358870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기본정보입력</a:t>
            </a:r>
          </a:p>
        </p:txBody>
      </p:sp>
      <p:sp>
        <p:nvSpPr>
          <p:cNvPr id="108" name="순서도: 준비 116"/>
          <p:cNvSpPr/>
          <p:nvPr/>
        </p:nvSpPr>
        <p:spPr>
          <a:xfrm>
            <a:off x="1599355" y="4868289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회원가입완료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9" name="순서도: 데이터 134"/>
          <p:cNvSpPr/>
          <p:nvPr/>
        </p:nvSpPr>
        <p:spPr>
          <a:xfrm>
            <a:off x="362096" y="2678395"/>
            <a:ext cx="845799" cy="418093"/>
          </a:xfrm>
          <a:prstGeom prst="flowChartInputOutpu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인증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모듈</a:t>
            </a:r>
          </a:p>
        </p:txBody>
      </p:sp>
      <p:cxnSp>
        <p:nvCxnSpPr>
          <p:cNvPr id="110" name="직선 화살표 연결선 135"/>
          <p:cNvCxnSpPr>
            <a:endCxn id="109" idx="5"/>
          </p:cNvCxnSpPr>
          <p:nvPr/>
        </p:nvCxnSpPr>
        <p:spPr>
          <a:xfrm flipH="1" flipV="1">
            <a:off x="1123315" y="2887442"/>
            <a:ext cx="461414" cy="32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utoShape 107"/>
          <p:cNvSpPr>
            <a:spLocks noChangeArrowheads="1"/>
          </p:cNvSpPr>
          <p:nvPr/>
        </p:nvSpPr>
        <p:spPr bwMode="auto">
          <a:xfrm>
            <a:off x="1458281" y="1856531"/>
            <a:ext cx="471487" cy="20955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Step 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AutoShape 107"/>
          <p:cNvSpPr>
            <a:spLocks noChangeArrowheads="1"/>
          </p:cNvSpPr>
          <p:nvPr/>
        </p:nvSpPr>
        <p:spPr bwMode="auto">
          <a:xfrm>
            <a:off x="1474785" y="3293404"/>
            <a:ext cx="471487" cy="20955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Step 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직사각형 141"/>
          <p:cNvSpPr/>
          <p:nvPr/>
        </p:nvSpPr>
        <p:spPr>
          <a:xfrm>
            <a:off x="1282298" y="1910760"/>
            <a:ext cx="1649206" cy="279568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16" name="TextBox 143"/>
          <p:cNvSpPr txBox="1"/>
          <p:nvPr/>
        </p:nvSpPr>
        <p:spPr>
          <a:xfrm>
            <a:off x="2072884" y="3856004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117" name="직선 화살표 연결선 144"/>
          <p:cNvCxnSpPr>
            <a:stCxn id="106" idx="2"/>
            <a:endCxn id="128" idx="0"/>
          </p:cNvCxnSpPr>
          <p:nvPr/>
        </p:nvCxnSpPr>
        <p:spPr>
          <a:xfrm flipH="1">
            <a:off x="2094255" y="3862926"/>
            <a:ext cx="68" cy="2291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준비 187"/>
          <p:cNvSpPr/>
          <p:nvPr/>
        </p:nvSpPr>
        <p:spPr>
          <a:xfrm>
            <a:off x="6021272" y="1442199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2" name="순서도: 처리 188"/>
          <p:cNvSpPr/>
          <p:nvPr/>
        </p:nvSpPr>
        <p:spPr>
          <a:xfrm>
            <a:off x="6021272" y="1994410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로그인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33" name="순서도: 판단 189"/>
          <p:cNvSpPr/>
          <p:nvPr/>
        </p:nvSpPr>
        <p:spPr>
          <a:xfrm>
            <a:off x="6021272" y="2594327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입력값</a:t>
            </a:r>
            <a:r>
              <a:rPr lang="ko-KR" altLang="en-US" sz="7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141" name="직선 화살표 연결선 191"/>
          <p:cNvCxnSpPr>
            <a:stCxn id="131" idx="2"/>
            <a:endCxn id="132" idx="0"/>
          </p:cNvCxnSpPr>
          <p:nvPr/>
        </p:nvCxnSpPr>
        <p:spPr>
          <a:xfrm>
            <a:off x="6530866" y="1802239"/>
            <a:ext cx="0" cy="192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92"/>
          <p:cNvCxnSpPr>
            <a:stCxn id="132" idx="2"/>
            <a:endCxn id="133" idx="0"/>
          </p:cNvCxnSpPr>
          <p:nvPr/>
        </p:nvCxnSpPr>
        <p:spPr>
          <a:xfrm>
            <a:off x="6530866" y="2426458"/>
            <a:ext cx="0" cy="1678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94"/>
          <p:cNvCxnSpPr>
            <a:stCxn id="133" idx="3"/>
            <a:endCxn id="132" idx="3"/>
          </p:cNvCxnSpPr>
          <p:nvPr/>
        </p:nvCxnSpPr>
        <p:spPr>
          <a:xfrm flipV="1">
            <a:off x="7040459" y="2210434"/>
            <a:ext cx="12700" cy="635921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99"/>
          <p:cNvSpPr txBox="1"/>
          <p:nvPr/>
        </p:nvSpPr>
        <p:spPr>
          <a:xfrm>
            <a:off x="6957377" y="223922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52" name="순서도: 직접 액세스 저장소 201"/>
          <p:cNvSpPr/>
          <p:nvPr/>
        </p:nvSpPr>
        <p:spPr>
          <a:xfrm>
            <a:off x="4822492" y="2585622"/>
            <a:ext cx="862594" cy="504056"/>
          </a:xfrm>
          <a:prstGeom prst="flowChartMagneticDrum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58" name="순서도: 준비 209"/>
          <p:cNvSpPr/>
          <p:nvPr/>
        </p:nvSpPr>
        <p:spPr>
          <a:xfrm>
            <a:off x="6022411" y="4005356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홈 이동</a:t>
            </a:r>
          </a:p>
        </p:txBody>
      </p:sp>
      <p:sp>
        <p:nvSpPr>
          <p:cNvPr id="159" name="TextBox 216"/>
          <p:cNvSpPr txBox="1"/>
          <p:nvPr/>
        </p:nvSpPr>
        <p:spPr>
          <a:xfrm>
            <a:off x="6509427" y="306715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161" name="직선 화살표 연결선 221"/>
          <p:cNvCxnSpPr>
            <a:cxnSpLocks/>
            <a:stCxn id="133" idx="2"/>
            <a:endCxn id="158" idx="0"/>
          </p:cNvCxnSpPr>
          <p:nvPr/>
        </p:nvCxnSpPr>
        <p:spPr>
          <a:xfrm>
            <a:off x="6530866" y="3098383"/>
            <a:ext cx="1139" cy="9069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230"/>
          <p:cNvCxnSpPr>
            <a:endCxn id="152" idx="4"/>
          </p:cNvCxnSpPr>
          <p:nvPr/>
        </p:nvCxnSpPr>
        <p:spPr>
          <a:xfrm flipH="1">
            <a:off x="5685086" y="2837650"/>
            <a:ext cx="3441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33"/>
          <p:cNvSpPr txBox="1"/>
          <p:nvPr/>
        </p:nvSpPr>
        <p:spPr>
          <a:xfrm>
            <a:off x="4765634" y="958205"/>
            <a:ext cx="360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로그인 절차 </a:t>
            </a:r>
          </a:p>
        </p:txBody>
      </p:sp>
      <p:sp>
        <p:nvSpPr>
          <p:cNvPr id="184" name="TextBox 33"/>
          <p:cNvSpPr txBox="1"/>
          <p:nvPr/>
        </p:nvSpPr>
        <p:spPr>
          <a:xfrm>
            <a:off x="7800491" y="960832"/>
            <a:ext cx="173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비번찾기 절차</a:t>
            </a:r>
            <a:endParaRPr lang="ko-KR" altLang="en-US" sz="700" b="1" dirty="0"/>
          </a:p>
        </p:txBody>
      </p:sp>
      <p:sp>
        <p:nvSpPr>
          <p:cNvPr id="85" name="순서도: 준비 187"/>
          <p:cNvSpPr/>
          <p:nvPr/>
        </p:nvSpPr>
        <p:spPr>
          <a:xfrm>
            <a:off x="9173535" y="1442200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6" name="순서도: 처리 188"/>
          <p:cNvSpPr/>
          <p:nvPr/>
        </p:nvSpPr>
        <p:spPr>
          <a:xfrm>
            <a:off x="9173535" y="1994411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 입력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87" name="순서도: 판단 189"/>
          <p:cNvSpPr/>
          <p:nvPr/>
        </p:nvSpPr>
        <p:spPr>
          <a:xfrm>
            <a:off x="9173535" y="2594328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인증여부 확인</a:t>
            </a:r>
          </a:p>
        </p:txBody>
      </p:sp>
      <p:cxnSp>
        <p:nvCxnSpPr>
          <p:cNvPr id="89" name="직선 화살표 연결선 191"/>
          <p:cNvCxnSpPr>
            <a:stCxn id="85" idx="2"/>
            <a:endCxn id="86" idx="0"/>
          </p:cNvCxnSpPr>
          <p:nvPr/>
        </p:nvCxnSpPr>
        <p:spPr>
          <a:xfrm>
            <a:off x="9683129" y="1802240"/>
            <a:ext cx="0" cy="192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192"/>
          <p:cNvCxnSpPr>
            <a:stCxn id="86" idx="2"/>
            <a:endCxn id="87" idx="0"/>
          </p:cNvCxnSpPr>
          <p:nvPr/>
        </p:nvCxnSpPr>
        <p:spPr>
          <a:xfrm>
            <a:off x="9683129" y="2426459"/>
            <a:ext cx="0" cy="1678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194"/>
          <p:cNvCxnSpPr>
            <a:stCxn id="87" idx="3"/>
            <a:endCxn id="140" idx="1"/>
          </p:cNvCxnSpPr>
          <p:nvPr/>
        </p:nvCxnSpPr>
        <p:spPr>
          <a:xfrm flipV="1">
            <a:off x="10192722" y="2846026"/>
            <a:ext cx="555595" cy="3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99"/>
          <p:cNvSpPr txBox="1"/>
          <p:nvPr/>
        </p:nvSpPr>
        <p:spPr>
          <a:xfrm>
            <a:off x="10109640" y="2826254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95" name="TextBox 203"/>
          <p:cNvSpPr txBox="1"/>
          <p:nvPr/>
        </p:nvSpPr>
        <p:spPr>
          <a:xfrm>
            <a:off x="9653290" y="447485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96" name="직선 화살표 연결선 205"/>
          <p:cNvCxnSpPr>
            <a:endCxn id="97" idx="0"/>
          </p:cNvCxnSpPr>
          <p:nvPr/>
        </p:nvCxnSpPr>
        <p:spPr>
          <a:xfrm>
            <a:off x="9691080" y="3780727"/>
            <a:ext cx="0" cy="2160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206"/>
          <p:cNvSpPr/>
          <p:nvPr/>
        </p:nvSpPr>
        <p:spPr>
          <a:xfrm>
            <a:off x="9181486" y="3996751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 확인</a:t>
            </a:r>
          </a:p>
        </p:txBody>
      </p:sp>
      <p:sp>
        <p:nvSpPr>
          <p:cNvPr id="98" name="순서도: 준비 209"/>
          <p:cNvSpPr/>
          <p:nvPr/>
        </p:nvSpPr>
        <p:spPr>
          <a:xfrm>
            <a:off x="9181486" y="5994496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9" name="TextBox 216"/>
          <p:cNvSpPr txBox="1"/>
          <p:nvPr/>
        </p:nvSpPr>
        <p:spPr>
          <a:xfrm>
            <a:off x="9661690" y="306716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100" name="직선 화살표 연결선 218"/>
          <p:cNvCxnSpPr/>
          <p:nvPr/>
        </p:nvCxnSpPr>
        <p:spPr>
          <a:xfrm>
            <a:off x="9691080" y="4500807"/>
            <a:ext cx="0" cy="2403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221"/>
          <p:cNvCxnSpPr>
            <a:stCxn id="87" idx="2"/>
          </p:cNvCxnSpPr>
          <p:nvPr/>
        </p:nvCxnSpPr>
        <p:spPr>
          <a:xfrm>
            <a:off x="9683129" y="3098384"/>
            <a:ext cx="3916" cy="2403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79"/>
          <p:cNvCxnSpPr>
            <a:endCxn id="105" idx="4"/>
          </p:cNvCxnSpPr>
          <p:nvPr/>
        </p:nvCxnSpPr>
        <p:spPr>
          <a:xfrm flipH="1">
            <a:off x="8736272" y="2838335"/>
            <a:ext cx="43204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직접 액세스 저장소 84"/>
          <p:cNvSpPr/>
          <p:nvPr/>
        </p:nvSpPr>
        <p:spPr>
          <a:xfrm>
            <a:off x="7873678" y="2586307"/>
            <a:ext cx="862594" cy="504056"/>
          </a:xfrm>
          <a:prstGeom prst="flowChartMagneticDrum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 </a:t>
            </a:r>
            <a:r>
              <a:rPr lang="en-US" altLang="ko-KR" sz="7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80" name="꺾인 연결선 69"/>
          <p:cNvCxnSpPr>
            <a:cxnSpLocks/>
            <a:stCxn id="158" idx="1"/>
            <a:endCxn id="152" idx="2"/>
          </p:cNvCxnSpPr>
          <p:nvPr/>
        </p:nvCxnSpPr>
        <p:spPr>
          <a:xfrm rot="10800000">
            <a:off x="5253789" y="3089678"/>
            <a:ext cx="768622" cy="10956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188"/>
          <p:cNvSpPr/>
          <p:nvPr/>
        </p:nvSpPr>
        <p:spPr>
          <a:xfrm>
            <a:off x="9184898" y="3344708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 이메일 발송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94"/>
          <p:cNvCxnSpPr>
            <a:stCxn id="97" idx="3"/>
            <a:endCxn id="94" idx="3"/>
          </p:cNvCxnSpPr>
          <p:nvPr/>
        </p:nvCxnSpPr>
        <p:spPr>
          <a:xfrm flipV="1">
            <a:off x="10200673" y="3560732"/>
            <a:ext cx="3412" cy="688047"/>
          </a:xfrm>
          <a:prstGeom prst="bentConnector3">
            <a:avLst>
              <a:gd name="adj1" fmla="val 6799883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99"/>
          <p:cNvSpPr txBox="1"/>
          <p:nvPr/>
        </p:nvSpPr>
        <p:spPr>
          <a:xfrm>
            <a:off x="10112266" y="422413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135" name="직선 화살표 연결선 205"/>
          <p:cNvCxnSpPr/>
          <p:nvPr/>
        </p:nvCxnSpPr>
        <p:spPr>
          <a:xfrm>
            <a:off x="9685823" y="5186489"/>
            <a:ext cx="0" cy="2160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처리 188"/>
          <p:cNvSpPr/>
          <p:nvPr/>
        </p:nvSpPr>
        <p:spPr>
          <a:xfrm>
            <a:off x="9179641" y="4750470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재설정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이동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37" name="순서도: 데이터 148"/>
          <p:cNvSpPr/>
          <p:nvPr/>
        </p:nvSpPr>
        <p:spPr>
          <a:xfrm>
            <a:off x="9184508" y="5408512"/>
            <a:ext cx="1008112" cy="360040"/>
          </a:xfrm>
          <a:prstGeom prst="flowChartInputOutpu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재설정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138" name="꺾인 연결선 69"/>
          <p:cNvCxnSpPr>
            <a:stCxn id="137" idx="2"/>
            <a:endCxn id="105" idx="2"/>
          </p:cNvCxnSpPr>
          <p:nvPr/>
        </p:nvCxnSpPr>
        <p:spPr>
          <a:xfrm rot="10800000">
            <a:off x="8304975" y="3090364"/>
            <a:ext cx="980344" cy="249816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205"/>
          <p:cNvCxnSpPr>
            <a:stCxn id="137" idx="4"/>
          </p:cNvCxnSpPr>
          <p:nvPr/>
        </p:nvCxnSpPr>
        <p:spPr>
          <a:xfrm>
            <a:off x="9688564" y="5768552"/>
            <a:ext cx="2515" cy="2223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처리 188"/>
          <p:cNvSpPr/>
          <p:nvPr/>
        </p:nvSpPr>
        <p:spPr>
          <a:xfrm>
            <a:off x="10748317" y="2630002"/>
            <a:ext cx="1019187" cy="432048"/>
          </a:xfrm>
          <a:prstGeom prst="flowChartProcess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인증메일 발송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(30</a:t>
            </a:r>
            <a:r>
              <a:rPr lang="ko-KR" altLang="en-US" sz="700" dirty="0">
                <a:solidFill>
                  <a:schemeClr val="tx1"/>
                </a:solidFill>
              </a:rPr>
              <a:t>분마다 한번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발송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가능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4" name="순서도: 판단 189"/>
          <p:cNvSpPr/>
          <p:nvPr/>
        </p:nvSpPr>
        <p:spPr>
          <a:xfrm>
            <a:off x="10753092" y="3318012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 인증</a:t>
            </a:r>
          </a:p>
        </p:txBody>
      </p:sp>
      <p:cxnSp>
        <p:nvCxnSpPr>
          <p:cNvPr id="145" name="직선 화살표 연결선 221"/>
          <p:cNvCxnSpPr>
            <a:stCxn id="140" idx="2"/>
            <a:endCxn id="144" idx="0"/>
          </p:cNvCxnSpPr>
          <p:nvPr/>
        </p:nvCxnSpPr>
        <p:spPr>
          <a:xfrm>
            <a:off x="11257911" y="3062050"/>
            <a:ext cx="4775" cy="2559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6"/>
          <p:cNvSpPr txBox="1"/>
          <p:nvPr/>
        </p:nvSpPr>
        <p:spPr>
          <a:xfrm>
            <a:off x="10646011" y="3037810"/>
            <a:ext cx="109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B050"/>
                </a:solidFill>
              </a:rPr>
              <a:t>메일에 신고 </a:t>
            </a:r>
            <a:endParaRPr lang="en-US" altLang="ko-KR" sz="700" dirty="0">
              <a:solidFill>
                <a:srgbClr val="00B050"/>
              </a:solidFill>
            </a:endParaRPr>
          </a:p>
          <a:p>
            <a:r>
              <a:rPr lang="ko-KR" altLang="en-US" sz="700" dirty="0">
                <a:solidFill>
                  <a:srgbClr val="00B050"/>
                </a:solidFill>
              </a:rPr>
              <a:t>기능 추가</a:t>
            </a:r>
          </a:p>
        </p:txBody>
      </p:sp>
      <p:cxnSp>
        <p:nvCxnSpPr>
          <p:cNvPr id="147" name="꺾인 연결선 194"/>
          <p:cNvCxnSpPr>
            <a:stCxn id="144" idx="3"/>
            <a:endCxn id="86" idx="3"/>
          </p:cNvCxnSpPr>
          <p:nvPr/>
        </p:nvCxnSpPr>
        <p:spPr>
          <a:xfrm flipH="1" flipV="1">
            <a:off x="10192722" y="2210435"/>
            <a:ext cx="1579557" cy="1359605"/>
          </a:xfrm>
          <a:prstGeom prst="bentConnector3">
            <a:avLst>
              <a:gd name="adj1" fmla="val -9481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216"/>
          <p:cNvSpPr txBox="1"/>
          <p:nvPr/>
        </p:nvSpPr>
        <p:spPr>
          <a:xfrm>
            <a:off x="11674421" y="3550636"/>
            <a:ext cx="33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49" name="순서도: 준비 209"/>
          <p:cNvSpPr/>
          <p:nvPr/>
        </p:nvSpPr>
        <p:spPr>
          <a:xfrm>
            <a:off x="10752783" y="4042200"/>
            <a:ext cx="1019187" cy="360040"/>
          </a:xfrm>
          <a:prstGeom prst="flowChartPreparat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고객센터</a:t>
            </a:r>
          </a:p>
        </p:txBody>
      </p:sp>
      <p:cxnSp>
        <p:nvCxnSpPr>
          <p:cNvPr id="150" name="직선 화살표 연결선 205"/>
          <p:cNvCxnSpPr/>
          <p:nvPr/>
        </p:nvCxnSpPr>
        <p:spPr>
          <a:xfrm>
            <a:off x="11259861" y="3816256"/>
            <a:ext cx="2515" cy="2223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216"/>
          <p:cNvSpPr txBox="1"/>
          <p:nvPr/>
        </p:nvSpPr>
        <p:spPr>
          <a:xfrm>
            <a:off x="11235615" y="3773981"/>
            <a:ext cx="338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28" name="순서도: 판단 47"/>
          <p:cNvSpPr/>
          <p:nvPr/>
        </p:nvSpPr>
        <p:spPr>
          <a:xfrm>
            <a:off x="1584661" y="4092055"/>
            <a:ext cx="1019187" cy="504056"/>
          </a:xfrm>
          <a:prstGeom prst="flowChartDecision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입력값</a:t>
            </a:r>
            <a:r>
              <a:rPr lang="ko-KR" altLang="en-US" sz="7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157" name="꺾인 연결선 64"/>
          <p:cNvCxnSpPr>
            <a:stCxn id="128" idx="3"/>
            <a:endCxn id="106" idx="3"/>
          </p:cNvCxnSpPr>
          <p:nvPr/>
        </p:nvCxnSpPr>
        <p:spPr>
          <a:xfrm flipV="1">
            <a:off x="2603848" y="3610898"/>
            <a:ext cx="68" cy="733185"/>
          </a:xfrm>
          <a:prstGeom prst="bentConnector3">
            <a:avLst>
              <a:gd name="adj1" fmla="val 336276471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79"/>
          <p:cNvCxnSpPr>
            <a:stCxn id="166" idx="1"/>
            <a:endCxn id="114" idx="3"/>
          </p:cNvCxnSpPr>
          <p:nvPr/>
        </p:nvCxnSpPr>
        <p:spPr>
          <a:xfrm flipH="1">
            <a:off x="2931504" y="3307509"/>
            <a:ext cx="466870" cy="109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82"/>
          <p:cNvSpPr txBox="1"/>
          <p:nvPr/>
        </p:nvSpPr>
        <p:spPr>
          <a:xfrm>
            <a:off x="2520766" y="432398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N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66" name="순서도: 직접 액세스 저장소 84"/>
          <p:cNvSpPr/>
          <p:nvPr/>
        </p:nvSpPr>
        <p:spPr>
          <a:xfrm>
            <a:off x="3398374" y="3055481"/>
            <a:ext cx="862594" cy="504056"/>
          </a:xfrm>
          <a:prstGeom prst="flowChartMagneticDrum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 </a:t>
            </a:r>
            <a:r>
              <a:rPr lang="en-US" altLang="ko-KR" sz="7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67" name="TextBox 142"/>
          <p:cNvSpPr txBox="1"/>
          <p:nvPr/>
        </p:nvSpPr>
        <p:spPr>
          <a:xfrm>
            <a:off x="2072816" y="4564887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Y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68" name="TextBox 146"/>
          <p:cNvSpPr txBox="1"/>
          <p:nvPr/>
        </p:nvSpPr>
        <p:spPr>
          <a:xfrm>
            <a:off x="3307078" y="3559401"/>
            <a:ext cx="109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B050"/>
                </a:solidFill>
              </a:rPr>
              <a:t>이메일</a:t>
            </a:r>
            <a:r>
              <a:rPr lang="en-US" altLang="ko-KR" sz="700" dirty="0">
                <a:solidFill>
                  <a:srgbClr val="00B050"/>
                </a:solidFill>
              </a:rPr>
              <a:t>, </a:t>
            </a:r>
            <a:r>
              <a:rPr lang="ko-KR" altLang="en-US" sz="700" dirty="0">
                <a:solidFill>
                  <a:srgbClr val="00B050"/>
                </a:solidFill>
              </a:rPr>
              <a:t>패스워드</a:t>
            </a:r>
            <a:endParaRPr lang="en-US" altLang="ko-KR" sz="700" dirty="0">
              <a:solidFill>
                <a:srgbClr val="00B050"/>
              </a:solidFill>
            </a:endParaRPr>
          </a:p>
          <a:p>
            <a:r>
              <a:rPr lang="ko-KR" altLang="en-US" sz="700" dirty="0">
                <a:solidFill>
                  <a:srgbClr val="00B050"/>
                </a:solidFill>
              </a:rPr>
              <a:t>입력정보</a:t>
            </a:r>
            <a:r>
              <a:rPr lang="en-US" altLang="ko-KR" sz="700" dirty="0">
                <a:solidFill>
                  <a:srgbClr val="00B050"/>
                </a:solidFill>
              </a:rPr>
              <a:t> </a:t>
            </a:r>
            <a:r>
              <a:rPr lang="ko-KR" altLang="en-US" sz="700" dirty="0">
                <a:solidFill>
                  <a:srgbClr val="00B050"/>
                </a:solidFill>
              </a:rPr>
              <a:t>저장</a:t>
            </a:r>
          </a:p>
        </p:txBody>
      </p:sp>
      <p:cxnSp>
        <p:nvCxnSpPr>
          <p:cNvPr id="170" name="직선 화살표 연결선 150"/>
          <p:cNvCxnSpPr>
            <a:cxnSpLocks/>
            <a:stCxn id="128" idx="2"/>
          </p:cNvCxnSpPr>
          <p:nvPr/>
        </p:nvCxnSpPr>
        <p:spPr>
          <a:xfrm>
            <a:off x="2094255" y="4596111"/>
            <a:ext cx="3916" cy="2403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2459504"/>
            <a:ext cx="1219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맑은 고딕" pitchFamily="50" charset="-127"/>
              </a:rPr>
              <a:t>The team 4 </a:t>
            </a:r>
          </a:p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맑은 고딕" pitchFamily="50" charset="-127"/>
              </a:rPr>
              <a:t>Project Wireframe</a:t>
            </a:r>
          </a:p>
        </p:txBody>
      </p:sp>
    </p:spTree>
    <p:extLst>
      <p:ext uri="{BB962C8B-B14F-4D97-AF65-F5344CB8AC3E}">
        <p14:creationId xmlns:p14="http://schemas.microsoft.com/office/powerpoint/2010/main" val="132634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91"/>
          <p:cNvSpPr/>
          <p:nvPr/>
        </p:nvSpPr>
        <p:spPr>
          <a:xfrm>
            <a:off x="6753885" y="2458262"/>
            <a:ext cx="1341563" cy="586256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7" name="직사각형 101"/>
          <p:cNvSpPr/>
          <p:nvPr/>
        </p:nvSpPr>
        <p:spPr>
          <a:xfrm>
            <a:off x="1807130" y="2458262"/>
            <a:ext cx="1341563" cy="586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248" name="직사각형 102"/>
          <p:cNvSpPr/>
          <p:nvPr/>
        </p:nvSpPr>
        <p:spPr>
          <a:xfrm>
            <a:off x="8412917" y="2458262"/>
            <a:ext cx="1341563" cy="586256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여행지 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등록하기</a:t>
            </a:r>
          </a:p>
        </p:txBody>
      </p:sp>
      <p:sp>
        <p:nvSpPr>
          <p:cNvPr id="283" name="직사각형 101"/>
          <p:cNvSpPr/>
          <p:nvPr/>
        </p:nvSpPr>
        <p:spPr>
          <a:xfrm>
            <a:off x="3456519" y="2464446"/>
            <a:ext cx="1341563" cy="586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콘텐츠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 상세페이지</a:t>
            </a:r>
          </a:p>
        </p:txBody>
      </p:sp>
      <p:sp>
        <p:nvSpPr>
          <p:cNvPr id="50" name="직사각형 81"/>
          <p:cNvSpPr/>
          <p:nvPr/>
        </p:nvSpPr>
        <p:spPr>
          <a:xfrm>
            <a:off x="1811153" y="6056367"/>
            <a:ext cx="1327633" cy="56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1" name="직사각형 81"/>
          <p:cNvSpPr/>
          <p:nvPr/>
        </p:nvSpPr>
        <p:spPr>
          <a:xfrm>
            <a:off x="3486443" y="6057079"/>
            <a:ext cx="1282458" cy="56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2" name="직사각형 81"/>
          <p:cNvSpPr/>
          <p:nvPr/>
        </p:nvSpPr>
        <p:spPr>
          <a:xfrm>
            <a:off x="8414197" y="3637185"/>
            <a:ext cx="1340282" cy="56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5" name="직사각형 90"/>
          <p:cNvSpPr/>
          <p:nvPr/>
        </p:nvSpPr>
        <p:spPr>
          <a:xfrm>
            <a:off x="5119188" y="2462728"/>
            <a:ext cx="1341563" cy="586256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로그인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6" name="직사각형 91"/>
          <p:cNvSpPr/>
          <p:nvPr/>
        </p:nvSpPr>
        <p:spPr>
          <a:xfrm>
            <a:off x="5106354" y="1095249"/>
            <a:ext cx="1341563" cy="586256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홈</a:t>
            </a:r>
          </a:p>
        </p:txBody>
      </p:sp>
      <p:cxnSp>
        <p:nvCxnSpPr>
          <p:cNvPr id="69" name="꺾인 연결선 194"/>
          <p:cNvCxnSpPr>
            <a:stCxn id="56" idx="2"/>
          </p:cNvCxnSpPr>
          <p:nvPr/>
        </p:nvCxnSpPr>
        <p:spPr>
          <a:xfrm rot="16200000" flipH="1">
            <a:off x="5382676" y="2075962"/>
            <a:ext cx="790136" cy="12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5216" y="2627929"/>
            <a:ext cx="1626666" cy="400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/>
              <a:t>서브메인</a:t>
            </a:r>
            <a:r>
              <a:rPr lang="ko-KR" altLang="en-US" sz="1000" dirty="0"/>
              <a:t> 진입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0239" y="3034731"/>
            <a:ext cx="99256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194"/>
          <p:cNvCxnSpPr>
            <a:stCxn id="56" idx="2"/>
            <a:endCxn id="283" idx="0"/>
          </p:cNvCxnSpPr>
          <p:nvPr/>
        </p:nvCxnSpPr>
        <p:spPr>
          <a:xfrm rot="5400000">
            <a:off x="4560749" y="1248058"/>
            <a:ext cx="782941" cy="164983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194"/>
          <p:cNvCxnSpPr>
            <a:stCxn id="56" idx="2"/>
            <a:endCxn id="247" idx="0"/>
          </p:cNvCxnSpPr>
          <p:nvPr/>
        </p:nvCxnSpPr>
        <p:spPr>
          <a:xfrm rot="5400000">
            <a:off x="3739147" y="420271"/>
            <a:ext cx="776757" cy="32992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194"/>
          <p:cNvCxnSpPr>
            <a:stCxn id="56" idx="2"/>
            <a:endCxn id="238" idx="0"/>
          </p:cNvCxnSpPr>
          <p:nvPr/>
        </p:nvCxnSpPr>
        <p:spPr>
          <a:xfrm rot="16200000" flipH="1">
            <a:off x="6212524" y="1246116"/>
            <a:ext cx="776757" cy="16475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194"/>
          <p:cNvCxnSpPr>
            <a:stCxn id="56" idx="2"/>
            <a:endCxn id="248" idx="0"/>
          </p:cNvCxnSpPr>
          <p:nvPr/>
        </p:nvCxnSpPr>
        <p:spPr>
          <a:xfrm rot="16200000" flipH="1">
            <a:off x="7042039" y="416600"/>
            <a:ext cx="776757" cy="3306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7772" y="4127320"/>
            <a:ext cx="1835483" cy="400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/>
              <a:t>상세페이지 진입</a:t>
            </a:r>
          </a:p>
        </p:txBody>
      </p:sp>
      <p:cxnSp>
        <p:nvCxnSpPr>
          <p:cNvPr id="91" name="직선 연결선 90"/>
          <p:cNvCxnSpPr>
            <a:cxnSpLocks/>
          </p:cNvCxnSpPr>
          <p:nvPr/>
        </p:nvCxnSpPr>
        <p:spPr>
          <a:xfrm>
            <a:off x="274515" y="4534121"/>
            <a:ext cx="116126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81"/>
          <p:cNvSpPr/>
          <p:nvPr/>
        </p:nvSpPr>
        <p:spPr>
          <a:xfrm>
            <a:off x="5130805" y="3640280"/>
            <a:ext cx="1319554" cy="561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95" name="꺾인 연결선 194"/>
          <p:cNvCxnSpPr>
            <a:stCxn id="247" idx="2"/>
            <a:endCxn id="50" idx="0"/>
          </p:cNvCxnSpPr>
          <p:nvPr/>
        </p:nvCxnSpPr>
        <p:spPr>
          <a:xfrm rot="5400000">
            <a:off x="970517" y="4548971"/>
            <a:ext cx="3011849" cy="29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94"/>
          <p:cNvCxnSpPr>
            <a:stCxn id="55" idx="2"/>
            <a:endCxn id="93" idx="0"/>
          </p:cNvCxnSpPr>
          <p:nvPr/>
        </p:nvCxnSpPr>
        <p:spPr>
          <a:xfrm rot="16200000" flipH="1">
            <a:off x="5494629" y="3344325"/>
            <a:ext cx="591295" cy="6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94"/>
          <p:cNvCxnSpPr>
            <a:stCxn id="248" idx="2"/>
            <a:endCxn id="52" idx="0"/>
          </p:cNvCxnSpPr>
          <p:nvPr/>
        </p:nvCxnSpPr>
        <p:spPr>
          <a:xfrm rot="16200000" flipH="1">
            <a:off x="8787683" y="3340531"/>
            <a:ext cx="592668" cy="6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4"/>
          <p:cNvCxnSpPr>
            <a:stCxn id="283" idx="2"/>
            <a:endCxn id="51" idx="0"/>
          </p:cNvCxnSpPr>
          <p:nvPr/>
        </p:nvCxnSpPr>
        <p:spPr>
          <a:xfrm rot="16200000" flipH="1">
            <a:off x="2624298" y="4553704"/>
            <a:ext cx="3006377" cy="37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81">
            <a:extLst>
              <a:ext uri="{FF2B5EF4-FFF2-40B4-BE49-F238E27FC236}">
                <a16:creationId xmlns:a16="http://schemas.microsoft.com/office/drawing/2014/main" id="{449CE0F6-7D7E-3229-34FA-8CC2F1427650}"/>
              </a:ext>
            </a:extLst>
          </p:cNvPr>
          <p:cNvSpPr/>
          <p:nvPr/>
        </p:nvSpPr>
        <p:spPr>
          <a:xfrm>
            <a:off x="6803494" y="3646889"/>
            <a:ext cx="1319554" cy="561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35" name="꺾인 연결선 194">
            <a:extLst>
              <a:ext uri="{FF2B5EF4-FFF2-40B4-BE49-F238E27FC236}">
                <a16:creationId xmlns:a16="http://schemas.microsoft.com/office/drawing/2014/main" id="{36819967-33EA-7475-F935-B2044A2163E8}"/>
              </a:ext>
            </a:extLst>
          </p:cNvPr>
          <p:cNvCxnSpPr>
            <a:endCxn id="34" idx="0"/>
          </p:cNvCxnSpPr>
          <p:nvPr/>
        </p:nvCxnSpPr>
        <p:spPr>
          <a:xfrm rot="16200000" flipH="1">
            <a:off x="7167318" y="3350934"/>
            <a:ext cx="591295" cy="6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102">
            <a:extLst>
              <a:ext uri="{FF2B5EF4-FFF2-40B4-BE49-F238E27FC236}">
                <a16:creationId xmlns:a16="http://schemas.microsoft.com/office/drawing/2014/main" id="{9F312FF4-57F0-5D53-C4CE-8E6EB7A951DC}"/>
              </a:ext>
            </a:extLst>
          </p:cNvPr>
          <p:cNvSpPr/>
          <p:nvPr/>
        </p:nvSpPr>
        <p:spPr>
          <a:xfrm>
            <a:off x="9985821" y="2458261"/>
            <a:ext cx="1341563" cy="586256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문의하기</a:t>
            </a:r>
          </a:p>
        </p:txBody>
      </p:sp>
      <p:cxnSp>
        <p:nvCxnSpPr>
          <p:cNvPr id="39" name="꺾인 연결선 194">
            <a:extLst>
              <a:ext uri="{FF2B5EF4-FFF2-40B4-BE49-F238E27FC236}">
                <a16:creationId xmlns:a16="http://schemas.microsoft.com/office/drawing/2014/main" id="{9DBC321D-FAD8-0AB3-F5C1-11B876F6CDC3}"/>
              </a:ext>
            </a:extLst>
          </p:cNvPr>
          <p:cNvCxnSpPr>
            <a:cxnSpLocks/>
            <a:stCxn id="56" idx="2"/>
            <a:endCxn id="38" idx="0"/>
          </p:cNvCxnSpPr>
          <p:nvPr/>
        </p:nvCxnSpPr>
        <p:spPr>
          <a:xfrm rot="16200000" flipH="1">
            <a:off x="7828492" y="-369851"/>
            <a:ext cx="776755" cy="48794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81">
            <a:extLst>
              <a:ext uri="{FF2B5EF4-FFF2-40B4-BE49-F238E27FC236}">
                <a16:creationId xmlns:a16="http://schemas.microsoft.com/office/drawing/2014/main" id="{29382281-AD0D-3DCB-E77A-81437B882C48}"/>
              </a:ext>
            </a:extLst>
          </p:cNvPr>
          <p:cNvSpPr/>
          <p:nvPr/>
        </p:nvSpPr>
        <p:spPr>
          <a:xfrm>
            <a:off x="9985821" y="3637185"/>
            <a:ext cx="1340282" cy="56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44" name="꺾인 연결선 194">
            <a:extLst>
              <a:ext uri="{FF2B5EF4-FFF2-40B4-BE49-F238E27FC236}">
                <a16:creationId xmlns:a16="http://schemas.microsoft.com/office/drawing/2014/main" id="{04A6F681-8CD2-D31E-0FB6-3390CE13E276}"/>
              </a:ext>
            </a:extLst>
          </p:cNvPr>
          <p:cNvCxnSpPr>
            <a:endCxn id="43" idx="0"/>
          </p:cNvCxnSpPr>
          <p:nvPr/>
        </p:nvCxnSpPr>
        <p:spPr>
          <a:xfrm rot="16200000" flipH="1">
            <a:off x="10359308" y="3340531"/>
            <a:ext cx="592668" cy="6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90">
            <a:extLst>
              <a:ext uri="{FF2B5EF4-FFF2-40B4-BE49-F238E27FC236}">
                <a16:creationId xmlns:a16="http://schemas.microsoft.com/office/drawing/2014/main" id="{6CF09765-380F-5AB6-97EC-95C3A4A39731}"/>
              </a:ext>
            </a:extLst>
          </p:cNvPr>
          <p:cNvCxnSpPr>
            <a:cxnSpLocks/>
          </p:cNvCxnSpPr>
          <p:nvPr/>
        </p:nvCxnSpPr>
        <p:spPr>
          <a:xfrm>
            <a:off x="289657" y="6056367"/>
            <a:ext cx="116126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5F4FB2-B1D3-2B24-F20D-2D8BD3DEF061}"/>
              </a:ext>
            </a:extLst>
          </p:cNvPr>
          <p:cNvSpPr/>
          <p:nvPr/>
        </p:nvSpPr>
        <p:spPr>
          <a:xfrm>
            <a:off x="636849" y="565615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/>
              <a:t>예약하기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55CA2B3-4931-CE05-8CDB-C98A60C3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74016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로그인 절차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194510C-7255-76BC-A0BD-F02479A1D1C1}"/>
              </a:ext>
            </a:extLst>
          </p:cNvPr>
          <p:cNvSpPr/>
          <p:nvPr/>
        </p:nvSpPr>
        <p:spPr>
          <a:xfrm>
            <a:off x="441922" y="1049133"/>
            <a:ext cx="8838566" cy="59518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22092" y="6546850"/>
            <a:ext cx="762000" cy="244475"/>
          </a:xfrm>
        </p:spPr>
        <p:txBody>
          <a:bodyPr/>
          <a:lstStyle/>
          <a:p>
            <a:fld id="{6A78D43C-82FD-45EA-9F56-61B675E0D03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43344"/>
              </p:ext>
            </p:extLst>
          </p:nvPr>
        </p:nvGraphicFramePr>
        <p:xfrm>
          <a:off x="95216" y="107438"/>
          <a:ext cx="9325008" cy="339178"/>
        </p:xfrm>
        <a:graphic>
          <a:graphicData uri="http://schemas.openxmlformats.org/drawingml/2006/table">
            <a:tbl>
              <a:tblPr/>
              <a:tblGrid>
                <a:gridCol w="91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로그인 페이지</a:t>
                      </a:r>
                      <a:endParaRPr lang="en-US" altLang="ko-KR" sz="12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60">
            <a:extLst>
              <a:ext uri="{FF2B5EF4-FFF2-40B4-BE49-F238E27FC236}">
                <a16:creationId xmlns:a16="http://schemas.microsoft.com/office/drawing/2014/main" id="{219A56C8-32C1-A270-E668-1A692D9D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47656"/>
              </p:ext>
            </p:extLst>
          </p:nvPr>
        </p:nvGraphicFramePr>
        <p:xfrm>
          <a:off x="9495110" y="105291"/>
          <a:ext cx="2570480" cy="225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  <a:sym typeface="맑은 고딕" panose="020B0503020000020004" pitchFamily="34" charset="-127"/>
                        </a:rPr>
                        <a:t>회원가입 페이지로 진입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+mn-ea"/>
                        <a:sym typeface="맑은 고딕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00C27A-0A4A-D5CD-6C9E-5C75640F103F}"/>
              </a:ext>
            </a:extLst>
          </p:cNvPr>
          <p:cNvGrpSpPr/>
          <p:nvPr/>
        </p:nvGrpSpPr>
        <p:grpSpPr>
          <a:xfrm>
            <a:off x="439467" y="539043"/>
            <a:ext cx="8838566" cy="839821"/>
            <a:chOff x="447520" y="1193695"/>
            <a:chExt cx="8838566" cy="83982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8264008-6674-3668-E565-A49D3CB05819}"/>
                </a:ext>
              </a:extLst>
            </p:cNvPr>
            <p:cNvSpPr/>
            <p:nvPr/>
          </p:nvSpPr>
          <p:spPr>
            <a:xfrm>
              <a:off x="447520" y="1193695"/>
              <a:ext cx="8838566" cy="8398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58E0E8-54E3-FC6A-5142-2506137863EE}"/>
                </a:ext>
              </a:extLst>
            </p:cNvPr>
            <p:cNvGrpSpPr/>
            <p:nvPr/>
          </p:nvGrpSpPr>
          <p:grpSpPr>
            <a:xfrm>
              <a:off x="2137904" y="1408888"/>
              <a:ext cx="2543280" cy="409433"/>
              <a:chOff x="1291741" y="1408888"/>
              <a:chExt cx="2543280" cy="40943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8B690C-F024-C83C-7E23-9B27B37C0259}"/>
                  </a:ext>
                </a:extLst>
              </p:cNvPr>
              <p:cNvSpPr/>
              <p:nvPr/>
            </p:nvSpPr>
            <p:spPr>
              <a:xfrm>
                <a:off x="1291741" y="1408888"/>
                <a:ext cx="2543280" cy="40943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900" dirty="0">
                    <a:solidFill>
                      <a:schemeClr val="tx1"/>
                    </a:solidFill>
                  </a:rPr>
                  <a:t>          </a:t>
                </a:r>
                <a:r>
                  <a:rPr kumimoji="1" lang="ko-Kore-KR" altLang="en-US" sz="1000" dirty="0">
                    <a:solidFill>
                      <a:schemeClr val="tx1"/>
                    </a:solidFill>
                  </a:rPr>
                  <a:t>도시나</a:t>
                </a:r>
                <a:r>
                  <a:rPr kumimoji="1" lang="ko-KR" altLang="en-US" sz="1000" dirty="0">
                    <a:solidFill>
                      <a:schemeClr val="tx1"/>
                    </a:solidFill>
                  </a:rPr>
                  <a:t> 상품을 검색해보세요</a:t>
                </a:r>
                <a:endParaRPr kumimoji="1" lang="ko-Kore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돋보기 무료 아이콘">
                <a:extLst>
                  <a:ext uri="{FF2B5EF4-FFF2-40B4-BE49-F238E27FC236}">
                    <a16:creationId xmlns:a16="http://schemas.microsoft.com/office/drawing/2014/main" id="{3E2FADAC-6F98-2F1F-AB45-AC0C9CC71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489" y="1486282"/>
                <a:ext cx="254644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7348EA-35EE-B419-70C3-8FA5521887D0}"/>
                </a:ext>
              </a:extLst>
            </p:cNvPr>
            <p:cNvSpPr/>
            <p:nvPr/>
          </p:nvSpPr>
          <p:spPr>
            <a:xfrm>
              <a:off x="592054" y="1408888"/>
              <a:ext cx="1364122" cy="409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LOGO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317879-A21E-A36A-8727-E3562851A142}"/>
                </a:ext>
              </a:extLst>
            </p:cNvPr>
            <p:cNvSpPr/>
            <p:nvPr/>
          </p:nvSpPr>
          <p:spPr>
            <a:xfrm>
              <a:off x="5308980" y="1408889"/>
              <a:ext cx="1433016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BD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여행지 등록하기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7D24B-DF44-D99A-13CB-89006A0028F2}"/>
                </a:ext>
              </a:extLst>
            </p:cNvPr>
            <p:cNvSpPr/>
            <p:nvPr/>
          </p:nvSpPr>
          <p:spPr>
            <a:xfrm>
              <a:off x="6823182" y="1408889"/>
              <a:ext cx="736979" cy="409433"/>
            </a:xfrm>
            <a:prstGeom prst="rect">
              <a:avLst/>
            </a:prstGeom>
            <a:solidFill>
              <a:srgbClr val="BDD7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로그인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1AE1C4-F83A-0FAF-BA42-CAF9BAC1CDD9}"/>
                </a:ext>
              </a:extLst>
            </p:cNvPr>
            <p:cNvSpPr/>
            <p:nvPr/>
          </p:nvSpPr>
          <p:spPr>
            <a:xfrm>
              <a:off x="7769185" y="1408888"/>
              <a:ext cx="1223578" cy="409433"/>
            </a:xfrm>
            <a:prstGeom prst="rect">
              <a:avLst/>
            </a:prstGeom>
            <a:solidFill>
              <a:srgbClr val="BDD7EF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회원가입</a:t>
              </a:r>
              <a:endParaRPr kumimoji="1" lang="ko-Kore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6EA502C-3F27-A767-DAFD-0B98409A27CF}"/>
              </a:ext>
            </a:extLst>
          </p:cNvPr>
          <p:cNvSpPr txBox="1"/>
          <p:nvPr/>
        </p:nvSpPr>
        <p:spPr>
          <a:xfrm>
            <a:off x="392928" y="5039764"/>
            <a:ext cx="2350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이용약관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effectLst/>
              </a:rPr>
              <a:t>  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개인정보처리방침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</a:t>
            </a:r>
            <a:endParaRPr lang="ko-Kore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5ED6EC-60B4-DC6D-565D-491B5124D962}"/>
              </a:ext>
            </a:extLst>
          </p:cNvPr>
          <p:cNvGrpSpPr/>
          <p:nvPr/>
        </p:nvGrpSpPr>
        <p:grpSpPr>
          <a:xfrm>
            <a:off x="455572" y="4612173"/>
            <a:ext cx="8838567" cy="2983179"/>
            <a:chOff x="447520" y="3009090"/>
            <a:chExt cx="8838567" cy="29831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1D7599-BBA9-CFB2-A0F8-26FE982F765B}"/>
                </a:ext>
              </a:extLst>
            </p:cNvPr>
            <p:cNvSpPr/>
            <p:nvPr/>
          </p:nvSpPr>
          <p:spPr>
            <a:xfrm>
              <a:off x="447520" y="3009090"/>
              <a:ext cx="8838566" cy="29565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3B9D8-B4F0-42FD-4911-C5C661D0DD36}"/>
                </a:ext>
              </a:extLst>
            </p:cNvPr>
            <p:cNvSpPr txBox="1"/>
            <p:nvPr/>
          </p:nvSpPr>
          <p:spPr>
            <a:xfrm>
              <a:off x="522487" y="3169833"/>
              <a:ext cx="253796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Customer Service</a:t>
              </a:r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1234-1230</a:t>
              </a:r>
            </a:p>
            <a:p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AM 10:00 ~ PM 5:00 MON ~ FRI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Lunch PM 12:00 ~ 1: 00</a:t>
              </a:r>
              <a:br>
                <a:rPr lang="en" altLang="ko-Kore-KR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sz="1200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b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0792F3-E284-CD6A-F00D-97AB61A2F9EF}"/>
                </a:ext>
              </a:extLst>
            </p:cNvPr>
            <p:cNvSpPr txBox="1"/>
            <p:nvPr/>
          </p:nvSpPr>
          <p:spPr>
            <a:xfrm>
              <a:off x="3628513" y="3167809"/>
              <a:ext cx="1180708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effectLst/>
                </a:rPr>
                <a:t>소개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홈페이지 소개 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4F3AF7-3113-EDCF-D59C-9B6005E78A32}"/>
                </a:ext>
              </a:extLst>
            </p:cNvPr>
            <p:cNvSpPr txBox="1"/>
            <p:nvPr/>
          </p:nvSpPr>
          <p:spPr>
            <a:xfrm>
              <a:off x="5466149" y="3146811"/>
              <a:ext cx="139139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파트너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여행지 등록하기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47232C-30E0-3954-7ACF-9EC55D8D98C0}"/>
                </a:ext>
              </a:extLst>
            </p:cNvPr>
            <p:cNvSpPr txBox="1"/>
            <p:nvPr/>
          </p:nvSpPr>
          <p:spPr>
            <a:xfrm>
              <a:off x="7514470" y="3143662"/>
              <a:ext cx="1180709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지원</a:t>
              </a: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br>
                <a:rPr lang="en" altLang="ko-Kore-KR" dirty="0">
                  <a:solidFill>
                    <a:schemeClr val="accent5">
                      <a:lumMod val="75000"/>
                    </a:schemeClr>
                  </a:solidFill>
                  <a:effectLst/>
                </a:rPr>
              </a:br>
              <a:endParaRPr lang="en" altLang="ko-Kore-KR" dirty="0">
                <a:solidFill>
                  <a:schemeClr val="accent5">
                    <a:lumMod val="75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200" dirty="0">
                  <a:solidFill>
                    <a:schemeClr val="accent5">
                      <a:lumMod val="75000"/>
                    </a:schemeClr>
                  </a:solidFill>
                </a:rPr>
                <a:t>문의하기</a:t>
              </a:r>
              <a:endParaRPr lang="ko-Kore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90C138-0D8B-FC6C-6D23-6D94AFC8AEA6}"/>
                </a:ext>
              </a:extLst>
            </p:cNvPr>
            <p:cNvSpPr txBox="1"/>
            <p:nvPr/>
          </p:nvSpPr>
          <p:spPr>
            <a:xfrm>
              <a:off x="447521" y="5453660"/>
              <a:ext cx="8838566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상호명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ko-KR" altLang="en-US" sz="1000" dirty="0" err="1">
                  <a:solidFill>
                    <a:srgbClr val="848C94"/>
                  </a:solidFill>
                  <a:latin typeface="SF Pro KR"/>
                </a:rPr>
                <a:t>트립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대표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홍길동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개인정보보호책임자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임꺽정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사업자등록번호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209-81-55339 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통신판매업신고번호 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2022-</a:t>
              </a:r>
              <a:r>
                <a:rPr lang="ko-KR" altLang="en-US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서울종로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-0000</a:t>
              </a:r>
              <a:br>
                <a:rPr lang="ko-KR" altLang="en-US" sz="1000" dirty="0"/>
              </a:b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주소 서울특별시 </a:t>
              </a:r>
              <a:r>
                <a:rPr lang="ko-KR" altLang="en-US" sz="1000" dirty="0">
                  <a:solidFill>
                    <a:srgbClr val="848C94"/>
                  </a:solidFill>
                  <a:latin typeface="SF Pro KR"/>
                </a:rPr>
                <a:t>종로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구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이메일 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help@</a:t>
              </a:r>
              <a:r>
                <a:rPr lang="en-US" altLang="ko-Kore-KR" sz="1000" dirty="0" err="1">
                  <a:solidFill>
                    <a:srgbClr val="848C94"/>
                  </a:solidFill>
                  <a:latin typeface="SF Pro KR"/>
                </a:rPr>
                <a:t>oootrip</a:t>
              </a:r>
              <a:r>
                <a:rPr lang="en" altLang="ko-Kore-KR" sz="1000" b="0" i="0" dirty="0">
                  <a:solidFill>
                    <a:srgbClr val="848C94"/>
                  </a:solidFill>
                  <a:effectLst/>
                  <a:latin typeface="SF Pro KR"/>
                </a:rPr>
                <a:t>.com | 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마케팅</a:t>
              </a:r>
              <a:r>
                <a:rPr lang="en-US" altLang="ko-KR" sz="1000" b="0" i="0" dirty="0">
                  <a:solidFill>
                    <a:srgbClr val="848C94"/>
                  </a:solidFill>
                  <a:effectLst/>
                  <a:latin typeface="SF Pro KR"/>
                </a:rPr>
                <a:t>/</a:t>
              </a:r>
              <a:r>
                <a:rPr lang="ko-KR" altLang="en-US" sz="1000" b="0" i="0" dirty="0">
                  <a:solidFill>
                    <a:srgbClr val="848C94"/>
                  </a:solidFill>
                  <a:effectLst/>
                  <a:latin typeface="SF Pro KR"/>
                </a:rPr>
                <a:t>제휴 문의 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marketing@</a:t>
              </a:r>
              <a:r>
                <a:rPr lang="en" altLang="ko-Kore-KR" sz="1000" dirty="0" err="1">
                  <a:solidFill>
                    <a:srgbClr val="848C94"/>
                  </a:solidFill>
                  <a:latin typeface="SF Pro KR"/>
                </a:rPr>
                <a:t>ooo</a:t>
              </a:r>
              <a:r>
                <a:rPr lang="en" altLang="ko-Kore-KR" sz="1000" b="0" i="0" dirty="0" err="1">
                  <a:solidFill>
                    <a:srgbClr val="848C94"/>
                  </a:solidFill>
                  <a:effectLst/>
                  <a:latin typeface="SF Pro KR"/>
                </a:rPr>
                <a:t>trip.com</a:t>
              </a:r>
              <a:br>
                <a:rPr lang="en" altLang="ko-Kore-KR" sz="900" dirty="0"/>
              </a:br>
              <a:endParaRPr lang="ko-Kore-KR" altLang="en-US" sz="900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8FAA43-BC17-C610-13D7-82524C58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0608" y="4895388"/>
              <a:ext cx="2159000" cy="4191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FECA91-A5F2-40E8-11ED-3C1A63F39761}"/>
              </a:ext>
            </a:extLst>
          </p:cNvPr>
          <p:cNvSpPr txBox="1"/>
          <p:nvPr/>
        </p:nvSpPr>
        <p:spPr>
          <a:xfrm>
            <a:off x="677805" y="1894101"/>
            <a:ext cx="11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로그인</a:t>
            </a:r>
            <a:endParaRPr lang="en" altLang="ko-Kore-KR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1E7253-7A8D-2720-7419-D7658F5D79BB}"/>
              </a:ext>
            </a:extLst>
          </p:cNvPr>
          <p:cNvSpPr txBox="1"/>
          <p:nvPr/>
        </p:nvSpPr>
        <p:spPr>
          <a:xfrm>
            <a:off x="5094005" y="1894101"/>
            <a:ext cx="11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회원가입</a:t>
            </a:r>
            <a:endParaRPr lang="en" altLang="ko-Kore-KR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D07066-3C13-5277-D89A-0E688D7FC367}"/>
              </a:ext>
            </a:extLst>
          </p:cNvPr>
          <p:cNvCxnSpPr>
            <a:cxnSpLocks/>
          </p:cNvCxnSpPr>
          <p:nvPr/>
        </p:nvCxnSpPr>
        <p:spPr>
          <a:xfrm>
            <a:off x="4673131" y="1645469"/>
            <a:ext cx="0" cy="274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E78D31-FB7C-0EA4-0761-491056CF364A}"/>
              </a:ext>
            </a:extLst>
          </p:cNvPr>
          <p:cNvSpPr/>
          <p:nvPr/>
        </p:nvSpPr>
        <p:spPr>
          <a:xfrm>
            <a:off x="1271242" y="2499950"/>
            <a:ext cx="2543280" cy="42804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아이디</a:t>
            </a: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이메일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145BA9-37F6-C3FE-3998-612058365349}"/>
              </a:ext>
            </a:extLst>
          </p:cNvPr>
          <p:cNvSpPr/>
          <p:nvPr/>
        </p:nvSpPr>
        <p:spPr>
          <a:xfrm>
            <a:off x="1271113" y="3069877"/>
            <a:ext cx="2543280" cy="420244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8FF94D-0168-35EB-7FCB-F98FEA2C91D7}"/>
              </a:ext>
            </a:extLst>
          </p:cNvPr>
          <p:cNvSpPr txBox="1"/>
          <p:nvPr/>
        </p:nvSpPr>
        <p:spPr>
          <a:xfrm>
            <a:off x="2693911" y="3613571"/>
            <a:ext cx="13309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>
                <a:solidFill>
                  <a:schemeClr val="bg1">
                    <a:lumMod val="65000"/>
                  </a:schemeClr>
                </a:solidFill>
              </a:rPr>
              <a:t>비밀번호 찾기 </a:t>
            </a:r>
            <a:endParaRPr lang="ko-Kore-KR" altLang="en-US" sz="11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BD9AA-2C1A-B8F5-6F92-1E590670E680}"/>
              </a:ext>
            </a:extLst>
          </p:cNvPr>
          <p:cNvSpPr txBox="1"/>
          <p:nvPr/>
        </p:nvSpPr>
        <p:spPr>
          <a:xfrm>
            <a:off x="5094005" y="2630159"/>
            <a:ext cx="1955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아직 회원이 </a:t>
            </a:r>
            <a:r>
              <a:rPr lang="ko-KR" altLang="en-US" sz="1200" dirty="0" err="1">
                <a:solidFill>
                  <a:schemeClr val="accent5">
                    <a:lumMod val="75000"/>
                  </a:schemeClr>
                </a:solidFill>
              </a:rPr>
              <a:t>아니신가요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563F0-A883-A041-9FEE-9F85068F655E}"/>
              </a:ext>
            </a:extLst>
          </p:cNvPr>
          <p:cNvSpPr txBox="1"/>
          <p:nvPr/>
        </p:nvSpPr>
        <p:spPr>
          <a:xfrm>
            <a:off x="4817273" y="3148003"/>
            <a:ext cx="1955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회원가입 하기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ko-Kore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5B4FBD9-B3B2-E382-C818-39966466DA2F}"/>
              </a:ext>
            </a:extLst>
          </p:cNvPr>
          <p:cNvSpPr/>
          <p:nvPr/>
        </p:nvSpPr>
        <p:spPr>
          <a:xfrm>
            <a:off x="4673131" y="3026207"/>
            <a:ext cx="520590" cy="520590"/>
          </a:xfrm>
          <a:prstGeom prst="ellipse">
            <a:avLst/>
          </a:prstGeom>
          <a:solidFill>
            <a:srgbClr val="FF006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18531</TotalTime>
  <Words>1874</Words>
  <Application>Microsoft Macintosh PowerPoint</Application>
  <PresentationFormat>와이드스크린</PresentationFormat>
  <Paragraphs>619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Microsoft YaHei UI</vt:lpstr>
      <vt:lpstr>SF Pro KR</vt:lpstr>
      <vt:lpstr>Arial</vt:lpstr>
      <vt:lpstr>Wingdings</vt:lpstr>
      <vt:lpstr>Office 테마</vt:lpstr>
      <vt:lpstr>The Team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정승구</cp:lastModifiedBy>
  <cp:revision>5747</cp:revision>
  <cp:lastPrinted>2015-03-19T02:01:55Z</cp:lastPrinted>
  <dcterms:created xsi:type="dcterms:W3CDTF">2014-12-04T05:33:44Z</dcterms:created>
  <dcterms:modified xsi:type="dcterms:W3CDTF">2022-07-04T06:49:29Z</dcterms:modified>
</cp:coreProperties>
</file>