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10058400" cx="777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68">
          <p15:clr>
            <a:srgbClr val="747775"/>
          </p15:clr>
        </p15:guide>
        <p15:guide id="2" pos="2448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68" orient="horz"/>
        <p:guide pos="244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04459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2104459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88e3942d1d_0_1:notes"/>
          <p:cNvSpPr/>
          <p:nvPr>
            <p:ph idx="2" type="sldImg"/>
          </p:nvPr>
        </p:nvSpPr>
        <p:spPr>
          <a:xfrm>
            <a:off x="2104459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88e3942d1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64952" y="1456058"/>
            <a:ext cx="7242600" cy="4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64945" y="5542289"/>
            <a:ext cx="7242600" cy="15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264945" y="2163089"/>
            <a:ext cx="7242600" cy="38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264945" y="6164351"/>
            <a:ext cx="7242600" cy="25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64945" y="4206107"/>
            <a:ext cx="72426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264945" y="1086507"/>
            <a:ext cx="2386800" cy="14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264945" y="2717440"/>
            <a:ext cx="2386800" cy="62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16713" y="880293"/>
            <a:ext cx="5412600" cy="79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886200" y="-244"/>
            <a:ext cx="38862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25675" y="2411542"/>
            <a:ext cx="3438300" cy="289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25675" y="5481569"/>
            <a:ext cx="3438300" cy="24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198575" y="1415969"/>
            <a:ext cx="3261300" cy="72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264945" y="8273124"/>
            <a:ext cx="5099100" cy="11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66983" l="66789" r="0" t="0"/>
          <a:stretch/>
        </p:blipFill>
        <p:spPr>
          <a:xfrm>
            <a:off x="349000" y="152400"/>
            <a:ext cx="7270999" cy="7217848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501500" y="7325950"/>
            <a:ext cx="72711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MEDIAN HOUSEHOLD INCOME           TOTAL POPULATION ABOVE 18 YRS	     POP.  PER LIQUOR ESTABLISHMENT</a:t>
            </a:r>
            <a:endParaRPr sz="1000"/>
          </a:p>
        </p:txBody>
      </p:sp>
      <p:sp>
        <p:nvSpPr>
          <p:cNvPr id="56" name="Google Shape;56;p13"/>
          <p:cNvSpPr txBox="1"/>
          <p:nvPr/>
        </p:nvSpPr>
        <p:spPr>
          <a:xfrm>
            <a:off x="1506550" y="221550"/>
            <a:ext cx="8418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1582750" y="221550"/>
            <a:ext cx="1206600" cy="354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= -0.21 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1582750" y="2659950"/>
            <a:ext cx="1282800" cy="354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= -0.38 </a:t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1506550" y="5098350"/>
            <a:ext cx="1282800" cy="354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= -0.71 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3734175" y="324275"/>
            <a:ext cx="1282800" cy="354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= -0.26 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3817075" y="2659950"/>
            <a:ext cx="1282800" cy="354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= -0.15 </a:t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3817075" y="5069150"/>
            <a:ext cx="1282800" cy="354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= -0.18 </a:t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6053000" y="324275"/>
            <a:ext cx="1282800" cy="354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= -0.27 </a:t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6053000" y="4004025"/>
            <a:ext cx="1282800" cy="354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= 0.13 ***</a:t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6227900" y="2659950"/>
            <a:ext cx="757500" cy="24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6227900" y="5167500"/>
            <a:ext cx="1107900" cy="354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= -0.21 </a:t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 rot="-5400000">
            <a:off x="-3241975" y="3470900"/>
            <a:ext cx="70896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</a:t>
            </a:r>
            <a:r>
              <a:rPr lang="en">
                <a:solidFill>
                  <a:schemeClr val="dk1"/>
                </a:solidFill>
              </a:rPr>
              <a:t>DIABETES</a:t>
            </a:r>
            <a:r>
              <a:rPr lang="en"/>
              <a:t>                       DEPRESSION                           </a:t>
            </a:r>
            <a:r>
              <a:rPr lang="en">
                <a:solidFill>
                  <a:schemeClr val="dk1"/>
                </a:solidFill>
              </a:rPr>
              <a:t>CANCER</a:t>
            </a: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4"/>
          <p:cNvPicPr preferRelativeResize="0"/>
          <p:nvPr/>
        </p:nvPicPr>
        <p:blipFill rotWithShape="1">
          <a:blip r:embed="rId3">
            <a:alphaModFix/>
          </a:blip>
          <a:srcRect b="66813" l="34114" r="32700" t="0"/>
          <a:stretch/>
        </p:blipFill>
        <p:spPr>
          <a:xfrm>
            <a:off x="432850" y="162500"/>
            <a:ext cx="7173724" cy="716345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/>
        </p:nvSpPr>
        <p:spPr>
          <a:xfrm rot="-5400000">
            <a:off x="-3241975" y="3470900"/>
            <a:ext cx="70896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</a:t>
            </a:r>
            <a:r>
              <a:rPr lang="en">
                <a:solidFill>
                  <a:schemeClr val="dk1"/>
                </a:solidFill>
              </a:rPr>
              <a:t>DIABETES</a:t>
            </a:r>
            <a:r>
              <a:rPr lang="en"/>
              <a:t>                       DEPRESSION                           </a:t>
            </a:r>
            <a:r>
              <a:rPr lang="en">
                <a:solidFill>
                  <a:schemeClr val="dk1"/>
                </a:solidFill>
              </a:rPr>
              <a:t>CANCER</a:t>
            </a:r>
            <a:r>
              <a:rPr lang="en"/>
              <a:t> </a:t>
            </a:r>
            <a:r>
              <a:rPr lang="en"/>
              <a:t> </a:t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539225" y="7325950"/>
            <a:ext cx="70896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INTERNET</a:t>
            </a:r>
            <a:r>
              <a:rPr lang="en"/>
              <a:t>                    PERCENT FEMALE                   PERCENT MALE  </a:t>
            </a:r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1698550" y="221550"/>
            <a:ext cx="992100" cy="354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= 0.11 </a:t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1536750" y="2586100"/>
            <a:ext cx="1282800" cy="354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= 0.22 </a:t>
            </a:r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1506550" y="5098350"/>
            <a:ext cx="1107900" cy="354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= 0.76 </a:t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3244800" y="174550"/>
            <a:ext cx="1282800" cy="354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= 0.12 </a:t>
            </a:r>
            <a:endParaRPr/>
          </a:p>
        </p:txBody>
      </p:sp>
      <p:sp>
        <p:nvSpPr>
          <p:cNvPr id="79" name="Google Shape;79;p14"/>
          <p:cNvSpPr txBox="1"/>
          <p:nvPr/>
        </p:nvSpPr>
        <p:spPr>
          <a:xfrm>
            <a:off x="3078550" y="2621850"/>
            <a:ext cx="1282800" cy="354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= 0.14 </a:t>
            </a:r>
            <a:endParaRPr/>
          </a:p>
        </p:txBody>
      </p:sp>
      <p:sp>
        <p:nvSpPr>
          <p:cNvPr id="80" name="Google Shape;80;p14"/>
          <p:cNvSpPr txBox="1"/>
          <p:nvPr/>
        </p:nvSpPr>
        <p:spPr>
          <a:xfrm>
            <a:off x="3002350" y="4961060"/>
            <a:ext cx="1207200" cy="354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= 0.09 </a:t>
            </a:r>
            <a:endParaRPr/>
          </a:p>
        </p:txBody>
      </p:sp>
      <p:sp>
        <p:nvSpPr>
          <p:cNvPr id="81" name="Google Shape;81;p14"/>
          <p:cNvSpPr txBox="1"/>
          <p:nvPr/>
        </p:nvSpPr>
        <p:spPr>
          <a:xfrm>
            <a:off x="6227900" y="174550"/>
            <a:ext cx="1282800" cy="354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= -0.12 </a:t>
            </a:r>
            <a:endParaRPr/>
          </a:p>
        </p:txBody>
      </p:sp>
      <p:sp>
        <p:nvSpPr>
          <p:cNvPr id="82" name="Google Shape;82;p14"/>
          <p:cNvSpPr txBox="1"/>
          <p:nvPr/>
        </p:nvSpPr>
        <p:spPr>
          <a:xfrm>
            <a:off x="6227900" y="2594825"/>
            <a:ext cx="1282800" cy="354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= -0.14 </a:t>
            </a:r>
            <a:endParaRPr/>
          </a:p>
        </p:txBody>
      </p:sp>
      <p:sp>
        <p:nvSpPr>
          <p:cNvPr id="83" name="Google Shape;83;p14"/>
          <p:cNvSpPr txBox="1"/>
          <p:nvPr/>
        </p:nvSpPr>
        <p:spPr>
          <a:xfrm>
            <a:off x="6369050" y="4938900"/>
            <a:ext cx="1282800" cy="354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= -0.09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