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144000" type="letter"/>
  <p:notesSz cx="7010400" cy="9296400"/>
  <p:defaultTextStyle>
    <a:defPPr>
      <a:defRPr lang="en-US"/>
    </a:defPPr>
    <a:lvl1pPr marL="0" algn="l" defTabSz="782505" rtl="0" eaLnBrk="1" latinLnBrk="0" hangingPunct="1">
      <a:defRPr sz="1533" kern="1200">
        <a:solidFill>
          <a:schemeClr val="tx1"/>
        </a:solidFill>
        <a:latin typeface="+mn-lt"/>
        <a:ea typeface="+mn-ea"/>
        <a:cs typeface="+mn-cs"/>
      </a:defRPr>
    </a:lvl1pPr>
    <a:lvl2pPr marL="391253" algn="l" defTabSz="782505" rtl="0" eaLnBrk="1" latinLnBrk="0" hangingPunct="1">
      <a:defRPr sz="1533" kern="1200">
        <a:solidFill>
          <a:schemeClr val="tx1"/>
        </a:solidFill>
        <a:latin typeface="+mn-lt"/>
        <a:ea typeface="+mn-ea"/>
        <a:cs typeface="+mn-cs"/>
      </a:defRPr>
    </a:lvl2pPr>
    <a:lvl3pPr marL="782505" algn="l" defTabSz="782505" rtl="0" eaLnBrk="1" latinLnBrk="0" hangingPunct="1">
      <a:defRPr sz="1533" kern="1200">
        <a:solidFill>
          <a:schemeClr val="tx1"/>
        </a:solidFill>
        <a:latin typeface="+mn-lt"/>
        <a:ea typeface="+mn-ea"/>
        <a:cs typeface="+mn-cs"/>
      </a:defRPr>
    </a:lvl3pPr>
    <a:lvl4pPr marL="1173758" algn="l" defTabSz="782505" rtl="0" eaLnBrk="1" latinLnBrk="0" hangingPunct="1">
      <a:defRPr sz="1533" kern="1200">
        <a:solidFill>
          <a:schemeClr val="tx1"/>
        </a:solidFill>
        <a:latin typeface="+mn-lt"/>
        <a:ea typeface="+mn-ea"/>
        <a:cs typeface="+mn-cs"/>
      </a:defRPr>
    </a:lvl4pPr>
    <a:lvl5pPr marL="1565012" algn="l" defTabSz="782505" rtl="0" eaLnBrk="1" latinLnBrk="0" hangingPunct="1">
      <a:defRPr sz="1533" kern="1200">
        <a:solidFill>
          <a:schemeClr val="tx1"/>
        </a:solidFill>
        <a:latin typeface="+mn-lt"/>
        <a:ea typeface="+mn-ea"/>
        <a:cs typeface="+mn-cs"/>
      </a:defRPr>
    </a:lvl5pPr>
    <a:lvl6pPr marL="1956264" algn="l" defTabSz="782505" rtl="0" eaLnBrk="1" latinLnBrk="0" hangingPunct="1">
      <a:defRPr sz="1533" kern="1200">
        <a:solidFill>
          <a:schemeClr val="tx1"/>
        </a:solidFill>
        <a:latin typeface="+mn-lt"/>
        <a:ea typeface="+mn-ea"/>
        <a:cs typeface="+mn-cs"/>
      </a:defRPr>
    </a:lvl6pPr>
    <a:lvl7pPr marL="2347518" algn="l" defTabSz="782505" rtl="0" eaLnBrk="1" latinLnBrk="0" hangingPunct="1">
      <a:defRPr sz="1533" kern="1200">
        <a:solidFill>
          <a:schemeClr val="tx1"/>
        </a:solidFill>
        <a:latin typeface="+mn-lt"/>
        <a:ea typeface="+mn-ea"/>
        <a:cs typeface="+mn-cs"/>
      </a:defRPr>
    </a:lvl7pPr>
    <a:lvl8pPr marL="2738771" algn="l" defTabSz="782505" rtl="0" eaLnBrk="1" latinLnBrk="0" hangingPunct="1">
      <a:defRPr sz="1533" kern="1200">
        <a:solidFill>
          <a:schemeClr val="tx1"/>
        </a:solidFill>
        <a:latin typeface="+mn-lt"/>
        <a:ea typeface="+mn-ea"/>
        <a:cs typeface="+mn-cs"/>
      </a:defRPr>
    </a:lvl8pPr>
    <a:lvl9pPr marL="3130023" algn="l" defTabSz="782505" rtl="0" eaLnBrk="1" latinLnBrk="0" hangingPunct="1">
      <a:defRPr sz="15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3" userDrawn="1">
          <p15:clr>
            <a:srgbClr val="A4A3A4"/>
          </p15:clr>
        </p15:guide>
        <p15:guide id="2" pos="3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F"/>
    <a:srgbClr val="E5F0FF"/>
    <a:srgbClr val="E1EEFF"/>
    <a:srgbClr val="75C6FD"/>
    <a:srgbClr val="353535"/>
    <a:srgbClr val="51253A"/>
    <a:srgbClr val="03495C"/>
    <a:srgbClr val="ECEDD1"/>
    <a:srgbClr val="613318"/>
    <a:srgbClr val="ADD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65" autoAdjust="0"/>
    <p:restoredTop sz="98191" autoAdjust="0"/>
  </p:normalViewPr>
  <p:slideViewPr>
    <p:cSldViewPr snapToGrid="0">
      <p:cViewPr>
        <p:scale>
          <a:sx n="120" d="100"/>
          <a:sy n="120" d="100"/>
        </p:scale>
        <p:origin x="414" y="108"/>
      </p:cViewPr>
      <p:guideLst>
        <p:guide orient="horz" pos="693"/>
        <p:guide pos="30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/>
          <a:lstStyle>
            <a:lvl1pPr algn="r">
              <a:defRPr sz="1200"/>
            </a:lvl1pPr>
          </a:lstStyle>
          <a:p>
            <a:fld id="{302F586B-0015-43FB-918D-31E1A09780E3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lvl1pPr algn="r">
              <a:defRPr sz="1200"/>
            </a:lvl1pPr>
          </a:lstStyle>
          <a:p>
            <a:fld id="{5F29C2D4-4424-41A2-A90C-29D31B733A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1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AF96C-0DD1-4DCA-AB4B-687076CBD6E7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8688" y="696913"/>
            <a:ext cx="26130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A5243-CE1B-4274-BAA7-73DD5174F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9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0481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1pPr>
    <a:lvl2pPr marL="95241" algn="l" defTabSz="190481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2pPr>
    <a:lvl3pPr marL="190481" algn="l" defTabSz="190481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3pPr>
    <a:lvl4pPr marL="285722" algn="l" defTabSz="190481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4pPr>
    <a:lvl5pPr marL="380963" algn="l" defTabSz="190481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5pPr>
    <a:lvl6pPr marL="476203" algn="l" defTabSz="190481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6pPr>
    <a:lvl7pPr marL="571444" algn="l" defTabSz="190481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7pPr>
    <a:lvl8pPr marL="666684" algn="l" defTabSz="190481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8pPr>
    <a:lvl9pPr marL="761925" algn="l" defTabSz="190481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8688" y="696913"/>
            <a:ext cx="26130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A5243-CE1B-4274-BAA7-73DD5174F0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4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5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1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3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0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3753-511F-44AC-8B61-4614964E7976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ECA-38E8-4DEB-97A9-E34EA46F3CC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600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3753-511F-44AC-8B61-4614964E7976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ECA-38E8-4DEB-97A9-E34EA46F3CC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35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58012" y="2286000"/>
            <a:ext cx="5107781" cy="486833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4667" y="2286000"/>
            <a:ext cx="15209044" cy="486833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3753-511F-44AC-8B61-4614964E7976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ECA-38E8-4DEB-97A9-E34EA46F3CC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7968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-5849" y="65484"/>
            <a:ext cx="6863849" cy="809625"/>
          </a:xfrm>
        </p:spPr>
        <p:txBody>
          <a:bodyPr>
            <a:noAutofit/>
          </a:bodyPr>
          <a:lstStyle>
            <a:lvl1pPr marL="0" marR="0" indent="0" algn="ctr" defTabSz="764521" rtl="0" eaLnBrk="1" fontAlgn="auto" latinLnBrk="0" hangingPunct="1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39" baseline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82261" indent="0">
              <a:buFontTx/>
              <a:buNone/>
              <a:defRPr/>
            </a:lvl2pPr>
            <a:lvl3pPr marL="764521" indent="0">
              <a:buFontTx/>
              <a:buNone/>
              <a:defRPr/>
            </a:lvl3pPr>
            <a:lvl4pPr marL="1146782" indent="0">
              <a:buFontTx/>
              <a:buNone/>
              <a:defRPr/>
            </a:lvl4pPr>
            <a:lvl5pPr marL="1529043" indent="0">
              <a:buFontTx/>
              <a:buNone/>
              <a:defRPr/>
            </a:lvl5pPr>
          </a:lstStyle>
          <a:p>
            <a:pPr marL="0" marR="0" lvl="0" indent="0" algn="ctr" defTabSz="76452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Scientific Poster Template created by </a:t>
            </a:r>
            <a:r>
              <a:rPr lang="en-US" dirty="0" err="1"/>
              <a:t>Graphicsland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&amp; MakeSigns.com. Your poster title would go on these lines. 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-5849" y="739589"/>
            <a:ext cx="6863849" cy="470647"/>
          </a:xfrm>
        </p:spPr>
        <p:txBody>
          <a:bodyPr>
            <a:noAutofit/>
          </a:bodyPr>
          <a:lstStyle>
            <a:lvl1pPr marL="0" marR="0" indent="0" algn="ctr" defTabSz="764521" rtl="0" eaLnBrk="1" fontAlgn="auto" latinLnBrk="0" hangingPunct="1">
              <a:lnSpc>
                <a:spcPct val="100000"/>
              </a:lnSpc>
              <a:spcBef>
                <a:spcPts val="128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46" baseline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82261" indent="0">
              <a:buFontTx/>
              <a:buNone/>
              <a:defRPr/>
            </a:lvl2pPr>
            <a:lvl3pPr marL="764521" indent="0">
              <a:buFontTx/>
              <a:buNone/>
              <a:defRPr/>
            </a:lvl3pPr>
            <a:lvl4pPr marL="1146782" indent="0">
              <a:buFontTx/>
              <a:buNone/>
              <a:defRPr/>
            </a:lvl4pPr>
            <a:lvl5pPr marL="1529043" indent="0">
              <a:buFontTx/>
              <a:buNone/>
              <a:defRPr/>
            </a:lvl5pPr>
          </a:lstStyle>
          <a:p>
            <a:pPr algn="ctr">
              <a:spcBef>
                <a:spcPts val="600"/>
              </a:spcBef>
            </a:pPr>
            <a:r>
              <a:rPr lang="en-US" sz="1218" dirty="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  <a:t>Author’s Name Here</a:t>
            </a:r>
            <a:br>
              <a:rPr lang="en-US" sz="1218" dirty="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</a:br>
            <a:r>
              <a:rPr lang="en-US" sz="1218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University</a:t>
            </a:r>
            <a:r>
              <a:rPr lang="en-US" sz="1218" dirty="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  <a:t> Name Here</a:t>
            </a:r>
          </a:p>
        </p:txBody>
      </p:sp>
    </p:spTree>
    <p:extLst>
      <p:ext uri="{BB962C8B-B14F-4D97-AF65-F5344CB8AC3E}">
        <p14:creationId xmlns:p14="http://schemas.microsoft.com/office/powerpoint/2010/main" val="256955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3753-511F-44AC-8B61-4614964E7976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ECA-38E8-4DEB-97A9-E34EA46F3CC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785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74"/>
            <a:ext cx="5829300" cy="1816100"/>
          </a:xfrm>
        </p:spPr>
        <p:txBody>
          <a:bodyPr anchor="t"/>
          <a:lstStyle>
            <a:lvl1pPr algn="l">
              <a:defRPr sz="3911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1pPr>
            <a:lvl2pPr marL="445837" indent="0">
              <a:buNone/>
              <a:defRPr sz="1752">
                <a:solidFill>
                  <a:schemeClr val="tx1">
                    <a:tint val="75000"/>
                  </a:schemeClr>
                </a:solidFill>
              </a:defRPr>
            </a:lvl2pPr>
            <a:lvl3pPr marL="891674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337510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4pPr>
            <a:lvl5pPr marL="1783347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5pPr>
            <a:lvl6pPr marL="2229184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6pPr>
            <a:lvl7pPr marL="2675020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7pPr>
            <a:lvl8pPr marL="3120856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8pPr>
            <a:lvl9pPr marL="3566693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3753-511F-44AC-8B61-4614964E7976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ECA-38E8-4DEB-97A9-E34EA46F3CC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79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4666" y="13313835"/>
            <a:ext cx="10158412" cy="37655500"/>
          </a:xfrm>
        </p:spPr>
        <p:txBody>
          <a:bodyPr/>
          <a:lstStyle>
            <a:lvl1pPr>
              <a:defRPr sz="2735"/>
            </a:lvl1pPr>
            <a:lvl2pPr>
              <a:defRPr sz="2351"/>
            </a:lvl2pPr>
            <a:lvl3pPr>
              <a:defRPr sz="1945"/>
            </a:lvl3pPr>
            <a:lvl4pPr>
              <a:defRPr sz="1752"/>
            </a:lvl4pPr>
            <a:lvl5pPr>
              <a:defRPr sz="1752"/>
            </a:lvl5pPr>
            <a:lvl6pPr>
              <a:defRPr sz="1752"/>
            </a:lvl6pPr>
            <a:lvl7pPr>
              <a:defRPr sz="1752"/>
            </a:lvl7pPr>
            <a:lvl8pPr>
              <a:defRPr sz="1752"/>
            </a:lvl8pPr>
            <a:lvl9pPr>
              <a:defRPr sz="17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7379" y="13313835"/>
            <a:ext cx="10158412" cy="37655500"/>
          </a:xfrm>
        </p:spPr>
        <p:txBody>
          <a:bodyPr/>
          <a:lstStyle>
            <a:lvl1pPr>
              <a:defRPr sz="2735"/>
            </a:lvl1pPr>
            <a:lvl2pPr>
              <a:defRPr sz="2351"/>
            </a:lvl2pPr>
            <a:lvl3pPr>
              <a:defRPr sz="1945"/>
            </a:lvl3pPr>
            <a:lvl4pPr>
              <a:defRPr sz="1752"/>
            </a:lvl4pPr>
            <a:lvl5pPr>
              <a:defRPr sz="1752"/>
            </a:lvl5pPr>
            <a:lvl6pPr>
              <a:defRPr sz="1752"/>
            </a:lvl6pPr>
            <a:lvl7pPr>
              <a:defRPr sz="1752"/>
            </a:lvl7pPr>
            <a:lvl8pPr>
              <a:defRPr sz="1752"/>
            </a:lvl8pPr>
            <a:lvl9pPr>
              <a:defRPr sz="17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3753-511F-44AC-8B61-4614964E7976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ECA-38E8-4DEB-97A9-E34EA46F3CC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631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351" b="1"/>
            </a:lvl1pPr>
            <a:lvl2pPr marL="445837" indent="0">
              <a:buNone/>
              <a:defRPr sz="1945" b="1"/>
            </a:lvl2pPr>
            <a:lvl3pPr marL="891674" indent="0">
              <a:buNone/>
              <a:defRPr sz="1752" b="1"/>
            </a:lvl3pPr>
            <a:lvl4pPr marL="1337510" indent="0">
              <a:buNone/>
              <a:defRPr sz="1560" b="1"/>
            </a:lvl4pPr>
            <a:lvl5pPr marL="1783347" indent="0">
              <a:buNone/>
              <a:defRPr sz="1560" b="1"/>
            </a:lvl5pPr>
            <a:lvl6pPr marL="2229184" indent="0">
              <a:buNone/>
              <a:defRPr sz="1560" b="1"/>
            </a:lvl6pPr>
            <a:lvl7pPr marL="2675020" indent="0">
              <a:buNone/>
              <a:defRPr sz="1560" b="1"/>
            </a:lvl7pPr>
            <a:lvl8pPr marL="3120856" indent="0">
              <a:buNone/>
              <a:defRPr sz="1560" b="1"/>
            </a:lvl8pPr>
            <a:lvl9pPr marL="3566693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351"/>
            </a:lvl1pPr>
            <a:lvl2pPr>
              <a:defRPr sz="1945"/>
            </a:lvl2pPr>
            <a:lvl3pPr>
              <a:defRPr sz="175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351" b="1"/>
            </a:lvl1pPr>
            <a:lvl2pPr marL="445837" indent="0">
              <a:buNone/>
              <a:defRPr sz="1945" b="1"/>
            </a:lvl2pPr>
            <a:lvl3pPr marL="891674" indent="0">
              <a:buNone/>
              <a:defRPr sz="1752" b="1"/>
            </a:lvl3pPr>
            <a:lvl4pPr marL="1337510" indent="0">
              <a:buNone/>
              <a:defRPr sz="1560" b="1"/>
            </a:lvl4pPr>
            <a:lvl5pPr marL="1783347" indent="0">
              <a:buNone/>
              <a:defRPr sz="1560" b="1"/>
            </a:lvl5pPr>
            <a:lvl6pPr marL="2229184" indent="0">
              <a:buNone/>
              <a:defRPr sz="1560" b="1"/>
            </a:lvl6pPr>
            <a:lvl7pPr marL="2675020" indent="0">
              <a:buNone/>
              <a:defRPr sz="1560" b="1"/>
            </a:lvl7pPr>
            <a:lvl8pPr marL="3120856" indent="0">
              <a:buNone/>
              <a:defRPr sz="1560" b="1"/>
            </a:lvl8pPr>
            <a:lvl9pPr marL="3566693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351"/>
            </a:lvl1pPr>
            <a:lvl2pPr>
              <a:defRPr sz="1945"/>
            </a:lvl2pPr>
            <a:lvl3pPr>
              <a:defRPr sz="175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3753-511F-44AC-8B61-4614964E7976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ECA-38E8-4DEB-97A9-E34EA46F3CC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4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3753-511F-44AC-8B61-4614964E7976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ECA-38E8-4DEB-97A9-E34EA46F3CC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339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3753-511F-44AC-8B61-4614964E7976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ECA-38E8-4DEB-97A9-E34EA46F3CC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35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364067"/>
            <a:ext cx="2256235" cy="1549400"/>
          </a:xfrm>
        </p:spPr>
        <p:txBody>
          <a:bodyPr anchor="b"/>
          <a:lstStyle>
            <a:lvl1pPr algn="l">
              <a:defRPr sz="1945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74"/>
            <a:ext cx="3833812" cy="7804151"/>
          </a:xfrm>
        </p:spPr>
        <p:txBody>
          <a:bodyPr/>
          <a:lstStyle>
            <a:lvl1pPr>
              <a:defRPr sz="3120"/>
            </a:lvl1pPr>
            <a:lvl2pPr>
              <a:defRPr sz="2735"/>
            </a:lvl2pPr>
            <a:lvl3pPr>
              <a:defRPr sz="2351"/>
            </a:lvl3pPr>
            <a:lvl4pPr>
              <a:defRPr sz="1945"/>
            </a:lvl4pPr>
            <a:lvl5pPr>
              <a:defRPr sz="1945"/>
            </a:lvl5pPr>
            <a:lvl6pPr>
              <a:defRPr sz="1945"/>
            </a:lvl6pPr>
            <a:lvl7pPr>
              <a:defRPr sz="1945"/>
            </a:lvl7pPr>
            <a:lvl8pPr>
              <a:defRPr sz="1945"/>
            </a:lvl8pPr>
            <a:lvl9pPr>
              <a:defRPr sz="1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913474"/>
            <a:ext cx="2256235" cy="6254751"/>
          </a:xfrm>
        </p:spPr>
        <p:txBody>
          <a:bodyPr/>
          <a:lstStyle>
            <a:lvl1pPr marL="0" indent="0">
              <a:buNone/>
              <a:defRPr sz="1368"/>
            </a:lvl1pPr>
            <a:lvl2pPr marL="445837" indent="0">
              <a:buNone/>
              <a:defRPr sz="1175"/>
            </a:lvl2pPr>
            <a:lvl3pPr marL="891674" indent="0">
              <a:buNone/>
              <a:defRPr sz="983"/>
            </a:lvl3pPr>
            <a:lvl4pPr marL="1337510" indent="0">
              <a:buNone/>
              <a:defRPr sz="876"/>
            </a:lvl4pPr>
            <a:lvl5pPr marL="1783347" indent="0">
              <a:buNone/>
              <a:defRPr sz="876"/>
            </a:lvl5pPr>
            <a:lvl6pPr marL="2229184" indent="0">
              <a:buNone/>
              <a:defRPr sz="876"/>
            </a:lvl6pPr>
            <a:lvl7pPr marL="2675020" indent="0">
              <a:buNone/>
              <a:defRPr sz="876"/>
            </a:lvl7pPr>
            <a:lvl8pPr marL="3120856" indent="0">
              <a:buNone/>
              <a:defRPr sz="876"/>
            </a:lvl8pPr>
            <a:lvl9pPr marL="3566693" indent="0">
              <a:buNone/>
              <a:defRPr sz="8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3753-511F-44AC-8B61-4614964E7976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ECA-38E8-4DEB-97A9-E34EA46F3CC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93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945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120"/>
            </a:lvl1pPr>
            <a:lvl2pPr marL="445837" indent="0">
              <a:buNone/>
              <a:defRPr sz="2735"/>
            </a:lvl2pPr>
            <a:lvl3pPr marL="891674" indent="0">
              <a:buNone/>
              <a:defRPr sz="2351"/>
            </a:lvl3pPr>
            <a:lvl4pPr marL="1337510" indent="0">
              <a:buNone/>
              <a:defRPr sz="1945"/>
            </a:lvl4pPr>
            <a:lvl5pPr marL="1783347" indent="0">
              <a:buNone/>
              <a:defRPr sz="1945"/>
            </a:lvl5pPr>
            <a:lvl6pPr marL="2229184" indent="0">
              <a:buNone/>
              <a:defRPr sz="1945"/>
            </a:lvl6pPr>
            <a:lvl7pPr marL="2675020" indent="0">
              <a:buNone/>
              <a:defRPr sz="1945"/>
            </a:lvl7pPr>
            <a:lvl8pPr marL="3120856" indent="0">
              <a:buNone/>
              <a:defRPr sz="1945"/>
            </a:lvl8pPr>
            <a:lvl9pPr marL="3566693" indent="0">
              <a:buNone/>
              <a:defRPr sz="1945"/>
            </a:lvl9pPr>
          </a:lstStyle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368"/>
            </a:lvl1pPr>
            <a:lvl2pPr marL="445837" indent="0">
              <a:buNone/>
              <a:defRPr sz="1175"/>
            </a:lvl2pPr>
            <a:lvl3pPr marL="891674" indent="0">
              <a:buNone/>
              <a:defRPr sz="983"/>
            </a:lvl3pPr>
            <a:lvl4pPr marL="1337510" indent="0">
              <a:buNone/>
              <a:defRPr sz="876"/>
            </a:lvl4pPr>
            <a:lvl5pPr marL="1783347" indent="0">
              <a:buNone/>
              <a:defRPr sz="876"/>
            </a:lvl5pPr>
            <a:lvl6pPr marL="2229184" indent="0">
              <a:buNone/>
              <a:defRPr sz="876"/>
            </a:lvl6pPr>
            <a:lvl7pPr marL="2675020" indent="0">
              <a:buNone/>
              <a:defRPr sz="876"/>
            </a:lvl7pPr>
            <a:lvl8pPr marL="3120856" indent="0">
              <a:buNone/>
              <a:defRPr sz="876"/>
            </a:lvl8pPr>
            <a:lvl9pPr marL="3566693" indent="0">
              <a:buNone/>
              <a:defRPr sz="8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3753-511F-44AC-8B61-4614964E7976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ECA-38E8-4DEB-97A9-E34EA46F3CC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010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417259" tIns="208630" rIns="417259" bIns="20863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8"/>
            <a:ext cx="6172200" cy="6034617"/>
          </a:xfrm>
          <a:prstGeom prst="rect">
            <a:avLst/>
          </a:prstGeom>
        </p:spPr>
        <p:txBody>
          <a:bodyPr vert="horz" lIns="417259" tIns="208630" rIns="417259" bIns="20863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41"/>
            <a:ext cx="1600200" cy="486833"/>
          </a:xfrm>
          <a:prstGeom prst="rect">
            <a:avLst/>
          </a:prstGeom>
        </p:spPr>
        <p:txBody>
          <a:bodyPr vert="horz" lIns="417259" tIns="208630" rIns="417259" bIns="208630" rtlCol="0" anchor="ctr"/>
          <a:lstStyle>
            <a:lvl1pPr algn="l">
              <a:defRPr sz="11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43753-511F-44AC-8B61-4614964E7976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41"/>
            <a:ext cx="2171700" cy="486833"/>
          </a:xfrm>
          <a:prstGeom prst="rect">
            <a:avLst/>
          </a:prstGeom>
        </p:spPr>
        <p:txBody>
          <a:bodyPr vert="horz" lIns="417259" tIns="208630" rIns="417259" bIns="208630" rtlCol="0" anchor="ctr"/>
          <a:lstStyle>
            <a:lvl1pPr algn="ctr">
              <a:defRPr sz="11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41"/>
            <a:ext cx="1600200" cy="486833"/>
          </a:xfrm>
          <a:prstGeom prst="rect">
            <a:avLst/>
          </a:prstGeom>
        </p:spPr>
        <p:txBody>
          <a:bodyPr vert="horz" lIns="417259" tIns="208630" rIns="417259" bIns="208630" rtlCol="0" anchor="ctr"/>
          <a:lstStyle>
            <a:lvl1pPr algn="r">
              <a:defRPr sz="11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90ECA-38E8-4DEB-97A9-E34EA46F3CC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495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  <p:sldLayoutId id="2147484501" r:id="rId12"/>
  </p:sldLayoutIdLst>
  <p:txStyles>
    <p:titleStyle>
      <a:lvl1pPr algn="ctr" defTabSz="891674" rtl="0" eaLnBrk="1" latinLnBrk="0" hangingPunct="1">
        <a:spcBef>
          <a:spcPct val="0"/>
        </a:spcBef>
        <a:buNone/>
        <a:defRPr sz="42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4379" indent="-334379" algn="l" defTabSz="891674" rtl="0" eaLnBrk="1" latinLnBrk="0" hangingPunct="1">
        <a:spcBef>
          <a:spcPct val="20000"/>
        </a:spcBef>
        <a:buFont typeface="Arial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24484" indent="-278647" algn="l" defTabSz="891674" rtl="0" eaLnBrk="1" latinLnBrk="0" hangingPunct="1">
        <a:spcBef>
          <a:spcPct val="20000"/>
        </a:spcBef>
        <a:buFont typeface="Arial" pitchFamily="34" charset="0"/>
        <a:buChar char="–"/>
        <a:defRPr sz="2735" kern="1200">
          <a:solidFill>
            <a:schemeClr val="tx1"/>
          </a:solidFill>
          <a:latin typeface="+mn-lt"/>
          <a:ea typeface="+mn-ea"/>
          <a:cs typeface="+mn-cs"/>
        </a:defRPr>
      </a:lvl2pPr>
      <a:lvl3pPr marL="1114589" indent="-222918" algn="l" defTabSz="891674" rtl="0" eaLnBrk="1" latinLnBrk="0" hangingPunct="1">
        <a:spcBef>
          <a:spcPct val="20000"/>
        </a:spcBef>
        <a:buFont typeface="Arial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3pPr>
      <a:lvl4pPr marL="1560426" indent="-222918" algn="l" defTabSz="891674" rtl="0" eaLnBrk="1" latinLnBrk="0" hangingPunct="1">
        <a:spcBef>
          <a:spcPct val="20000"/>
        </a:spcBef>
        <a:buFont typeface="Arial" pitchFamily="34" charset="0"/>
        <a:buChar char="–"/>
        <a:defRPr sz="1945" kern="1200">
          <a:solidFill>
            <a:schemeClr val="tx1"/>
          </a:solidFill>
          <a:latin typeface="+mn-lt"/>
          <a:ea typeface="+mn-ea"/>
          <a:cs typeface="+mn-cs"/>
        </a:defRPr>
      </a:lvl4pPr>
      <a:lvl5pPr marL="2006263" indent="-222918" algn="l" defTabSz="891674" rtl="0" eaLnBrk="1" latinLnBrk="0" hangingPunct="1">
        <a:spcBef>
          <a:spcPct val="20000"/>
        </a:spcBef>
        <a:buFont typeface="Arial" pitchFamily="34" charset="0"/>
        <a:buChar char="»"/>
        <a:defRPr sz="1945" kern="1200">
          <a:solidFill>
            <a:schemeClr val="tx1"/>
          </a:solidFill>
          <a:latin typeface="+mn-lt"/>
          <a:ea typeface="+mn-ea"/>
          <a:cs typeface="+mn-cs"/>
        </a:defRPr>
      </a:lvl5pPr>
      <a:lvl6pPr marL="2452099" indent="-222918" algn="l" defTabSz="891674" rtl="0" eaLnBrk="1" latinLnBrk="0" hangingPunct="1">
        <a:spcBef>
          <a:spcPct val="20000"/>
        </a:spcBef>
        <a:buFont typeface="Arial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6pPr>
      <a:lvl7pPr marL="2897936" indent="-222918" algn="l" defTabSz="891674" rtl="0" eaLnBrk="1" latinLnBrk="0" hangingPunct="1">
        <a:spcBef>
          <a:spcPct val="20000"/>
        </a:spcBef>
        <a:buFont typeface="Arial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7pPr>
      <a:lvl8pPr marL="3343773" indent="-222918" algn="l" defTabSz="891674" rtl="0" eaLnBrk="1" latinLnBrk="0" hangingPunct="1">
        <a:spcBef>
          <a:spcPct val="20000"/>
        </a:spcBef>
        <a:buFont typeface="Arial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8pPr>
      <a:lvl9pPr marL="3789610" indent="-222918" algn="l" defTabSz="891674" rtl="0" eaLnBrk="1" latinLnBrk="0" hangingPunct="1">
        <a:spcBef>
          <a:spcPct val="20000"/>
        </a:spcBef>
        <a:buFont typeface="Arial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91674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1pPr>
      <a:lvl2pPr marL="445837" algn="l" defTabSz="891674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2pPr>
      <a:lvl3pPr marL="891674" algn="l" defTabSz="891674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3pPr>
      <a:lvl4pPr marL="1337510" algn="l" defTabSz="891674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4pPr>
      <a:lvl5pPr marL="1783347" algn="l" defTabSz="891674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5pPr>
      <a:lvl6pPr marL="2229184" algn="l" defTabSz="891674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6pPr>
      <a:lvl7pPr marL="2675020" algn="l" defTabSz="891674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7pPr>
      <a:lvl8pPr marL="3120856" algn="l" defTabSz="891674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8pPr>
      <a:lvl9pPr marL="3566693" algn="l" defTabSz="891674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arrowhead.eu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63" y="1470426"/>
            <a:ext cx="3096881" cy="11570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52" y="4546779"/>
            <a:ext cx="3010261" cy="1122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63" y="2989199"/>
            <a:ext cx="3011750" cy="111987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-374466" y="29447"/>
            <a:ext cx="7502437" cy="530289"/>
          </a:xfrm>
        </p:spPr>
        <p:txBody>
          <a:bodyPr>
            <a:noAutofit/>
          </a:bodyPr>
          <a:lstStyle/>
          <a:p>
            <a:r>
              <a:rPr lang="en-US" dirty="0"/>
              <a:t>DB-Risk: The Game of Global Database Placement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59509" y="454105"/>
            <a:ext cx="5828255" cy="263792"/>
          </a:xfrm>
        </p:spPr>
        <p:txBody>
          <a:bodyPr>
            <a:noAutofit/>
          </a:bodyPr>
          <a:lstStyle/>
          <a:p>
            <a:r>
              <a:rPr lang="en-US" sz="1026" dirty="0"/>
              <a:t>Victor Zakhary         Faisal </a:t>
            </a:r>
            <a:r>
              <a:rPr lang="en-US" sz="1026" dirty="0" err="1"/>
              <a:t>Nawab</a:t>
            </a:r>
            <a:r>
              <a:rPr lang="en-US" sz="1026" dirty="0"/>
              <a:t>              </a:t>
            </a:r>
            <a:r>
              <a:rPr lang="en-US" sz="1026" dirty="0" err="1"/>
              <a:t>Divyakant</a:t>
            </a:r>
            <a:r>
              <a:rPr lang="en-US" sz="1026" dirty="0"/>
              <a:t> Agrawal 	Amr El </a:t>
            </a:r>
            <a:r>
              <a:rPr lang="en-US" sz="1026" dirty="0" err="1"/>
              <a:t>Abbadi</a:t>
            </a:r>
            <a:endParaRPr lang="en-US" sz="1026" noProof="1"/>
          </a:p>
        </p:txBody>
      </p:sp>
      <p:sp>
        <p:nvSpPr>
          <p:cNvPr id="170" name="Rectangle 10"/>
          <p:cNvSpPr>
            <a:spLocks noChangeArrowheads="1"/>
          </p:cNvSpPr>
          <p:nvPr/>
        </p:nvSpPr>
        <p:spPr bwMode="auto">
          <a:xfrm>
            <a:off x="142043" y="1051838"/>
            <a:ext cx="3056658" cy="205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27870" tIns="0" rIns="27870" bIns="0" anchor="ctr" anchorCtr="0"/>
          <a:lstStyle/>
          <a:p>
            <a:pPr algn="ctr" defTabSz="955902"/>
            <a:r>
              <a:rPr lang="en-US" sz="1090" b="1" dirty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14" name="AutoShape 26" descr="Arrowhead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228583" y="-30868"/>
            <a:ext cx="65128" cy="6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9538" tIns="9769" rIns="19538" bIns="9769" numCol="1" anchor="t" anchorCtr="0" compatLnSpc="1">
            <a:prstTxWarp prst="textNoShape">
              <a:avLst/>
            </a:prstTxWarp>
          </a:bodyPr>
          <a:lstStyle/>
          <a:p>
            <a:endParaRPr lang="en-US" sz="328" dirty="0"/>
          </a:p>
        </p:txBody>
      </p:sp>
      <p:pic>
        <p:nvPicPr>
          <p:cNvPr id="40" name="Picture 2" descr="http://upload.wikimedia.org/wikipedia/commons/9/9f/UCSB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97" y="764839"/>
            <a:ext cx="589160" cy="26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1" name="Rectangle 10"/>
          <p:cNvSpPr>
            <a:spLocks noChangeArrowheads="1"/>
          </p:cNvSpPr>
          <p:nvPr/>
        </p:nvSpPr>
        <p:spPr bwMode="auto">
          <a:xfrm>
            <a:off x="3527428" y="2583058"/>
            <a:ext cx="3009585" cy="205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27870" tIns="0" rIns="27870" bIns="0" anchor="ctr" anchorCtr="0"/>
          <a:lstStyle/>
          <a:p>
            <a:pPr algn="ctr" defTabSz="955902"/>
            <a:r>
              <a:rPr lang="en-US" sz="1090" b="1" dirty="0">
                <a:solidFill>
                  <a:schemeClr val="tx1"/>
                </a:solidFill>
              </a:rPr>
              <a:t>Optimistic Read</a:t>
            </a:r>
          </a:p>
        </p:txBody>
      </p:sp>
      <p:sp>
        <p:nvSpPr>
          <p:cNvPr id="107" name="Rectangle 10"/>
          <p:cNvSpPr>
            <a:spLocks noChangeArrowheads="1"/>
          </p:cNvSpPr>
          <p:nvPr/>
        </p:nvSpPr>
        <p:spPr bwMode="auto">
          <a:xfrm>
            <a:off x="3527428" y="1051838"/>
            <a:ext cx="3009585" cy="205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27870" tIns="0" rIns="27870" bIns="0" anchor="ctr" anchorCtr="0"/>
          <a:lstStyle/>
          <a:p>
            <a:pPr algn="ctr" defTabSz="955902"/>
            <a:r>
              <a:rPr lang="en-US" sz="1090" b="1" dirty="0">
                <a:solidFill>
                  <a:schemeClr val="tx1"/>
                </a:solidFill>
              </a:rPr>
              <a:t>Commit Handoff</a:t>
            </a:r>
          </a:p>
        </p:txBody>
      </p:sp>
      <p:sp>
        <p:nvSpPr>
          <p:cNvPr id="155" name="Rectangle 10"/>
          <p:cNvSpPr>
            <a:spLocks noChangeArrowheads="1"/>
          </p:cNvSpPr>
          <p:nvPr/>
        </p:nvSpPr>
        <p:spPr bwMode="auto">
          <a:xfrm>
            <a:off x="87622" y="3987947"/>
            <a:ext cx="3056658" cy="205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27870" tIns="0" rIns="27870" bIns="0" anchor="ctr" anchorCtr="0"/>
          <a:lstStyle/>
          <a:p>
            <a:pPr algn="ctr" defTabSz="955902"/>
            <a:r>
              <a:rPr lang="en-US" sz="1090" b="1" dirty="0">
                <a:solidFill>
                  <a:schemeClr val="tx1"/>
                </a:solidFill>
              </a:rPr>
              <a:t>System Model</a:t>
            </a:r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auto">
          <a:xfrm>
            <a:off x="3447822" y="5680148"/>
            <a:ext cx="3009585" cy="205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27870" tIns="0" rIns="27870" bIns="0" anchor="ctr" anchorCtr="0"/>
          <a:lstStyle/>
          <a:p>
            <a:pPr algn="ctr" defTabSz="955902"/>
            <a:r>
              <a:rPr lang="en-US" sz="1090" b="1" dirty="0">
                <a:solidFill>
                  <a:schemeClr val="tx1"/>
                </a:solidFill>
              </a:rPr>
              <a:t>Placement Expert List</a:t>
            </a:r>
          </a:p>
        </p:txBody>
      </p: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3527429" y="4105210"/>
            <a:ext cx="3009585" cy="205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27870" tIns="0" rIns="27870" bIns="0" anchor="ctr" anchorCtr="0"/>
          <a:lstStyle/>
          <a:p>
            <a:pPr algn="ctr" defTabSz="955902"/>
            <a:r>
              <a:rPr lang="en-US" sz="1090" b="1" dirty="0">
                <a:solidFill>
                  <a:schemeClr val="tx1"/>
                </a:solidFill>
              </a:rPr>
              <a:t>Passive Replica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134695" y="7232341"/>
            <a:ext cx="6322712" cy="2494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27870" tIns="0" rIns="27870" bIns="0" anchor="ctr" anchorCtr="0"/>
          <a:lstStyle/>
          <a:p>
            <a:pPr algn="ctr" defTabSz="955902"/>
            <a:r>
              <a:rPr lang="en-US" sz="1090" b="1" dirty="0">
                <a:solidFill>
                  <a:schemeClr val="tx1"/>
                </a:solidFill>
              </a:rPr>
              <a:t>Average Round Trip Time (RTT) in </a:t>
            </a:r>
            <a:r>
              <a:rPr lang="en-US" sz="1090" b="1" dirty="0" err="1">
                <a:solidFill>
                  <a:schemeClr val="tx1"/>
                </a:solidFill>
              </a:rPr>
              <a:t>ms</a:t>
            </a:r>
            <a:r>
              <a:rPr lang="en-US" sz="1090" b="1" dirty="0">
                <a:solidFill>
                  <a:schemeClr val="tx1"/>
                </a:solidFill>
              </a:rPr>
              <a:t> between Amazon datacenters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2"/>
          <a:stretch/>
        </p:blipFill>
        <p:spPr>
          <a:xfrm>
            <a:off x="330611" y="7501630"/>
            <a:ext cx="5954467" cy="1591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06" y="1403295"/>
            <a:ext cx="2894595" cy="14688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3" y="2191119"/>
            <a:ext cx="487395" cy="6186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4196" y="2257470"/>
            <a:ext cx="43313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/>
              <a:t>Where?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74579"/>
              </p:ext>
            </p:extLst>
          </p:nvPr>
        </p:nvGraphicFramePr>
        <p:xfrm>
          <a:off x="3555204" y="6172764"/>
          <a:ext cx="2878350" cy="102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0359">
                  <a:extLst>
                    <a:ext uri="{9D8B030D-6E8A-4147-A177-3AD203B41FA5}">
                      <a16:colId xmlns:a16="http://schemas.microsoft.com/office/drawing/2014/main" val="1368364725"/>
                    </a:ext>
                  </a:extLst>
                </a:gridCol>
                <a:gridCol w="1309995">
                  <a:extLst>
                    <a:ext uri="{9D8B030D-6E8A-4147-A177-3AD203B41FA5}">
                      <a16:colId xmlns:a16="http://schemas.microsoft.com/office/drawing/2014/main" val="3426867205"/>
                    </a:ext>
                  </a:extLst>
                </a:gridCol>
                <a:gridCol w="1047996">
                  <a:extLst>
                    <a:ext uri="{9D8B030D-6E8A-4147-A177-3AD203B41FA5}">
                      <a16:colId xmlns:a16="http://schemas.microsoft.com/office/drawing/2014/main" val="122837699"/>
                    </a:ext>
                  </a:extLst>
                </a:gridCol>
              </a:tblGrid>
              <a:tr h="168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Expert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5875615"/>
                  </a:ext>
                </a:extLst>
              </a:tr>
              <a:tr h="168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842667"/>
                  </a:ext>
                </a:extLst>
              </a:tr>
              <a:tr h="168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479856"/>
                  </a:ext>
                </a:extLst>
              </a:tr>
              <a:tr h="168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3656393"/>
                  </a:ext>
                </a:extLst>
              </a:tr>
              <a:tr h="168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6737641"/>
                  </a:ext>
                </a:extLst>
              </a:tr>
              <a:tr h="168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203539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85540" y="2752463"/>
            <a:ext cx="295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Read from one replica instead of a quorum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Validate at the commit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622" y="2820274"/>
            <a:ext cx="3056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Application requirements:</a:t>
            </a:r>
          </a:p>
          <a:p>
            <a:pPr marL="562703" lvl="1" indent="-171450">
              <a:buFont typeface="Arial" panose="020B0604020202020204" pitchFamily="34" charset="0"/>
              <a:buChar char="•"/>
            </a:pPr>
            <a:r>
              <a:rPr lang="en-US" sz="800" dirty="0"/>
              <a:t>Serializable transaction support</a:t>
            </a:r>
          </a:p>
          <a:p>
            <a:pPr marL="562703" lvl="1" indent="-171450">
              <a:buFont typeface="Arial" panose="020B0604020202020204" pitchFamily="34" charset="0"/>
              <a:buChar char="•"/>
            </a:pPr>
            <a:r>
              <a:rPr lang="en-US" sz="800" dirty="0"/>
              <a:t>Aggregated workload per site</a:t>
            </a:r>
          </a:p>
          <a:p>
            <a:pPr marL="562703" lvl="1" indent="-171450">
              <a:buFont typeface="Arial" panose="020B0604020202020204" pitchFamily="34" charset="0"/>
              <a:buChar char="•"/>
            </a:pPr>
            <a:r>
              <a:rPr lang="en-US" sz="800" dirty="0"/>
              <a:t>Fault tolerance</a:t>
            </a:r>
          </a:p>
          <a:p>
            <a:pPr marL="562703" lvl="1" indent="-171450">
              <a:buFont typeface="Arial" panose="020B0604020202020204" pitchFamily="34" charset="0"/>
              <a:buChar char="•"/>
            </a:pPr>
            <a:r>
              <a:rPr lang="en-US" sz="800" dirty="0"/>
              <a:t>[Cost, political constraints, </a:t>
            </a:r>
            <a:r>
              <a:rPr lang="en-US" sz="800" dirty="0" err="1"/>
              <a:t>etc</a:t>
            </a:r>
            <a:r>
              <a:rPr lang="en-US" sz="8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Outputs:</a:t>
            </a:r>
          </a:p>
          <a:p>
            <a:pPr marL="562703" lvl="1" indent="-171450">
              <a:buFont typeface="Arial" panose="020B0604020202020204" pitchFamily="34" charset="0"/>
              <a:buChar char="•"/>
            </a:pPr>
            <a:r>
              <a:rPr lang="en-US" sz="800" dirty="0"/>
              <a:t>Deployment plan (which datacenters to have replicas)</a:t>
            </a:r>
          </a:p>
          <a:p>
            <a:pPr marL="562703" lvl="1" indent="-171450">
              <a:buFont typeface="Arial" panose="020B0604020202020204" pitchFamily="34" charset="0"/>
              <a:buChar char="•"/>
            </a:pPr>
            <a:r>
              <a:rPr lang="en-US" sz="800" dirty="0"/>
              <a:t>Execution plan (which datacenter should serve a client request)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37214" y="5885980"/>
            <a:ext cx="3410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FF0000"/>
                </a:solidFill>
              </a:rPr>
              <a:t>Can you find a placement that achieves lower latency than our automatic placement generator? </a:t>
            </a:r>
            <a:r>
              <a:rPr lang="en-US" sz="800" dirty="0">
                <a:solidFill>
                  <a:srgbClr val="FF0000"/>
                </a:solidFill>
                <a:sym typeface="Wingdings" panose="05000000000000000000" pitchFamily="2" charset="2"/>
              </a:rPr>
              <a:t>  cs.ucsb.edu/~</a:t>
            </a:r>
            <a:r>
              <a:rPr lang="en-US" sz="800" dirty="0" err="1">
                <a:solidFill>
                  <a:srgbClr val="FF0000"/>
                </a:solidFill>
                <a:sym typeface="Wingdings" panose="05000000000000000000" pitchFamily="2" charset="2"/>
              </a:rPr>
              <a:t>victorzakhary</a:t>
            </a:r>
            <a:r>
              <a:rPr lang="en-US" sz="800" dirty="0">
                <a:solidFill>
                  <a:srgbClr val="FF0000"/>
                </a:solidFill>
                <a:sym typeface="Wingdings" panose="05000000000000000000" pitchFamily="2" charset="2"/>
              </a:rPr>
              <a:t>/demo/demo.html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73635" y="4304391"/>
            <a:ext cx="3273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Reads can be served from an asynchronously updated cached replicas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Passive replicas don’t affect the commit latency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73635" y="1233240"/>
            <a:ext cx="295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Commit can be handed off to a replica closer to a quorum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Can achieve better latency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4695" y="4304391"/>
            <a:ext cx="3009585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5832</TotalTime>
  <Words>152</Words>
  <Application>Microsoft Office PowerPoint</Application>
  <PresentationFormat>Letter Paper (8.5x11 in)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Medium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Victor Zakhary</cp:lastModifiedBy>
  <cp:revision>360</cp:revision>
  <cp:lastPrinted>2013-03-27T18:07:17Z</cp:lastPrinted>
  <dcterms:created xsi:type="dcterms:W3CDTF">2011-01-12T16:45:58Z</dcterms:created>
  <dcterms:modified xsi:type="dcterms:W3CDTF">2016-06-27T22:04:16Z</dcterms:modified>
  <cp:category>templates for scientific poster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