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C228-C173-4A72-A044-6BCE88F3B7BD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714A-DAC6-4B22-A87F-01BFF75B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712130"/>
            <a:ext cx="371429" cy="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8" y="3549939"/>
            <a:ext cx="371429" cy="3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72" y="4098090"/>
            <a:ext cx="371429" cy="3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71" y="2867637"/>
            <a:ext cx="371429" cy="37142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870091">
            <a:off x="1844818" y="3152590"/>
            <a:ext cx="3840520" cy="149242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22" y="3586236"/>
            <a:ext cx="371429" cy="3714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098" y="3424045"/>
            <a:ext cx="371429" cy="3714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02" y="3972196"/>
            <a:ext cx="371429" cy="3714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01" y="2741743"/>
            <a:ext cx="371429" cy="371429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 rot="870091">
            <a:off x="8787427" y="2546429"/>
            <a:ext cx="1451889" cy="213401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19139" y="2133600"/>
            <a:ext cx="4091878" cy="29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58015" y="2126974"/>
            <a:ext cx="4091878" cy="29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0" idx="3"/>
            <a:endCxn id="31" idx="1"/>
          </p:cNvCxnSpPr>
          <p:nvPr/>
        </p:nvCxnSpPr>
        <p:spPr>
          <a:xfrm flipV="1">
            <a:off x="7077951" y="3609760"/>
            <a:ext cx="1765147" cy="16219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0"/>
            <a:endCxn id="33" idx="1"/>
          </p:cNvCxnSpPr>
          <p:nvPr/>
        </p:nvCxnSpPr>
        <p:spPr>
          <a:xfrm flipV="1">
            <a:off x="9028813" y="2927458"/>
            <a:ext cx="540788" cy="496587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2" idx="1"/>
          </p:cNvCxnSpPr>
          <p:nvPr/>
        </p:nvCxnSpPr>
        <p:spPr>
          <a:xfrm>
            <a:off x="9028813" y="3795474"/>
            <a:ext cx="540789" cy="362437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3"/>
            <a:endCxn id="5" idx="1"/>
          </p:cNvCxnSpPr>
          <p:nvPr/>
        </p:nvCxnSpPr>
        <p:spPr>
          <a:xfrm flipV="1">
            <a:off x="2604521" y="3735654"/>
            <a:ext cx="1765147" cy="1621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6" idx="1"/>
          </p:cNvCxnSpPr>
          <p:nvPr/>
        </p:nvCxnSpPr>
        <p:spPr>
          <a:xfrm>
            <a:off x="2604521" y="3897845"/>
            <a:ext cx="2491651" cy="38596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4632" y="3410343"/>
            <a:ext cx="194174" cy="2791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8062" y="3270747"/>
            <a:ext cx="194174" cy="2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7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712130"/>
            <a:ext cx="371429" cy="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8" y="3549939"/>
            <a:ext cx="371429" cy="3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72" y="4098090"/>
            <a:ext cx="371429" cy="3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71" y="2867637"/>
            <a:ext cx="371429" cy="37142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870091">
            <a:off x="1844818" y="3152590"/>
            <a:ext cx="3840520" cy="149242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22" y="3586236"/>
            <a:ext cx="371429" cy="3714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098" y="3424045"/>
            <a:ext cx="371429" cy="3714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02" y="3972196"/>
            <a:ext cx="371429" cy="3714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601" y="2741743"/>
            <a:ext cx="371429" cy="37142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719139" y="2133600"/>
            <a:ext cx="4091878" cy="29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58015" y="2126974"/>
            <a:ext cx="4091878" cy="29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" idx="3"/>
            <a:endCxn id="5" idx="1"/>
          </p:cNvCxnSpPr>
          <p:nvPr/>
        </p:nvCxnSpPr>
        <p:spPr>
          <a:xfrm flipV="1">
            <a:off x="2604521" y="3735654"/>
            <a:ext cx="1765147" cy="1621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6" idx="1"/>
          </p:cNvCxnSpPr>
          <p:nvPr/>
        </p:nvCxnSpPr>
        <p:spPr>
          <a:xfrm>
            <a:off x="2604521" y="3897845"/>
            <a:ext cx="2491651" cy="38596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4632" y="3410343"/>
            <a:ext cx="194174" cy="2791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8062" y="3270747"/>
            <a:ext cx="194174" cy="279191"/>
          </a:xfrm>
          <a:prstGeom prst="rect">
            <a:avLst/>
          </a:prstGeom>
        </p:spPr>
      </p:pic>
      <p:cxnSp>
        <p:nvCxnSpPr>
          <p:cNvPr id="3" name="Curved Connector 2"/>
          <p:cNvCxnSpPr>
            <a:stCxn id="4" idx="0"/>
            <a:endCxn id="4" idx="3"/>
          </p:cNvCxnSpPr>
          <p:nvPr/>
        </p:nvCxnSpPr>
        <p:spPr>
          <a:xfrm rot="16200000" flipH="1">
            <a:off x="2418806" y="3712130"/>
            <a:ext cx="185715" cy="185714"/>
          </a:xfrm>
          <a:prstGeom prst="curvedConnector4">
            <a:avLst>
              <a:gd name="adj1" fmla="val -123092"/>
              <a:gd name="adj2" fmla="val 223092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30" idx="0"/>
            <a:endCxn id="30" idx="3"/>
          </p:cNvCxnSpPr>
          <p:nvPr/>
        </p:nvCxnSpPr>
        <p:spPr>
          <a:xfrm rot="16200000" flipH="1">
            <a:off x="6892236" y="3586236"/>
            <a:ext cx="185715" cy="185714"/>
          </a:xfrm>
          <a:prstGeom prst="curvedConnector4">
            <a:avLst>
              <a:gd name="adj1" fmla="val -123092"/>
              <a:gd name="adj2" fmla="val 223092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10" y="3586236"/>
            <a:ext cx="371429" cy="3714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86" y="3424045"/>
            <a:ext cx="371429" cy="3714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790" y="3972196"/>
            <a:ext cx="371429" cy="3714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789" y="2741743"/>
            <a:ext cx="371429" cy="37142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089203" y="2126974"/>
            <a:ext cx="4091878" cy="29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9250" y="3270747"/>
            <a:ext cx="194174" cy="279191"/>
          </a:xfrm>
          <a:prstGeom prst="rect">
            <a:avLst/>
          </a:prstGeom>
        </p:spPr>
      </p:pic>
      <p:cxnSp>
        <p:nvCxnSpPr>
          <p:cNvPr id="24" name="Curved Connector 23"/>
          <p:cNvCxnSpPr>
            <a:stCxn id="30" idx="0"/>
            <a:endCxn id="30" idx="3"/>
          </p:cNvCxnSpPr>
          <p:nvPr/>
        </p:nvCxnSpPr>
        <p:spPr>
          <a:xfrm rot="16200000" flipH="1">
            <a:off x="6723424" y="3586236"/>
            <a:ext cx="185715" cy="185714"/>
          </a:xfrm>
          <a:prstGeom prst="curvedConnector4">
            <a:avLst>
              <a:gd name="adj1" fmla="val -123092"/>
              <a:gd name="adj2" fmla="val 223092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44" y="3407633"/>
            <a:ext cx="371429" cy="371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48" y="3955784"/>
            <a:ext cx="371429" cy="371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47" y="2725331"/>
            <a:ext cx="371429" cy="37142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57061" y="2110562"/>
            <a:ext cx="4091878" cy="29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7108" y="3254335"/>
            <a:ext cx="194174" cy="279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99275" y="3549938"/>
            <a:ext cx="430570" cy="422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39578" y="3941253"/>
            <a:ext cx="430570" cy="4222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2573" y="3404294"/>
            <a:ext cx="430570" cy="4222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46041" y="2674502"/>
            <a:ext cx="430570" cy="4222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5" idx="1"/>
            <a:endCxn id="28" idx="1"/>
          </p:cNvCxnSpPr>
          <p:nvPr/>
        </p:nvCxnSpPr>
        <p:spPr>
          <a:xfrm>
            <a:off x="2191282" y="3393931"/>
            <a:ext cx="1921291" cy="2214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1"/>
            <a:endCxn id="30" idx="3"/>
          </p:cNvCxnSpPr>
          <p:nvPr/>
        </p:nvCxnSpPr>
        <p:spPr>
          <a:xfrm flipH="1">
            <a:off x="6909139" y="3609760"/>
            <a:ext cx="1765147" cy="1621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71218" y="2699916"/>
            <a:ext cx="430570" cy="4222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642390" y="3391467"/>
            <a:ext cx="430570" cy="4222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371218" y="3972196"/>
            <a:ext cx="430570" cy="40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Zakhary</dc:creator>
  <cp:lastModifiedBy>Victor Zakhary</cp:lastModifiedBy>
  <cp:revision>5</cp:revision>
  <dcterms:created xsi:type="dcterms:W3CDTF">2016-06-27T09:05:35Z</dcterms:created>
  <dcterms:modified xsi:type="dcterms:W3CDTF">2016-06-27T17:09:55Z</dcterms:modified>
</cp:coreProperties>
</file>