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5B4B4-A74C-4848-8C9C-3ABCC31DB0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3064A-3440-4101-8F20-297401017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Security: Protect your digital assets with cutting-edge encryption.</a:t>
          </a:r>
        </a:p>
      </dgm:t>
    </dgm:pt>
    <dgm:pt modelId="{A91F0CCB-BCDB-4E0B-A192-11989F86A054}" type="parTrans" cxnId="{57D4FF14-F176-45D0-AF87-C17761979A55}">
      <dgm:prSet/>
      <dgm:spPr/>
      <dgm:t>
        <a:bodyPr/>
        <a:lstStyle/>
        <a:p>
          <a:endParaRPr lang="en-US"/>
        </a:p>
      </dgm:t>
    </dgm:pt>
    <dgm:pt modelId="{8B3E7D96-AC68-4FC2-8B16-27F73B99FB5F}" type="sibTrans" cxnId="{57D4FF14-F176-45D0-AF87-C17761979A55}">
      <dgm:prSet/>
      <dgm:spPr/>
      <dgm:t>
        <a:bodyPr/>
        <a:lstStyle/>
        <a:p>
          <a:endParaRPr lang="en-US"/>
        </a:p>
      </dgm:t>
    </dgm:pt>
    <dgm:pt modelId="{401D3188-195A-4EF3-9F5E-3A1B05A918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Convenience: Seamlessly manage all your passwords in one secure location.</a:t>
          </a:r>
        </a:p>
      </dgm:t>
    </dgm:pt>
    <dgm:pt modelId="{09FEB44E-AC3F-42AA-BB61-D7D54E90A977}" type="parTrans" cxnId="{F9418EF9-4BE5-414B-B9D9-56D5F49BAE44}">
      <dgm:prSet/>
      <dgm:spPr/>
      <dgm:t>
        <a:bodyPr/>
        <a:lstStyle/>
        <a:p>
          <a:endParaRPr lang="en-US"/>
        </a:p>
      </dgm:t>
    </dgm:pt>
    <dgm:pt modelId="{853E40BE-7417-4D1F-9BC2-32DE03CED127}" type="sibTrans" cxnId="{F9418EF9-4BE5-414B-B9D9-56D5F49BAE44}">
      <dgm:prSet/>
      <dgm:spPr/>
      <dgm:t>
        <a:bodyPr/>
        <a:lstStyle/>
        <a:p>
          <a:endParaRPr lang="en-US"/>
        </a:p>
      </dgm:t>
    </dgm:pt>
    <dgm:pt modelId="{88D32862-A7BA-4C4A-9FA5-F2459F82C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Peace of Mind: Rest easy knowing your sensitive information is safe and accessible only to you.</a:t>
          </a:r>
        </a:p>
      </dgm:t>
    </dgm:pt>
    <dgm:pt modelId="{8DB5F0E5-BFA0-4287-B180-15B66925DB18}" type="parTrans" cxnId="{24810B5B-11EE-4547-9573-92E0924E9EBA}">
      <dgm:prSet/>
      <dgm:spPr/>
      <dgm:t>
        <a:bodyPr/>
        <a:lstStyle/>
        <a:p>
          <a:endParaRPr lang="en-US"/>
        </a:p>
      </dgm:t>
    </dgm:pt>
    <dgm:pt modelId="{1116D79F-B743-4485-9394-D775CE7E565B}" type="sibTrans" cxnId="{24810B5B-11EE-4547-9573-92E0924E9EBA}">
      <dgm:prSet/>
      <dgm:spPr/>
      <dgm:t>
        <a:bodyPr/>
        <a:lstStyle/>
        <a:p>
          <a:endParaRPr lang="en-US"/>
        </a:p>
      </dgm:t>
    </dgm:pt>
    <dgm:pt modelId="{CD4FF525-B4C6-4FED-AD22-D18B5797A27A}" type="pres">
      <dgm:prSet presAssocID="{34E5B4B4-A74C-4848-8C9C-3ABCC31DB06E}" presName="root" presStyleCnt="0">
        <dgm:presLayoutVars>
          <dgm:dir/>
          <dgm:resizeHandles val="exact"/>
        </dgm:presLayoutVars>
      </dgm:prSet>
      <dgm:spPr/>
    </dgm:pt>
    <dgm:pt modelId="{CF5DD717-B8B9-410A-85F6-F6B847667F49}" type="pres">
      <dgm:prSet presAssocID="{B273064A-3440-4101-8F20-2974010176C6}" presName="compNode" presStyleCnt="0"/>
      <dgm:spPr/>
    </dgm:pt>
    <dgm:pt modelId="{C29F3BF2-4CC2-457B-815D-59AA5509B2F2}" type="pres">
      <dgm:prSet presAssocID="{B273064A-3440-4101-8F20-2974010176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ssakaappi"/>
        </a:ext>
      </dgm:extLst>
    </dgm:pt>
    <dgm:pt modelId="{9505C3DD-6A35-42E4-9A30-9F0FB411460B}" type="pres">
      <dgm:prSet presAssocID="{B273064A-3440-4101-8F20-2974010176C6}" presName="spaceRect" presStyleCnt="0"/>
      <dgm:spPr/>
    </dgm:pt>
    <dgm:pt modelId="{A7E2CBD5-A47C-45A0-97C9-38B6A074C286}" type="pres">
      <dgm:prSet presAssocID="{B273064A-3440-4101-8F20-2974010176C6}" presName="textRect" presStyleLbl="revTx" presStyleIdx="0" presStyleCnt="3">
        <dgm:presLayoutVars>
          <dgm:chMax val="1"/>
          <dgm:chPref val="1"/>
        </dgm:presLayoutVars>
      </dgm:prSet>
      <dgm:spPr/>
    </dgm:pt>
    <dgm:pt modelId="{EE70673A-167D-49D8-9BDD-A808269F1BF8}" type="pres">
      <dgm:prSet presAssocID="{8B3E7D96-AC68-4FC2-8B16-27F73B99FB5F}" presName="sibTrans" presStyleCnt="0"/>
      <dgm:spPr/>
    </dgm:pt>
    <dgm:pt modelId="{3D5C9DDC-11A7-479E-876E-AA8CB596D8CB}" type="pres">
      <dgm:prSet presAssocID="{401D3188-195A-4EF3-9F5E-3A1B05A918E9}" presName="compNode" presStyleCnt="0"/>
      <dgm:spPr/>
    </dgm:pt>
    <dgm:pt modelId="{6F0605F9-385F-4C6A-BB91-3B7991221DB3}" type="pres">
      <dgm:prSet presAssocID="{401D3188-195A-4EF3-9F5E-3A1B05A918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kitse"/>
        </a:ext>
      </dgm:extLst>
    </dgm:pt>
    <dgm:pt modelId="{21E0A4A5-D5B3-4981-AD74-12A23C4739D1}" type="pres">
      <dgm:prSet presAssocID="{401D3188-195A-4EF3-9F5E-3A1B05A918E9}" presName="spaceRect" presStyleCnt="0"/>
      <dgm:spPr/>
    </dgm:pt>
    <dgm:pt modelId="{86B535DC-FBE1-41C1-9D67-9BD55A66F792}" type="pres">
      <dgm:prSet presAssocID="{401D3188-195A-4EF3-9F5E-3A1B05A918E9}" presName="textRect" presStyleLbl="revTx" presStyleIdx="1" presStyleCnt="3">
        <dgm:presLayoutVars>
          <dgm:chMax val="1"/>
          <dgm:chPref val="1"/>
        </dgm:presLayoutVars>
      </dgm:prSet>
      <dgm:spPr/>
    </dgm:pt>
    <dgm:pt modelId="{9A17C78D-26CE-4532-B692-C27D173BDCD1}" type="pres">
      <dgm:prSet presAssocID="{853E40BE-7417-4D1F-9BC2-32DE03CED127}" presName="sibTrans" presStyleCnt="0"/>
      <dgm:spPr/>
    </dgm:pt>
    <dgm:pt modelId="{20D54FE2-B573-4DF2-B6EC-558D406F4F8C}" type="pres">
      <dgm:prSet presAssocID="{88D32862-A7BA-4C4A-9FA5-F2459F82C5F8}" presName="compNode" presStyleCnt="0"/>
      <dgm:spPr/>
    </dgm:pt>
    <dgm:pt modelId="{5EFDFB2F-4067-4216-9B20-B4341FA32434}" type="pres">
      <dgm:prSet presAssocID="{88D32862-A7BA-4C4A-9FA5-F2459F82C5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06D56285-D74E-4477-B989-17FE10C3C658}" type="pres">
      <dgm:prSet presAssocID="{88D32862-A7BA-4C4A-9FA5-F2459F82C5F8}" presName="spaceRect" presStyleCnt="0"/>
      <dgm:spPr/>
    </dgm:pt>
    <dgm:pt modelId="{023A7DC4-CF1D-4A49-BF19-8914152BCC91}" type="pres">
      <dgm:prSet presAssocID="{88D32862-A7BA-4C4A-9FA5-F2459F82C5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1D3E0E-2C54-4A66-B87B-37D9A368D61A}" type="presOf" srcId="{88D32862-A7BA-4C4A-9FA5-F2459F82C5F8}" destId="{023A7DC4-CF1D-4A49-BF19-8914152BCC91}" srcOrd="0" destOrd="0" presId="urn:microsoft.com/office/officeart/2018/2/layout/IconLabelList"/>
    <dgm:cxn modelId="{57D4FF14-F176-45D0-AF87-C17761979A55}" srcId="{34E5B4B4-A74C-4848-8C9C-3ABCC31DB06E}" destId="{B273064A-3440-4101-8F20-2974010176C6}" srcOrd="0" destOrd="0" parTransId="{A91F0CCB-BCDB-4E0B-A192-11989F86A054}" sibTransId="{8B3E7D96-AC68-4FC2-8B16-27F73B99FB5F}"/>
    <dgm:cxn modelId="{4942743D-64A0-4C3C-977D-3C6917102E63}" type="presOf" srcId="{34E5B4B4-A74C-4848-8C9C-3ABCC31DB06E}" destId="{CD4FF525-B4C6-4FED-AD22-D18B5797A27A}" srcOrd="0" destOrd="0" presId="urn:microsoft.com/office/officeart/2018/2/layout/IconLabelList"/>
    <dgm:cxn modelId="{24810B5B-11EE-4547-9573-92E0924E9EBA}" srcId="{34E5B4B4-A74C-4848-8C9C-3ABCC31DB06E}" destId="{88D32862-A7BA-4C4A-9FA5-F2459F82C5F8}" srcOrd="2" destOrd="0" parTransId="{8DB5F0E5-BFA0-4287-B180-15B66925DB18}" sibTransId="{1116D79F-B743-4485-9394-D775CE7E565B}"/>
    <dgm:cxn modelId="{C8163652-73E8-4861-A71F-83ED1F3A3D1F}" type="presOf" srcId="{401D3188-195A-4EF3-9F5E-3A1B05A918E9}" destId="{86B535DC-FBE1-41C1-9D67-9BD55A66F792}" srcOrd="0" destOrd="0" presId="urn:microsoft.com/office/officeart/2018/2/layout/IconLabelList"/>
    <dgm:cxn modelId="{4925AE7C-F622-45F4-AAB4-170C92598B7D}" type="presOf" srcId="{B273064A-3440-4101-8F20-2974010176C6}" destId="{A7E2CBD5-A47C-45A0-97C9-38B6A074C286}" srcOrd="0" destOrd="0" presId="urn:microsoft.com/office/officeart/2018/2/layout/IconLabelList"/>
    <dgm:cxn modelId="{F9418EF9-4BE5-414B-B9D9-56D5F49BAE44}" srcId="{34E5B4B4-A74C-4848-8C9C-3ABCC31DB06E}" destId="{401D3188-195A-4EF3-9F5E-3A1B05A918E9}" srcOrd="1" destOrd="0" parTransId="{09FEB44E-AC3F-42AA-BB61-D7D54E90A977}" sibTransId="{853E40BE-7417-4D1F-9BC2-32DE03CED127}"/>
    <dgm:cxn modelId="{304E6365-36D8-48F1-812E-DFB374435CEC}" type="presParOf" srcId="{CD4FF525-B4C6-4FED-AD22-D18B5797A27A}" destId="{CF5DD717-B8B9-410A-85F6-F6B847667F49}" srcOrd="0" destOrd="0" presId="urn:microsoft.com/office/officeart/2018/2/layout/IconLabelList"/>
    <dgm:cxn modelId="{FDC22295-D2EC-40C3-9DEE-90F9E3692324}" type="presParOf" srcId="{CF5DD717-B8B9-410A-85F6-F6B847667F49}" destId="{C29F3BF2-4CC2-457B-815D-59AA5509B2F2}" srcOrd="0" destOrd="0" presId="urn:microsoft.com/office/officeart/2018/2/layout/IconLabelList"/>
    <dgm:cxn modelId="{E6097E7A-0DC8-4ECB-B6C0-7E0653DF0725}" type="presParOf" srcId="{CF5DD717-B8B9-410A-85F6-F6B847667F49}" destId="{9505C3DD-6A35-42E4-9A30-9F0FB411460B}" srcOrd="1" destOrd="0" presId="urn:microsoft.com/office/officeart/2018/2/layout/IconLabelList"/>
    <dgm:cxn modelId="{96C5430E-FBEF-4B11-AFE6-14821AF55566}" type="presParOf" srcId="{CF5DD717-B8B9-410A-85F6-F6B847667F49}" destId="{A7E2CBD5-A47C-45A0-97C9-38B6A074C286}" srcOrd="2" destOrd="0" presId="urn:microsoft.com/office/officeart/2018/2/layout/IconLabelList"/>
    <dgm:cxn modelId="{A74706A5-A1D0-4704-8563-43A64B251E84}" type="presParOf" srcId="{CD4FF525-B4C6-4FED-AD22-D18B5797A27A}" destId="{EE70673A-167D-49D8-9BDD-A808269F1BF8}" srcOrd="1" destOrd="0" presId="urn:microsoft.com/office/officeart/2018/2/layout/IconLabelList"/>
    <dgm:cxn modelId="{B23FE9E2-4B8F-44A5-9993-6E68A1788B88}" type="presParOf" srcId="{CD4FF525-B4C6-4FED-AD22-D18B5797A27A}" destId="{3D5C9DDC-11A7-479E-876E-AA8CB596D8CB}" srcOrd="2" destOrd="0" presId="urn:microsoft.com/office/officeart/2018/2/layout/IconLabelList"/>
    <dgm:cxn modelId="{754973BA-A500-42A8-A0D2-A495174BBF6A}" type="presParOf" srcId="{3D5C9DDC-11A7-479E-876E-AA8CB596D8CB}" destId="{6F0605F9-385F-4C6A-BB91-3B7991221DB3}" srcOrd="0" destOrd="0" presId="urn:microsoft.com/office/officeart/2018/2/layout/IconLabelList"/>
    <dgm:cxn modelId="{470760F0-1CB4-4E10-8094-187C9813F411}" type="presParOf" srcId="{3D5C9DDC-11A7-479E-876E-AA8CB596D8CB}" destId="{21E0A4A5-D5B3-4981-AD74-12A23C4739D1}" srcOrd="1" destOrd="0" presId="urn:microsoft.com/office/officeart/2018/2/layout/IconLabelList"/>
    <dgm:cxn modelId="{0B5D134D-B9D7-4749-AA35-03D0AA4BCD83}" type="presParOf" srcId="{3D5C9DDC-11A7-479E-876E-AA8CB596D8CB}" destId="{86B535DC-FBE1-41C1-9D67-9BD55A66F792}" srcOrd="2" destOrd="0" presId="urn:microsoft.com/office/officeart/2018/2/layout/IconLabelList"/>
    <dgm:cxn modelId="{239FC337-CF41-4707-A83F-604DFCD7CCC9}" type="presParOf" srcId="{CD4FF525-B4C6-4FED-AD22-D18B5797A27A}" destId="{9A17C78D-26CE-4532-B692-C27D173BDCD1}" srcOrd="3" destOrd="0" presId="urn:microsoft.com/office/officeart/2018/2/layout/IconLabelList"/>
    <dgm:cxn modelId="{8180FEA3-2CE3-4CE7-B979-6F2C069C92A9}" type="presParOf" srcId="{CD4FF525-B4C6-4FED-AD22-D18B5797A27A}" destId="{20D54FE2-B573-4DF2-B6EC-558D406F4F8C}" srcOrd="4" destOrd="0" presId="urn:microsoft.com/office/officeart/2018/2/layout/IconLabelList"/>
    <dgm:cxn modelId="{E317FC14-3BE9-4044-ACB3-D16B9C551869}" type="presParOf" srcId="{20D54FE2-B573-4DF2-B6EC-558D406F4F8C}" destId="{5EFDFB2F-4067-4216-9B20-B4341FA32434}" srcOrd="0" destOrd="0" presId="urn:microsoft.com/office/officeart/2018/2/layout/IconLabelList"/>
    <dgm:cxn modelId="{FFE20E10-9713-44AF-95E8-2B3384A5C2EB}" type="presParOf" srcId="{20D54FE2-B573-4DF2-B6EC-558D406F4F8C}" destId="{06D56285-D74E-4477-B989-17FE10C3C658}" srcOrd="1" destOrd="0" presId="urn:microsoft.com/office/officeart/2018/2/layout/IconLabelList"/>
    <dgm:cxn modelId="{34EF3E27-3F03-4DB4-8F66-C455C5A93A08}" type="presParOf" srcId="{20D54FE2-B573-4DF2-B6EC-558D406F4F8C}" destId="{023A7DC4-CF1D-4A49-BF19-8914152BCC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35214-CD37-4514-A5F5-365C1A2B0E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0C8DFF-A624-4AA7-B348-9AE951C1B23E}">
      <dgm:prSet/>
      <dgm:spPr/>
      <dgm:t>
        <a:bodyPr/>
        <a:lstStyle/>
        <a:p>
          <a:r>
            <a:rPr lang="en-US"/>
            <a:t>Feature Showcase: SecurePass at a Glance</a:t>
          </a:r>
        </a:p>
      </dgm:t>
    </dgm:pt>
    <dgm:pt modelId="{3EAC37F7-6FB2-40C0-A6E3-0C4BB05A3552}" type="parTrans" cxnId="{3E8DC4D9-7E52-47BB-AB07-5303B303AC60}">
      <dgm:prSet/>
      <dgm:spPr/>
      <dgm:t>
        <a:bodyPr/>
        <a:lstStyle/>
        <a:p>
          <a:endParaRPr lang="en-US"/>
        </a:p>
      </dgm:t>
    </dgm:pt>
    <dgm:pt modelId="{F23BA889-AE55-45E2-8178-43E67D0B266B}" type="sibTrans" cxnId="{3E8DC4D9-7E52-47BB-AB07-5303B303AC60}">
      <dgm:prSet/>
      <dgm:spPr/>
      <dgm:t>
        <a:bodyPr/>
        <a:lstStyle/>
        <a:p>
          <a:endParaRPr lang="en-US"/>
        </a:p>
      </dgm:t>
    </dgm:pt>
    <dgm:pt modelId="{0C89A7AA-D7D2-4CDB-8095-6AE75322416F}">
      <dgm:prSet/>
      <dgm:spPr/>
      <dgm:t>
        <a:bodyPr/>
        <a:lstStyle/>
        <a:p>
          <a:r>
            <a:rPr lang="en-US"/>
            <a:t>Client-Side Secure Password Encryption with AES GCM</a:t>
          </a:r>
        </a:p>
      </dgm:t>
    </dgm:pt>
    <dgm:pt modelId="{3CBCDF49-C39D-4132-8FA6-F6B5A2B23967}" type="parTrans" cxnId="{9CB4EDA6-6F15-40C4-8965-3974BDEBAD3A}">
      <dgm:prSet/>
      <dgm:spPr/>
      <dgm:t>
        <a:bodyPr/>
        <a:lstStyle/>
        <a:p>
          <a:endParaRPr lang="en-US"/>
        </a:p>
      </dgm:t>
    </dgm:pt>
    <dgm:pt modelId="{57900CF3-7389-4317-B20B-4E6D2ACCF9BD}" type="sibTrans" cxnId="{9CB4EDA6-6F15-40C4-8965-3974BDEBAD3A}">
      <dgm:prSet/>
      <dgm:spPr/>
      <dgm:t>
        <a:bodyPr/>
        <a:lstStyle/>
        <a:p>
          <a:endParaRPr lang="en-US"/>
        </a:p>
      </dgm:t>
    </dgm:pt>
    <dgm:pt modelId="{071925E9-8428-4CE7-86E1-9A7DC5B80E64}">
      <dgm:prSet/>
      <dgm:spPr/>
      <dgm:t>
        <a:bodyPr/>
        <a:lstStyle/>
        <a:p>
          <a:r>
            <a:rPr lang="en-US"/>
            <a:t>Utilizes AES-GCM encryption to safeguard passwords locally, ensuring maximum security before transmission.</a:t>
          </a:r>
        </a:p>
      </dgm:t>
    </dgm:pt>
    <dgm:pt modelId="{5CC9C912-5072-48B9-9C48-19209A6F3267}" type="parTrans" cxnId="{3B018A48-29D3-4911-9871-44A17923145C}">
      <dgm:prSet/>
      <dgm:spPr/>
      <dgm:t>
        <a:bodyPr/>
        <a:lstStyle/>
        <a:p>
          <a:endParaRPr lang="en-US"/>
        </a:p>
      </dgm:t>
    </dgm:pt>
    <dgm:pt modelId="{ACED7110-F325-4B64-A9F1-FAA1339C5B7F}" type="sibTrans" cxnId="{3B018A48-29D3-4911-9871-44A17923145C}">
      <dgm:prSet/>
      <dgm:spPr/>
      <dgm:t>
        <a:bodyPr/>
        <a:lstStyle/>
        <a:p>
          <a:endParaRPr lang="en-US"/>
        </a:p>
      </dgm:t>
    </dgm:pt>
    <dgm:pt modelId="{7E898C3E-87F9-4E9B-B547-1EEB8E6C3995}">
      <dgm:prSet/>
      <dgm:spPr/>
      <dgm:t>
        <a:bodyPr/>
        <a:lstStyle/>
        <a:p>
          <a:r>
            <a:rPr lang="en-US"/>
            <a:t>Securely Generate Random Passwords</a:t>
          </a:r>
        </a:p>
      </dgm:t>
    </dgm:pt>
    <dgm:pt modelId="{24567E59-D325-43C4-AEA5-24A5FBA896BD}" type="parTrans" cxnId="{0D0E9F08-9156-49E5-8950-0190778DC901}">
      <dgm:prSet/>
      <dgm:spPr/>
      <dgm:t>
        <a:bodyPr/>
        <a:lstStyle/>
        <a:p>
          <a:endParaRPr lang="en-US"/>
        </a:p>
      </dgm:t>
    </dgm:pt>
    <dgm:pt modelId="{23601476-F845-4673-9BC3-6171A7CA63E2}" type="sibTrans" cxnId="{0D0E9F08-9156-49E5-8950-0190778DC901}">
      <dgm:prSet/>
      <dgm:spPr/>
      <dgm:t>
        <a:bodyPr/>
        <a:lstStyle/>
        <a:p>
          <a:endParaRPr lang="en-US"/>
        </a:p>
      </dgm:t>
    </dgm:pt>
    <dgm:pt modelId="{994A79B8-674E-4753-B376-86CEBD3929B4}">
      <dgm:prSet/>
      <dgm:spPr/>
      <dgm:t>
        <a:bodyPr/>
        <a:lstStyle/>
        <a:p>
          <a:r>
            <a:rPr lang="en-US"/>
            <a:t>Seamlessly generate highly secure passwords using robust cryptographic methods, enhancing your online protection.</a:t>
          </a:r>
        </a:p>
      </dgm:t>
    </dgm:pt>
    <dgm:pt modelId="{58DBEC02-977D-4C3D-998D-29CEAB01F386}" type="parTrans" cxnId="{5C0E3C29-426C-4655-B55A-C9272CE2CA6B}">
      <dgm:prSet/>
      <dgm:spPr/>
      <dgm:t>
        <a:bodyPr/>
        <a:lstStyle/>
        <a:p>
          <a:endParaRPr lang="en-US"/>
        </a:p>
      </dgm:t>
    </dgm:pt>
    <dgm:pt modelId="{5E4BE519-06C6-4592-978B-CD597C586892}" type="sibTrans" cxnId="{5C0E3C29-426C-4655-B55A-C9272CE2CA6B}">
      <dgm:prSet/>
      <dgm:spPr/>
      <dgm:t>
        <a:bodyPr/>
        <a:lstStyle/>
        <a:p>
          <a:endParaRPr lang="en-US"/>
        </a:p>
      </dgm:t>
    </dgm:pt>
    <dgm:pt modelId="{40360323-D8A5-40E0-8367-C271A1A21608}">
      <dgm:prSet/>
      <dgm:spPr/>
      <dgm:t>
        <a:bodyPr/>
        <a:lstStyle/>
        <a:p>
          <a:r>
            <a:rPr lang="en-US"/>
            <a:t>Secure Storage in PostgreSQL Database</a:t>
          </a:r>
        </a:p>
      </dgm:t>
    </dgm:pt>
    <dgm:pt modelId="{B9F2F3C9-C15D-41E3-9EA7-71DB3E7C26FE}" type="parTrans" cxnId="{32E2C7F3-BC57-4371-B0A4-D80DBD14FBD2}">
      <dgm:prSet/>
      <dgm:spPr/>
      <dgm:t>
        <a:bodyPr/>
        <a:lstStyle/>
        <a:p>
          <a:endParaRPr lang="en-US"/>
        </a:p>
      </dgm:t>
    </dgm:pt>
    <dgm:pt modelId="{EE9FB1F7-8B56-427C-A5EC-CDD57675D257}" type="sibTrans" cxnId="{32E2C7F3-BC57-4371-B0A4-D80DBD14FBD2}">
      <dgm:prSet/>
      <dgm:spPr/>
      <dgm:t>
        <a:bodyPr/>
        <a:lstStyle/>
        <a:p>
          <a:endParaRPr lang="en-US"/>
        </a:p>
      </dgm:t>
    </dgm:pt>
    <dgm:pt modelId="{2F563A90-978C-4BC9-8401-B6EACA8006BE}">
      <dgm:prSet/>
      <dgm:spPr/>
      <dgm:t>
        <a:bodyPr/>
        <a:lstStyle/>
        <a:p>
          <a:r>
            <a:rPr lang="en-US"/>
            <a:t>All passwords securely stored in a PostgreSQL database, inaccessible to external threats, ensuring data integrity and confidentiality.</a:t>
          </a:r>
        </a:p>
      </dgm:t>
    </dgm:pt>
    <dgm:pt modelId="{4666719F-7186-4CBC-9CB5-797D296FCF58}" type="parTrans" cxnId="{A6FDB8CA-CE45-4592-A114-5814083305D0}">
      <dgm:prSet/>
      <dgm:spPr/>
      <dgm:t>
        <a:bodyPr/>
        <a:lstStyle/>
        <a:p>
          <a:endParaRPr lang="en-US"/>
        </a:p>
      </dgm:t>
    </dgm:pt>
    <dgm:pt modelId="{C5E14EEE-030A-40D9-97A3-56BB3765E877}" type="sibTrans" cxnId="{A6FDB8CA-CE45-4592-A114-5814083305D0}">
      <dgm:prSet/>
      <dgm:spPr/>
      <dgm:t>
        <a:bodyPr/>
        <a:lstStyle/>
        <a:p>
          <a:endParaRPr lang="en-US"/>
        </a:p>
      </dgm:t>
    </dgm:pt>
    <dgm:pt modelId="{6879BC41-B778-421D-B957-6953A7687C19}">
      <dgm:prSet/>
      <dgm:spPr/>
      <dgm:t>
        <a:bodyPr/>
        <a:lstStyle/>
        <a:p>
          <a:r>
            <a:rPr lang="en-US"/>
            <a:t>Multi-User Support</a:t>
          </a:r>
        </a:p>
      </dgm:t>
    </dgm:pt>
    <dgm:pt modelId="{0AA4028E-D9A0-4907-BC4D-1D78642B7909}" type="parTrans" cxnId="{9F75A022-C235-4B01-8789-0AA6AFC5AFC0}">
      <dgm:prSet/>
      <dgm:spPr/>
      <dgm:t>
        <a:bodyPr/>
        <a:lstStyle/>
        <a:p>
          <a:endParaRPr lang="en-US"/>
        </a:p>
      </dgm:t>
    </dgm:pt>
    <dgm:pt modelId="{BBB058FC-08A9-48FC-A8C9-40B555604241}" type="sibTrans" cxnId="{9F75A022-C235-4B01-8789-0AA6AFC5AFC0}">
      <dgm:prSet/>
      <dgm:spPr/>
      <dgm:t>
        <a:bodyPr/>
        <a:lstStyle/>
        <a:p>
          <a:endParaRPr lang="en-US"/>
        </a:p>
      </dgm:t>
    </dgm:pt>
    <dgm:pt modelId="{92E60DCB-478C-4DE5-94CE-3E5E7656A545}">
      <dgm:prSet/>
      <dgm:spPr/>
      <dgm:t>
        <a:bodyPr/>
        <a:lstStyle/>
        <a:p>
          <a:r>
            <a:rPr lang="en-US"/>
            <a:t>Flexible user management system allowing multiple users to securely access and manage their passwords within the platform.</a:t>
          </a:r>
        </a:p>
      </dgm:t>
    </dgm:pt>
    <dgm:pt modelId="{89E0AAD4-736F-4646-8D2D-9CC63E8EE58A}" type="parTrans" cxnId="{93D210B9-2E09-4B5C-88F9-690EB257B8E1}">
      <dgm:prSet/>
      <dgm:spPr/>
      <dgm:t>
        <a:bodyPr/>
        <a:lstStyle/>
        <a:p>
          <a:endParaRPr lang="en-US"/>
        </a:p>
      </dgm:t>
    </dgm:pt>
    <dgm:pt modelId="{6502662A-ED46-47BF-A1CC-41D26762C471}" type="sibTrans" cxnId="{93D210B9-2E09-4B5C-88F9-690EB257B8E1}">
      <dgm:prSet/>
      <dgm:spPr/>
      <dgm:t>
        <a:bodyPr/>
        <a:lstStyle/>
        <a:p>
          <a:endParaRPr lang="en-US"/>
        </a:p>
      </dgm:t>
    </dgm:pt>
    <dgm:pt modelId="{B89B6CA5-A44E-409D-9064-2416F835407D}">
      <dgm:prSet/>
      <dgm:spPr/>
      <dgm:t>
        <a:bodyPr/>
        <a:lstStyle/>
        <a:p>
          <a:r>
            <a:rPr lang="en-US"/>
            <a:t>Intuitive React Interface</a:t>
          </a:r>
        </a:p>
      </dgm:t>
    </dgm:pt>
    <dgm:pt modelId="{A2FBD5B5-C6AB-433C-B06D-02359C0E566D}" type="parTrans" cxnId="{43C7A2ED-CD7D-44AD-A8F2-BDCC6A58C9E4}">
      <dgm:prSet/>
      <dgm:spPr/>
      <dgm:t>
        <a:bodyPr/>
        <a:lstStyle/>
        <a:p>
          <a:endParaRPr lang="en-US"/>
        </a:p>
      </dgm:t>
    </dgm:pt>
    <dgm:pt modelId="{57026105-1468-4B14-98C6-5C0A11C5899C}" type="sibTrans" cxnId="{43C7A2ED-CD7D-44AD-A8F2-BDCC6A58C9E4}">
      <dgm:prSet/>
      <dgm:spPr/>
      <dgm:t>
        <a:bodyPr/>
        <a:lstStyle/>
        <a:p>
          <a:endParaRPr lang="en-US"/>
        </a:p>
      </dgm:t>
    </dgm:pt>
    <dgm:pt modelId="{5ECB4316-C10E-4C41-BDE8-C5C06BCB0FF4}">
      <dgm:prSet/>
      <dgm:spPr/>
      <dgm:t>
        <a:bodyPr/>
        <a:lstStyle/>
        <a:p>
          <a:r>
            <a:rPr lang="en-US"/>
            <a:t>User-friendly React interface offering a seamless and responsive user experience across devices, prioritizing accessibility and ease of use.</a:t>
          </a:r>
        </a:p>
      </dgm:t>
    </dgm:pt>
    <dgm:pt modelId="{87ED577D-FCB2-4339-B438-242471C99541}" type="parTrans" cxnId="{5243FA84-BE31-4047-ADE3-46C22C912C56}">
      <dgm:prSet/>
      <dgm:spPr/>
      <dgm:t>
        <a:bodyPr/>
        <a:lstStyle/>
        <a:p>
          <a:endParaRPr lang="en-US"/>
        </a:p>
      </dgm:t>
    </dgm:pt>
    <dgm:pt modelId="{E10C5954-72B2-4428-9E96-61B717750A15}" type="sibTrans" cxnId="{5243FA84-BE31-4047-ADE3-46C22C912C56}">
      <dgm:prSet/>
      <dgm:spPr/>
      <dgm:t>
        <a:bodyPr/>
        <a:lstStyle/>
        <a:p>
          <a:endParaRPr lang="en-US"/>
        </a:p>
      </dgm:t>
    </dgm:pt>
    <dgm:pt modelId="{CF1F82D9-203C-44F1-A3A0-096F36C9AC10}">
      <dgm:prSet/>
      <dgm:spPr/>
      <dgm:t>
        <a:bodyPr/>
        <a:lstStyle/>
        <a:p>
          <a:r>
            <a:rPr lang="en-US"/>
            <a:t>SQL Injection Prevention</a:t>
          </a:r>
        </a:p>
      </dgm:t>
    </dgm:pt>
    <dgm:pt modelId="{EB3DFAEC-5673-4BCC-93A5-5B53CE6333B9}" type="parTrans" cxnId="{6D9F97D0-28F6-425B-B0A5-13243450074D}">
      <dgm:prSet/>
      <dgm:spPr/>
      <dgm:t>
        <a:bodyPr/>
        <a:lstStyle/>
        <a:p>
          <a:endParaRPr lang="en-US"/>
        </a:p>
      </dgm:t>
    </dgm:pt>
    <dgm:pt modelId="{F68C1CA5-8391-4DC2-912B-E74CD920EF6C}" type="sibTrans" cxnId="{6D9F97D0-28F6-425B-B0A5-13243450074D}">
      <dgm:prSet/>
      <dgm:spPr/>
      <dgm:t>
        <a:bodyPr/>
        <a:lstStyle/>
        <a:p>
          <a:endParaRPr lang="en-US"/>
        </a:p>
      </dgm:t>
    </dgm:pt>
    <dgm:pt modelId="{F6D5346A-59C5-4E88-B96A-77CF3FD90427}">
      <dgm:prSet/>
      <dgm:spPr/>
      <dgm:t>
        <a:bodyPr/>
        <a:lstStyle/>
        <a:p>
          <a:r>
            <a:rPr lang="en-US"/>
            <a:t>Built-in measures to prevent SQL injection attacks, ensuring the integrity and security of stored data at all times.</a:t>
          </a:r>
        </a:p>
      </dgm:t>
    </dgm:pt>
    <dgm:pt modelId="{2D482033-3817-4964-BEBE-E9358643486A}" type="parTrans" cxnId="{658232A7-3E91-4CFB-BF56-18C6F9EE2AAD}">
      <dgm:prSet/>
      <dgm:spPr/>
      <dgm:t>
        <a:bodyPr/>
        <a:lstStyle/>
        <a:p>
          <a:endParaRPr lang="en-US"/>
        </a:p>
      </dgm:t>
    </dgm:pt>
    <dgm:pt modelId="{7C5DBCEB-498D-4795-9FAD-A65C22804F5A}" type="sibTrans" cxnId="{658232A7-3E91-4CFB-BF56-18C6F9EE2AAD}">
      <dgm:prSet/>
      <dgm:spPr/>
      <dgm:t>
        <a:bodyPr/>
        <a:lstStyle/>
        <a:p>
          <a:endParaRPr lang="en-US"/>
        </a:p>
      </dgm:t>
    </dgm:pt>
    <dgm:pt modelId="{D182B9E7-E9DA-402C-B14E-C135FB8B6E31}" type="pres">
      <dgm:prSet presAssocID="{75D35214-CD37-4514-A5F5-365C1A2B0EC8}" presName="diagram" presStyleCnt="0">
        <dgm:presLayoutVars>
          <dgm:dir/>
          <dgm:resizeHandles val="exact"/>
        </dgm:presLayoutVars>
      </dgm:prSet>
      <dgm:spPr/>
    </dgm:pt>
    <dgm:pt modelId="{B78D510A-384F-415A-9FF8-6DE58068D919}" type="pres">
      <dgm:prSet presAssocID="{B30C8DFF-A624-4AA7-B348-9AE951C1B23E}" presName="node" presStyleLbl="node1" presStyleIdx="0" presStyleCnt="13">
        <dgm:presLayoutVars>
          <dgm:bulletEnabled val="1"/>
        </dgm:presLayoutVars>
      </dgm:prSet>
      <dgm:spPr/>
    </dgm:pt>
    <dgm:pt modelId="{AD9B9FD1-AFCB-4731-A54E-D8CB278CFC15}" type="pres">
      <dgm:prSet presAssocID="{F23BA889-AE55-45E2-8178-43E67D0B266B}" presName="sibTrans" presStyleCnt="0"/>
      <dgm:spPr/>
    </dgm:pt>
    <dgm:pt modelId="{C55275CA-363D-437A-BA84-755A9A3C4A5D}" type="pres">
      <dgm:prSet presAssocID="{0C89A7AA-D7D2-4CDB-8095-6AE75322416F}" presName="node" presStyleLbl="node1" presStyleIdx="1" presStyleCnt="13">
        <dgm:presLayoutVars>
          <dgm:bulletEnabled val="1"/>
        </dgm:presLayoutVars>
      </dgm:prSet>
      <dgm:spPr/>
    </dgm:pt>
    <dgm:pt modelId="{E1CC14AB-1EFE-4195-92FD-B3EF3C9C97C5}" type="pres">
      <dgm:prSet presAssocID="{57900CF3-7389-4317-B20B-4E6D2ACCF9BD}" presName="sibTrans" presStyleCnt="0"/>
      <dgm:spPr/>
    </dgm:pt>
    <dgm:pt modelId="{38B979DB-6192-411A-B5E4-D0E983128013}" type="pres">
      <dgm:prSet presAssocID="{071925E9-8428-4CE7-86E1-9A7DC5B80E64}" presName="node" presStyleLbl="node1" presStyleIdx="2" presStyleCnt="13">
        <dgm:presLayoutVars>
          <dgm:bulletEnabled val="1"/>
        </dgm:presLayoutVars>
      </dgm:prSet>
      <dgm:spPr/>
    </dgm:pt>
    <dgm:pt modelId="{EE892628-4156-4327-ABD6-46108BF023AB}" type="pres">
      <dgm:prSet presAssocID="{ACED7110-F325-4B64-A9F1-FAA1339C5B7F}" presName="sibTrans" presStyleCnt="0"/>
      <dgm:spPr/>
    </dgm:pt>
    <dgm:pt modelId="{362FF93F-D2A3-4AFE-A36B-1D5DB1B0A889}" type="pres">
      <dgm:prSet presAssocID="{7E898C3E-87F9-4E9B-B547-1EEB8E6C3995}" presName="node" presStyleLbl="node1" presStyleIdx="3" presStyleCnt="13">
        <dgm:presLayoutVars>
          <dgm:bulletEnabled val="1"/>
        </dgm:presLayoutVars>
      </dgm:prSet>
      <dgm:spPr/>
    </dgm:pt>
    <dgm:pt modelId="{6F6FF8F2-5F5E-484D-976E-B619036D1484}" type="pres">
      <dgm:prSet presAssocID="{23601476-F845-4673-9BC3-6171A7CA63E2}" presName="sibTrans" presStyleCnt="0"/>
      <dgm:spPr/>
    </dgm:pt>
    <dgm:pt modelId="{8AB869EA-1EFE-417E-8097-7E70E9E29B2A}" type="pres">
      <dgm:prSet presAssocID="{994A79B8-674E-4753-B376-86CEBD3929B4}" presName="node" presStyleLbl="node1" presStyleIdx="4" presStyleCnt="13">
        <dgm:presLayoutVars>
          <dgm:bulletEnabled val="1"/>
        </dgm:presLayoutVars>
      </dgm:prSet>
      <dgm:spPr/>
    </dgm:pt>
    <dgm:pt modelId="{3A7D9AF9-A591-4527-842D-409492A1C382}" type="pres">
      <dgm:prSet presAssocID="{5E4BE519-06C6-4592-978B-CD597C586892}" presName="sibTrans" presStyleCnt="0"/>
      <dgm:spPr/>
    </dgm:pt>
    <dgm:pt modelId="{86E29782-4DEA-4C69-81CF-13150D983227}" type="pres">
      <dgm:prSet presAssocID="{40360323-D8A5-40E0-8367-C271A1A21608}" presName="node" presStyleLbl="node1" presStyleIdx="5" presStyleCnt="13">
        <dgm:presLayoutVars>
          <dgm:bulletEnabled val="1"/>
        </dgm:presLayoutVars>
      </dgm:prSet>
      <dgm:spPr/>
    </dgm:pt>
    <dgm:pt modelId="{D12833F7-D60E-4337-AB0E-7D55A60AFA53}" type="pres">
      <dgm:prSet presAssocID="{EE9FB1F7-8B56-427C-A5EC-CDD57675D257}" presName="sibTrans" presStyleCnt="0"/>
      <dgm:spPr/>
    </dgm:pt>
    <dgm:pt modelId="{E7C045B1-E44A-4AB0-9411-9E1FA3E34C47}" type="pres">
      <dgm:prSet presAssocID="{2F563A90-978C-4BC9-8401-B6EACA8006BE}" presName="node" presStyleLbl="node1" presStyleIdx="6" presStyleCnt="13">
        <dgm:presLayoutVars>
          <dgm:bulletEnabled val="1"/>
        </dgm:presLayoutVars>
      </dgm:prSet>
      <dgm:spPr/>
    </dgm:pt>
    <dgm:pt modelId="{43D9B436-7857-49C1-A3A0-24C5A902722F}" type="pres">
      <dgm:prSet presAssocID="{C5E14EEE-030A-40D9-97A3-56BB3765E877}" presName="sibTrans" presStyleCnt="0"/>
      <dgm:spPr/>
    </dgm:pt>
    <dgm:pt modelId="{FF65DDFE-9B63-4E1F-B3D0-C7385ADC9B16}" type="pres">
      <dgm:prSet presAssocID="{6879BC41-B778-421D-B957-6953A7687C19}" presName="node" presStyleLbl="node1" presStyleIdx="7" presStyleCnt="13">
        <dgm:presLayoutVars>
          <dgm:bulletEnabled val="1"/>
        </dgm:presLayoutVars>
      </dgm:prSet>
      <dgm:spPr/>
    </dgm:pt>
    <dgm:pt modelId="{0439872E-2E08-43E9-94A9-E1F79C9756E3}" type="pres">
      <dgm:prSet presAssocID="{BBB058FC-08A9-48FC-A8C9-40B555604241}" presName="sibTrans" presStyleCnt="0"/>
      <dgm:spPr/>
    </dgm:pt>
    <dgm:pt modelId="{95D1D628-4A0D-4554-BB46-2CF07FC6394F}" type="pres">
      <dgm:prSet presAssocID="{92E60DCB-478C-4DE5-94CE-3E5E7656A545}" presName="node" presStyleLbl="node1" presStyleIdx="8" presStyleCnt="13">
        <dgm:presLayoutVars>
          <dgm:bulletEnabled val="1"/>
        </dgm:presLayoutVars>
      </dgm:prSet>
      <dgm:spPr/>
    </dgm:pt>
    <dgm:pt modelId="{374B2D64-1883-458A-959E-39FDC3657BF3}" type="pres">
      <dgm:prSet presAssocID="{6502662A-ED46-47BF-A1CC-41D26762C471}" presName="sibTrans" presStyleCnt="0"/>
      <dgm:spPr/>
    </dgm:pt>
    <dgm:pt modelId="{A285FD7B-607F-473A-95C2-B11D599B9EEB}" type="pres">
      <dgm:prSet presAssocID="{B89B6CA5-A44E-409D-9064-2416F835407D}" presName="node" presStyleLbl="node1" presStyleIdx="9" presStyleCnt="13">
        <dgm:presLayoutVars>
          <dgm:bulletEnabled val="1"/>
        </dgm:presLayoutVars>
      </dgm:prSet>
      <dgm:spPr/>
    </dgm:pt>
    <dgm:pt modelId="{AF55D13B-9518-46DB-81D1-6BBBD3E19E2C}" type="pres">
      <dgm:prSet presAssocID="{57026105-1468-4B14-98C6-5C0A11C5899C}" presName="sibTrans" presStyleCnt="0"/>
      <dgm:spPr/>
    </dgm:pt>
    <dgm:pt modelId="{4495D6BE-7734-46EC-9ADD-6E793AFF238C}" type="pres">
      <dgm:prSet presAssocID="{5ECB4316-C10E-4C41-BDE8-C5C06BCB0FF4}" presName="node" presStyleLbl="node1" presStyleIdx="10" presStyleCnt="13">
        <dgm:presLayoutVars>
          <dgm:bulletEnabled val="1"/>
        </dgm:presLayoutVars>
      </dgm:prSet>
      <dgm:spPr/>
    </dgm:pt>
    <dgm:pt modelId="{01864A49-C72A-4CB5-8A78-078B7893D486}" type="pres">
      <dgm:prSet presAssocID="{E10C5954-72B2-4428-9E96-61B717750A15}" presName="sibTrans" presStyleCnt="0"/>
      <dgm:spPr/>
    </dgm:pt>
    <dgm:pt modelId="{1DA35101-65DB-4B0E-AD21-791C275009FC}" type="pres">
      <dgm:prSet presAssocID="{CF1F82D9-203C-44F1-A3A0-096F36C9AC10}" presName="node" presStyleLbl="node1" presStyleIdx="11" presStyleCnt="13">
        <dgm:presLayoutVars>
          <dgm:bulletEnabled val="1"/>
        </dgm:presLayoutVars>
      </dgm:prSet>
      <dgm:spPr/>
    </dgm:pt>
    <dgm:pt modelId="{DAF04923-C07A-49B6-98B9-2ACB85766DF9}" type="pres">
      <dgm:prSet presAssocID="{F68C1CA5-8391-4DC2-912B-E74CD920EF6C}" presName="sibTrans" presStyleCnt="0"/>
      <dgm:spPr/>
    </dgm:pt>
    <dgm:pt modelId="{1901A4B3-F53D-4955-B47D-4F47B744F9DA}" type="pres">
      <dgm:prSet presAssocID="{F6D5346A-59C5-4E88-B96A-77CF3FD90427}" presName="node" presStyleLbl="node1" presStyleIdx="12" presStyleCnt="13">
        <dgm:presLayoutVars>
          <dgm:bulletEnabled val="1"/>
        </dgm:presLayoutVars>
      </dgm:prSet>
      <dgm:spPr/>
    </dgm:pt>
  </dgm:ptLst>
  <dgm:cxnLst>
    <dgm:cxn modelId="{0D0E9F08-9156-49E5-8950-0190778DC901}" srcId="{75D35214-CD37-4514-A5F5-365C1A2B0EC8}" destId="{7E898C3E-87F9-4E9B-B547-1EEB8E6C3995}" srcOrd="3" destOrd="0" parTransId="{24567E59-D325-43C4-AEA5-24A5FBA896BD}" sibTransId="{23601476-F845-4673-9BC3-6171A7CA63E2}"/>
    <dgm:cxn modelId="{9F75A022-C235-4B01-8789-0AA6AFC5AFC0}" srcId="{75D35214-CD37-4514-A5F5-365C1A2B0EC8}" destId="{6879BC41-B778-421D-B957-6953A7687C19}" srcOrd="7" destOrd="0" parTransId="{0AA4028E-D9A0-4907-BC4D-1D78642B7909}" sibTransId="{BBB058FC-08A9-48FC-A8C9-40B555604241}"/>
    <dgm:cxn modelId="{5C0E3C29-426C-4655-B55A-C9272CE2CA6B}" srcId="{75D35214-CD37-4514-A5F5-365C1A2B0EC8}" destId="{994A79B8-674E-4753-B376-86CEBD3929B4}" srcOrd="4" destOrd="0" parTransId="{58DBEC02-977D-4C3D-998D-29CEAB01F386}" sibTransId="{5E4BE519-06C6-4592-978B-CD597C586892}"/>
    <dgm:cxn modelId="{B8238A38-3FE9-4158-857D-473DB55627FC}" type="presOf" srcId="{75D35214-CD37-4514-A5F5-365C1A2B0EC8}" destId="{D182B9E7-E9DA-402C-B14E-C135FB8B6E31}" srcOrd="0" destOrd="0" presId="urn:microsoft.com/office/officeart/2005/8/layout/default"/>
    <dgm:cxn modelId="{57565661-BC53-4A8E-B153-1FC9035B0498}" type="presOf" srcId="{7E898C3E-87F9-4E9B-B547-1EEB8E6C3995}" destId="{362FF93F-D2A3-4AFE-A36B-1D5DB1B0A889}" srcOrd="0" destOrd="0" presId="urn:microsoft.com/office/officeart/2005/8/layout/default"/>
    <dgm:cxn modelId="{3B018A48-29D3-4911-9871-44A17923145C}" srcId="{75D35214-CD37-4514-A5F5-365C1A2B0EC8}" destId="{071925E9-8428-4CE7-86E1-9A7DC5B80E64}" srcOrd="2" destOrd="0" parTransId="{5CC9C912-5072-48B9-9C48-19209A6F3267}" sibTransId="{ACED7110-F325-4B64-A9F1-FAA1339C5B7F}"/>
    <dgm:cxn modelId="{934A0B6A-7EB7-4D92-A5BB-CFF6DC7EAE7D}" type="presOf" srcId="{5ECB4316-C10E-4C41-BDE8-C5C06BCB0FF4}" destId="{4495D6BE-7734-46EC-9ADD-6E793AFF238C}" srcOrd="0" destOrd="0" presId="urn:microsoft.com/office/officeart/2005/8/layout/default"/>
    <dgm:cxn modelId="{4BAA716B-14D9-4903-BDED-1AAE53EB62CE}" type="presOf" srcId="{0C89A7AA-D7D2-4CDB-8095-6AE75322416F}" destId="{C55275CA-363D-437A-BA84-755A9A3C4A5D}" srcOrd="0" destOrd="0" presId="urn:microsoft.com/office/officeart/2005/8/layout/default"/>
    <dgm:cxn modelId="{5243FA84-BE31-4047-ADE3-46C22C912C56}" srcId="{75D35214-CD37-4514-A5F5-365C1A2B0EC8}" destId="{5ECB4316-C10E-4C41-BDE8-C5C06BCB0FF4}" srcOrd="10" destOrd="0" parTransId="{87ED577D-FCB2-4339-B438-242471C99541}" sibTransId="{E10C5954-72B2-4428-9E96-61B717750A15}"/>
    <dgm:cxn modelId="{C2298C8A-C2F3-4A17-BE13-25E6B04D877C}" type="presOf" srcId="{CF1F82D9-203C-44F1-A3A0-096F36C9AC10}" destId="{1DA35101-65DB-4B0E-AD21-791C275009FC}" srcOrd="0" destOrd="0" presId="urn:microsoft.com/office/officeart/2005/8/layout/default"/>
    <dgm:cxn modelId="{D7336492-41D0-4C1C-A499-C937EFA2D43F}" type="presOf" srcId="{071925E9-8428-4CE7-86E1-9A7DC5B80E64}" destId="{38B979DB-6192-411A-B5E4-D0E983128013}" srcOrd="0" destOrd="0" presId="urn:microsoft.com/office/officeart/2005/8/layout/default"/>
    <dgm:cxn modelId="{23389A95-ADCD-4ED0-B76A-E63BB606F5A6}" type="presOf" srcId="{B89B6CA5-A44E-409D-9064-2416F835407D}" destId="{A285FD7B-607F-473A-95C2-B11D599B9EEB}" srcOrd="0" destOrd="0" presId="urn:microsoft.com/office/officeart/2005/8/layout/default"/>
    <dgm:cxn modelId="{D5F43FA3-1AB2-413A-981C-B388C2AB5587}" type="presOf" srcId="{F6D5346A-59C5-4E88-B96A-77CF3FD90427}" destId="{1901A4B3-F53D-4955-B47D-4F47B744F9DA}" srcOrd="0" destOrd="0" presId="urn:microsoft.com/office/officeart/2005/8/layout/default"/>
    <dgm:cxn modelId="{9CB4EDA6-6F15-40C4-8965-3974BDEBAD3A}" srcId="{75D35214-CD37-4514-A5F5-365C1A2B0EC8}" destId="{0C89A7AA-D7D2-4CDB-8095-6AE75322416F}" srcOrd="1" destOrd="0" parTransId="{3CBCDF49-C39D-4132-8FA6-F6B5A2B23967}" sibTransId="{57900CF3-7389-4317-B20B-4E6D2ACCF9BD}"/>
    <dgm:cxn modelId="{658232A7-3E91-4CFB-BF56-18C6F9EE2AAD}" srcId="{75D35214-CD37-4514-A5F5-365C1A2B0EC8}" destId="{F6D5346A-59C5-4E88-B96A-77CF3FD90427}" srcOrd="12" destOrd="0" parTransId="{2D482033-3817-4964-BEBE-E9358643486A}" sibTransId="{7C5DBCEB-498D-4795-9FAD-A65C22804F5A}"/>
    <dgm:cxn modelId="{93D210B9-2E09-4B5C-88F9-690EB257B8E1}" srcId="{75D35214-CD37-4514-A5F5-365C1A2B0EC8}" destId="{92E60DCB-478C-4DE5-94CE-3E5E7656A545}" srcOrd="8" destOrd="0" parTransId="{89E0AAD4-736F-4646-8D2D-9CC63E8EE58A}" sibTransId="{6502662A-ED46-47BF-A1CC-41D26762C471}"/>
    <dgm:cxn modelId="{5B0EB9BC-6A26-4BEA-B922-7DA82C8BB657}" type="presOf" srcId="{40360323-D8A5-40E0-8367-C271A1A21608}" destId="{86E29782-4DEA-4C69-81CF-13150D983227}" srcOrd="0" destOrd="0" presId="urn:microsoft.com/office/officeart/2005/8/layout/default"/>
    <dgm:cxn modelId="{10C648C9-7362-41B7-BAFD-EA5BEC8F90B4}" type="presOf" srcId="{994A79B8-674E-4753-B376-86CEBD3929B4}" destId="{8AB869EA-1EFE-417E-8097-7E70E9E29B2A}" srcOrd="0" destOrd="0" presId="urn:microsoft.com/office/officeart/2005/8/layout/default"/>
    <dgm:cxn modelId="{A6FDB8CA-CE45-4592-A114-5814083305D0}" srcId="{75D35214-CD37-4514-A5F5-365C1A2B0EC8}" destId="{2F563A90-978C-4BC9-8401-B6EACA8006BE}" srcOrd="6" destOrd="0" parTransId="{4666719F-7186-4CBC-9CB5-797D296FCF58}" sibTransId="{C5E14EEE-030A-40D9-97A3-56BB3765E877}"/>
    <dgm:cxn modelId="{2BCECFCC-F0BC-4DDF-AE84-3A10AAF266FB}" type="presOf" srcId="{6879BC41-B778-421D-B957-6953A7687C19}" destId="{FF65DDFE-9B63-4E1F-B3D0-C7385ADC9B16}" srcOrd="0" destOrd="0" presId="urn:microsoft.com/office/officeart/2005/8/layout/default"/>
    <dgm:cxn modelId="{6D9F97D0-28F6-425B-B0A5-13243450074D}" srcId="{75D35214-CD37-4514-A5F5-365C1A2B0EC8}" destId="{CF1F82D9-203C-44F1-A3A0-096F36C9AC10}" srcOrd="11" destOrd="0" parTransId="{EB3DFAEC-5673-4BCC-93A5-5B53CE6333B9}" sibTransId="{F68C1CA5-8391-4DC2-912B-E74CD920EF6C}"/>
    <dgm:cxn modelId="{74B5AED4-EC0C-464C-A778-F9A49CC7D591}" type="presOf" srcId="{B30C8DFF-A624-4AA7-B348-9AE951C1B23E}" destId="{B78D510A-384F-415A-9FF8-6DE58068D919}" srcOrd="0" destOrd="0" presId="urn:microsoft.com/office/officeart/2005/8/layout/default"/>
    <dgm:cxn modelId="{3E8DC4D9-7E52-47BB-AB07-5303B303AC60}" srcId="{75D35214-CD37-4514-A5F5-365C1A2B0EC8}" destId="{B30C8DFF-A624-4AA7-B348-9AE951C1B23E}" srcOrd="0" destOrd="0" parTransId="{3EAC37F7-6FB2-40C0-A6E3-0C4BB05A3552}" sibTransId="{F23BA889-AE55-45E2-8178-43E67D0B266B}"/>
    <dgm:cxn modelId="{CC5A1ADD-239D-43F9-BB0A-3816B3B56C07}" type="presOf" srcId="{92E60DCB-478C-4DE5-94CE-3E5E7656A545}" destId="{95D1D628-4A0D-4554-BB46-2CF07FC6394F}" srcOrd="0" destOrd="0" presId="urn:microsoft.com/office/officeart/2005/8/layout/default"/>
    <dgm:cxn modelId="{CEF9EBE1-864D-4ECB-9B66-0DF836C3E4FA}" type="presOf" srcId="{2F563A90-978C-4BC9-8401-B6EACA8006BE}" destId="{E7C045B1-E44A-4AB0-9411-9E1FA3E34C47}" srcOrd="0" destOrd="0" presId="urn:microsoft.com/office/officeart/2005/8/layout/default"/>
    <dgm:cxn modelId="{43C7A2ED-CD7D-44AD-A8F2-BDCC6A58C9E4}" srcId="{75D35214-CD37-4514-A5F5-365C1A2B0EC8}" destId="{B89B6CA5-A44E-409D-9064-2416F835407D}" srcOrd="9" destOrd="0" parTransId="{A2FBD5B5-C6AB-433C-B06D-02359C0E566D}" sibTransId="{57026105-1468-4B14-98C6-5C0A11C5899C}"/>
    <dgm:cxn modelId="{32E2C7F3-BC57-4371-B0A4-D80DBD14FBD2}" srcId="{75D35214-CD37-4514-A5F5-365C1A2B0EC8}" destId="{40360323-D8A5-40E0-8367-C271A1A21608}" srcOrd="5" destOrd="0" parTransId="{B9F2F3C9-C15D-41E3-9EA7-71DB3E7C26FE}" sibTransId="{EE9FB1F7-8B56-427C-A5EC-CDD57675D257}"/>
    <dgm:cxn modelId="{19468149-F8DB-4E4C-B2E1-5BD0153A77FA}" type="presParOf" srcId="{D182B9E7-E9DA-402C-B14E-C135FB8B6E31}" destId="{B78D510A-384F-415A-9FF8-6DE58068D919}" srcOrd="0" destOrd="0" presId="urn:microsoft.com/office/officeart/2005/8/layout/default"/>
    <dgm:cxn modelId="{C64A7FCF-08BC-43B9-BD19-F435571CD212}" type="presParOf" srcId="{D182B9E7-E9DA-402C-B14E-C135FB8B6E31}" destId="{AD9B9FD1-AFCB-4731-A54E-D8CB278CFC15}" srcOrd="1" destOrd="0" presId="urn:microsoft.com/office/officeart/2005/8/layout/default"/>
    <dgm:cxn modelId="{27133686-8CC0-4C31-8CB4-233D48852999}" type="presParOf" srcId="{D182B9E7-E9DA-402C-B14E-C135FB8B6E31}" destId="{C55275CA-363D-437A-BA84-755A9A3C4A5D}" srcOrd="2" destOrd="0" presId="urn:microsoft.com/office/officeart/2005/8/layout/default"/>
    <dgm:cxn modelId="{358477C8-3B12-4BA6-89D4-4C65148381F9}" type="presParOf" srcId="{D182B9E7-E9DA-402C-B14E-C135FB8B6E31}" destId="{E1CC14AB-1EFE-4195-92FD-B3EF3C9C97C5}" srcOrd="3" destOrd="0" presId="urn:microsoft.com/office/officeart/2005/8/layout/default"/>
    <dgm:cxn modelId="{F1B79371-23C7-4E90-AE6D-498DCD46460C}" type="presParOf" srcId="{D182B9E7-E9DA-402C-B14E-C135FB8B6E31}" destId="{38B979DB-6192-411A-B5E4-D0E983128013}" srcOrd="4" destOrd="0" presId="urn:microsoft.com/office/officeart/2005/8/layout/default"/>
    <dgm:cxn modelId="{90EA4C1B-61A2-4802-A0C4-4CE858FFF70A}" type="presParOf" srcId="{D182B9E7-E9DA-402C-B14E-C135FB8B6E31}" destId="{EE892628-4156-4327-ABD6-46108BF023AB}" srcOrd="5" destOrd="0" presId="urn:microsoft.com/office/officeart/2005/8/layout/default"/>
    <dgm:cxn modelId="{CB6588FA-A1D5-4997-9F92-F45257804B54}" type="presParOf" srcId="{D182B9E7-E9DA-402C-B14E-C135FB8B6E31}" destId="{362FF93F-D2A3-4AFE-A36B-1D5DB1B0A889}" srcOrd="6" destOrd="0" presId="urn:microsoft.com/office/officeart/2005/8/layout/default"/>
    <dgm:cxn modelId="{0BAD61D3-9718-4B0A-ADC7-9489D9734A25}" type="presParOf" srcId="{D182B9E7-E9DA-402C-B14E-C135FB8B6E31}" destId="{6F6FF8F2-5F5E-484D-976E-B619036D1484}" srcOrd="7" destOrd="0" presId="urn:microsoft.com/office/officeart/2005/8/layout/default"/>
    <dgm:cxn modelId="{5535779B-AA00-4DED-B0EE-78C453328024}" type="presParOf" srcId="{D182B9E7-E9DA-402C-B14E-C135FB8B6E31}" destId="{8AB869EA-1EFE-417E-8097-7E70E9E29B2A}" srcOrd="8" destOrd="0" presId="urn:microsoft.com/office/officeart/2005/8/layout/default"/>
    <dgm:cxn modelId="{4F7CE70A-6ECB-405A-90B2-F19FA4554600}" type="presParOf" srcId="{D182B9E7-E9DA-402C-B14E-C135FB8B6E31}" destId="{3A7D9AF9-A591-4527-842D-409492A1C382}" srcOrd="9" destOrd="0" presId="urn:microsoft.com/office/officeart/2005/8/layout/default"/>
    <dgm:cxn modelId="{90939E36-833C-4B0D-9E53-178FB6EF6C4A}" type="presParOf" srcId="{D182B9E7-E9DA-402C-B14E-C135FB8B6E31}" destId="{86E29782-4DEA-4C69-81CF-13150D983227}" srcOrd="10" destOrd="0" presId="urn:microsoft.com/office/officeart/2005/8/layout/default"/>
    <dgm:cxn modelId="{8CABF337-785A-48F5-9E8E-4F213EB0D8E9}" type="presParOf" srcId="{D182B9E7-E9DA-402C-B14E-C135FB8B6E31}" destId="{D12833F7-D60E-4337-AB0E-7D55A60AFA53}" srcOrd="11" destOrd="0" presId="urn:microsoft.com/office/officeart/2005/8/layout/default"/>
    <dgm:cxn modelId="{D0A6CA3E-08B8-46CE-A670-10BAE2E27FFE}" type="presParOf" srcId="{D182B9E7-E9DA-402C-B14E-C135FB8B6E31}" destId="{E7C045B1-E44A-4AB0-9411-9E1FA3E34C47}" srcOrd="12" destOrd="0" presId="urn:microsoft.com/office/officeart/2005/8/layout/default"/>
    <dgm:cxn modelId="{8C11E221-E656-4AB5-9C75-076CCC9E6336}" type="presParOf" srcId="{D182B9E7-E9DA-402C-B14E-C135FB8B6E31}" destId="{43D9B436-7857-49C1-A3A0-24C5A902722F}" srcOrd="13" destOrd="0" presId="urn:microsoft.com/office/officeart/2005/8/layout/default"/>
    <dgm:cxn modelId="{9CC818CA-3B60-469D-9B51-37ACE7CA0295}" type="presParOf" srcId="{D182B9E7-E9DA-402C-B14E-C135FB8B6E31}" destId="{FF65DDFE-9B63-4E1F-B3D0-C7385ADC9B16}" srcOrd="14" destOrd="0" presId="urn:microsoft.com/office/officeart/2005/8/layout/default"/>
    <dgm:cxn modelId="{ED771EA5-6E31-4AC7-973F-0606D73817CC}" type="presParOf" srcId="{D182B9E7-E9DA-402C-B14E-C135FB8B6E31}" destId="{0439872E-2E08-43E9-94A9-E1F79C9756E3}" srcOrd="15" destOrd="0" presId="urn:microsoft.com/office/officeart/2005/8/layout/default"/>
    <dgm:cxn modelId="{99BC4499-9925-404C-9023-32243ED4D075}" type="presParOf" srcId="{D182B9E7-E9DA-402C-B14E-C135FB8B6E31}" destId="{95D1D628-4A0D-4554-BB46-2CF07FC6394F}" srcOrd="16" destOrd="0" presId="urn:microsoft.com/office/officeart/2005/8/layout/default"/>
    <dgm:cxn modelId="{AD5D17CE-64B3-495A-8DFF-DD1956C363BF}" type="presParOf" srcId="{D182B9E7-E9DA-402C-B14E-C135FB8B6E31}" destId="{374B2D64-1883-458A-959E-39FDC3657BF3}" srcOrd="17" destOrd="0" presId="urn:microsoft.com/office/officeart/2005/8/layout/default"/>
    <dgm:cxn modelId="{F7A8CADF-C82A-41E8-90EE-B57D9DCFDC07}" type="presParOf" srcId="{D182B9E7-E9DA-402C-B14E-C135FB8B6E31}" destId="{A285FD7B-607F-473A-95C2-B11D599B9EEB}" srcOrd="18" destOrd="0" presId="urn:microsoft.com/office/officeart/2005/8/layout/default"/>
    <dgm:cxn modelId="{A5F93FB9-F54A-451D-9FC6-75DA16C82A21}" type="presParOf" srcId="{D182B9E7-E9DA-402C-B14E-C135FB8B6E31}" destId="{AF55D13B-9518-46DB-81D1-6BBBD3E19E2C}" srcOrd="19" destOrd="0" presId="urn:microsoft.com/office/officeart/2005/8/layout/default"/>
    <dgm:cxn modelId="{9EA5F180-6F2B-48EB-BD12-68D5BEE7084E}" type="presParOf" srcId="{D182B9E7-E9DA-402C-B14E-C135FB8B6E31}" destId="{4495D6BE-7734-46EC-9ADD-6E793AFF238C}" srcOrd="20" destOrd="0" presId="urn:microsoft.com/office/officeart/2005/8/layout/default"/>
    <dgm:cxn modelId="{AFF427F0-50E5-47EA-A751-CECA7E434B60}" type="presParOf" srcId="{D182B9E7-E9DA-402C-B14E-C135FB8B6E31}" destId="{01864A49-C72A-4CB5-8A78-078B7893D486}" srcOrd="21" destOrd="0" presId="urn:microsoft.com/office/officeart/2005/8/layout/default"/>
    <dgm:cxn modelId="{5CC5C126-087A-4EB9-A645-5545AF6A6FDB}" type="presParOf" srcId="{D182B9E7-E9DA-402C-B14E-C135FB8B6E31}" destId="{1DA35101-65DB-4B0E-AD21-791C275009FC}" srcOrd="22" destOrd="0" presId="urn:microsoft.com/office/officeart/2005/8/layout/default"/>
    <dgm:cxn modelId="{FBD7D500-CC4B-4CEA-8F87-C69995DF32FE}" type="presParOf" srcId="{D182B9E7-E9DA-402C-B14E-C135FB8B6E31}" destId="{DAF04923-C07A-49B6-98B9-2ACB85766DF9}" srcOrd="23" destOrd="0" presId="urn:microsoft.com/office/officeart/2005/8/layout/default"/>
    <dgm:cxn modelId="{B5DDDCE0-0E15-4B78-A496-81FE671A99CD}" type="presParOf" srcId="{D182B9E7-E9DA-402C-B14E-C135FB8B6E31}" destId="{1901A4B3-F53D-4955-B47D-4F47B744F9DA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F3BF2-4CC2-457B-815D-59AA5509B2F2}">
      <dsp:nvSpPr>
        <dsp:cNvPr id="0" name=""/>
        <dsp:cNvSpPr/>
      </dsp:nvSpPr>
      <dsp:spPr>
        <a:xfrm>
          <a:off x="1123415" y="800254"/>
          <a:ext cx="1284822" cy="1284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2CBD5-A47C-45A0-97C9-38B6A074C286}">
      <dsp:nvSpPr>
        <dsp:cNvPr id="0" name=""/>
        <dsp:cNvSpPr/>
      </dsp:nvSpPr>
      <dsp:spPr>
        <a:xfrm>
          <a:off x="338246" y="2439097"/>
          <a:ext cx="285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Advanced Security: Protect your digital assets with cutting-edge encryption.</a:t>
          </a:r>
        </a:p>
      </dsp:txBody>
      <dsp:txXfrm>
        <a:off x="338246" y="2439097"/>
        <a:ext cx="2855160" cy="720000"/>
      </dsp:txXfrm>
    </dsp:sp>
    <dsp:sp modelId="{6F0605F9-385F-4C6A-BB91-3B7991221DB3}">
      <dsp:nvSpPr>
        <dsp:cNvPr id="0" name=""/>
        <dsp:cNvSpPr/>
      </dsp:nvSpPr>
      <dsp:spPr>
        <a:xfrm>
          <a:off x="4478229" y="800254"/>
          <a:ext cx="1284822" cy="1284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535DC-FBE1-41C1-9D67-9BD55A66F792}">
      <dsp:nvSpPr>
        <dsp:cNvPr id="0" name=""/>
        <dsp:cNvSpPr/>
      </dsp:nvSpPr>
      <dsp:spPr>
        <a:xfrm>
          <a:off x="3693060" y="2439097"/>
          <a:ext cx="285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Convenience: Seamlessly manage all your passwords in one secure location.</a:t>
          </a:r>
        </a:p>
      </dsp:txBody>
      <dsp:txXfrm>
        <a:off x="3693060" y="2439097"/>
        <a:ext cx="2855160" cy="720000"/>
      </dsp:txXfrm>
    </dsp:sp>
    <dsp:sp modelId="{5EFDFB2F-4067-4216-9B20-B4341FA32434}">
      <dsp:nvSpPr>
        <dsp:cNvPr id="0" name=""/>
        <dsp:cNvSpPr/>
      </dsp:nvSpPr>
      <dsp:spPr>
        <a:xfrm>
          <a:off x="7833042" y="800254"/>
          <a:ext cx="1284822" cy="1284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A7DC4-CF1D-4A49-BF19-8914152BCC91}">
      <dsp:nvSpPr>
        <dsp:cNvPr id="0" name=""/>
        <dsp:cNvSpPr/>
      </dsp:nvSpPr>
      <dsp:spPr>
        <a:xfrm>
          <a:off x="7047873" y="2439097"/>
          <a:ext cx="28551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Peace of Mind: Rest easy knowing your sensitive information is safe and accessible only to you.</a:t>
          </a:r>
        </a:p>
      </dsp:txBody>
      <dsp:txXfrm>
        <a:off x="7047873" y="2439097"/>
        <a:ext cx="28551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D510A-384F-415A-9FF8-6DE58068D919}">
      <dsp:nvSpPr>
        <dsp:cNvPr id="0" name=""/>
        <dsp:cNvSpPr/>
      </dsp:nvSpPr>
      <dsp:spPr>
        <a:xfrm>
          <a:off x="3500" y="84439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Showcase: SecurePass at a Glance</a:t>
          </a:r>
        </a:p>
      </dsp:txBody>
      <dsp:txXfrm>
        <a:off x="3500" y="84439"/>
        <a:ext cx="1895236" cy="1137142"/>
      </dsp:txXfrm>
    </dsp:sp>
    <dsp:sp modelId="{C55275CA-363D-437A-BA84-755A9A3C4A5D}">
      <dsp:nvSpPr>
        <dsp:cNvPr id="0" name=""/>
        <dsp:cNvSpPr/>
      </dsp:nvSpPr>
      <dsp:spPr>
        <a:xfrm>
          <a:off x="2088260" y="84439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Client-Side Secure Password Encryption with AES GCM</a:t>
          </a:r>
        </a:p>
      </dsp:txBody>
      <dsp:txXfrm>
        <a:off x="2088260" y="84439"/>
        <a:ext cx="1895236" cy="1137142"/>
      </dsp:txXfrm>
    </dsp:sp>
    <dsp:sp modelId="{38B979DB-6192-411A-B5E4-D0E983128013}">
      <dsp:nvSpPr>
        <dsp:cNvPr id="0" name=""/>
        <dsp:cNvSpPr/>
      </dsp:nvSpPr>
      <dsp:spPr>
        <a:xfrm>
          <a:off x="4173021" y="84439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Utilizes AES-GCM encryption to safeguard passwords locally, ensuring maximum security before transmission.</a:t>
          </a:r>
        </a:p>
      </dsp:txBody>
      <dsp:txXfrm>
        <a:off x="4173021" y="84439"/>
        <a:ext cx="1895236" cy="1137142"/>
      </dsp:txXfrm>
    </dsp:sp>
    <dsp:sp modelId="{362FF93F-D2A3-4AFE-A36B-1D5DB1B0A889}">
      <dsp:nvSpPr>
        <dsp:cNvPr id="0" name=""/>
        <dsp:cNvSpPr/>
      </dsp:nvSpPr>
      <dsp:spPr>
        <a:xfrm>
          <a:off x="6257782" y="84439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Securely Generate Random Passwords</a:t>
          </a:r>
        </a:p>
      </dsp:txBody>
      <dsp:txXfrm>
        <a:off x="6257782" y="84439"/>
        <a:ext cx="1895236" cy="1137142"/>
      </dsp:txXfrm>
    </dsp:sp>
    <dsp:sp modelId="{8AB869EA-1EFE-417E-8097-7E70E9E29B2A}">
      <dsp:nvSpPr>
        <dsp:cNvPr id="0" name=""/>
        <dsp:cNvSpPr/>
      </dsp:nvSpPr>
      <dsp:spPr>
        <a:xfrm>
          <a:off x="8342542" y="84439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Seamlessly generate highly secure passwords using robust cryptographic methods, enhancing your online protection.</a:t>
          </a:r>
        </a:p>
      </dsp:txBody>
      <dsp:txXfrm>
        <a:off x="8342542" y="84439"/>
        <a:ext cx="1895236" cy="1137142"/>
      </dsp:txXfrm>
    </dsp:sp>
    <dsp:sp modelId="{86E29782-4DEA-4C69-81CF-13150D983227}">
      <dsp:nvSpPr>
        <dsp:cNvPr id="0" name=""/>
        <dsp:cNvSpPr/>
      </dsp:nvSpPr>
      <dsp:spPr>
        <a:xfrm>
          <a:off x="3500" y="1411104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Secure Storage in PostgreSQL Database</a:t>
          </a:r>
        </a:p>
      </dsp:txBody>
      <dsp:txXfrm>
        <a:off x="3500" y="1411104"/>
        <a:ext cx="1895236" cy="1137142"/>
      </dsp:txXfrm>
    </dsp:sp>
    <dsp:sp modelId="{E7C045B1-E44A-4AB0-9411-9E1FA3E34C47}">
      <dsp:nvSpPr>
        <dsp:cNvPr id="0" name=""/>
        <dsp:cNvSpPr/>
      </dsp:nvSpPr>
      <dsp:spPr>
        <a:xfrm>
          <a:off x="2088261" y="1411104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 passwords securely stored in a PostgreSQL database, inaccessible to external threats, ensuring data integrity and confidentiality.</a:t>
          </a:r>
        </a:p>
      </dsp:txBody>
      <dsp:txXfrm>
        <a:off x="2088261" y="1411104"/>
        <a:ext cx="1895236" cy="1137142"/>
      </dsp:txXfrm>
    </dsp:sp>
    <dsp:sp modelId="{FF65DDFE-9B63-4E1F-B3D0-C7385ADC9B16}">
      <dsp:nvSpPr>
        <dsp:cNvPr id="0" name=""/>
        <dsp:cNvSpPr/>
      </dsp:nvSpPr>
      <dsp:spPr>
        <a:xfrm>
          <a:off x="4173021" y="1411104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Multi-User Support</a:t>
          </a:r>
        </a:p>
      </dsp:txBody>
      <dsp:txXfrm>
        <a:off x="4173021" y="1411104"/>
        <a:ext cx="1895236" cy="1137142"/>
      </dsp:txXfrm>
    </dsp:sp>
    <dsp:sp modelId="{95D1D628-4A0D-4554-BB46-2CF07FC6394F}">
      <dsp:nvSpPr>
        <dsp:cNvPr id="0" name=""/>
        <dsp:cNvSpPr/>
      </dsp:nvSpPr>
      <dsp:spPr>
        <a:xfrm>
          <a:off x="6257782" y="1411104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Flexible user management system allowing multiple users to securely access and manage their passwords within the platform.</a:t>
          </a:r>
        </a:p>
      </dsp:txBody>
      <dsp:txXfrm>
        <a:off x="6257782" y="1411104"/>
        <a:ext cx="1895236" cy="1137142"/>
      </dsp:txXfrm>
    </dsp:sp>
    <dsp:sp modelId="{A285FD7B-607F-473A-95C2-B11D599B9EEB}">
      <dsp:nvSpPr>
        <dsp:cNvPr id="0" name=""/>
        <dsp:cNvSpPr/>
      </dsp:nvSpPr>
      <dsp:spPr>
        <a:xfrm>
          <a:off x="8342542" y="1411104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Intuitive React Interface</a:t>
          </a:r>
        </a:p>
      </dsp:txBody>
      <dsp:txXfrm>
        <a:off x="8342542" y="1411104"/>
        <a:ext cx="1895236" cy="1137142"/>
      </dsp:txXfrm>
    </dsp:sp>
    <dsp:sp modelId="{4495D6BE-7734-46EC-9ADD-6E793AFF238C}">
      <dsp:nvSpPr>
        <dsp:cNvPr id="0" name=""/>
        <dsp:cNvSpPr/>
      </dsp:nvSpPr>
      <dsp:spPr>
        <a:xfrm>
          <a:off x="2088261" y="2737770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User-friendly React interface offering a seamless and responsive user experience across devices, prioritizing accessibility and ease of use.</a:t>
          </a:r>
        </a:p>
      </dsp:txBody>
      <dsp:txXfrm>
        <a:off x="2088261" y="2737770"/>
        <a:ext cx="1895236" cy="1137142"/>
      </dsp:txXfrm>
    </dsp:sp>
    <dsp:sp modelId="{1DA35101-65DB-4B0E-AD21-791C275009FC}">
      <dsp:nvSpPr>
        <dsp:cNvPr id="0" name=""/>
        <dsp:cNvSpPr/>
      </dsp:nvSpPr>
      <dsp:spPr>
        <a:xfrm>
          <a:off x="4173021" y="2737770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SQL Injection Prevention</a:t>
          </a:r>
        </a:p>
      </dsp:txBody>
      <dsp:txXfrm>
        <a:off x="4173021" y="2737770"/>
        <a:ext cx="1895236" cy="1137142"/>
      </dsp:txXfrm>
    </dsp:sp>
    <dsp:sp modelId="{1901A4B3-F53D-4955-B47D-4F47B744F9DA}">
      <dsp:nvSpPr>
        <dsp:cNvPr id="0" name=""/>
        <dsp:cNvSpPr/>
      </dsp:nvSpPr>
      <dsp:spPr>
        <a:xfrm>
          <a:off x="6257782" y="2737770"/>
          <a:ext cx="1895236" cy="113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Built-in measures to prevent SQL injection attacks, ensuring the integrity and security of stored data at all times.</a:t>
          </a:r>
        </a:p>
      </dsp:txBody>
      <dsp:txXfrm>
        <a:off x="6257782" y="2737770"/>
        <a:ext cx="1895236" cy="113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032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4AAFFE21-7830-0849-29E6-D4ED42209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5" r="39349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C548F36-FC03-C22C-5874-A4D6A9D55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fi-FI" dirty="0" err="1">
                <a:solidFill>
                  <a:schemeClr val="bg1"/>
                </a:solidFill>
              </a:rPr>
              <a:t>Password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manager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2A2DB38-8D80-256C-6320-BBBCD1D3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endParaRPr lang="fi-FI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A5C77F4-1257-E648-2C52-BD23BC21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fi-FI" dirty="0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B9E08877-B974-BA80-6C1C-8940C37658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85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B265E39-7E51-7781-EE1C-5C2D99B9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Features</a:t>
            </a:r>
            <a:endParaRPr lang="fi-FI" dirty="0"/>
          </a:p>
        </p:txBody>
      </p:sp>
      <p:graphicFrame>
        <p:nvGraphicFramePr>
          <p:cNvPr id="34" name="Sisällön paikkamerkki 2">
            <a:extLst>
              <a:ext uri="{FF2B5EF4-FFF2-40B4-BE49-F238E27FC236}">
                <a16:creationId xmlns:a16="http://schemas.microsoft.com/office/drawing/2014/main" id="{F31F6047-D572-FD7A-795D-E1D109DB3D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41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6233D2-6CC1-D0BF-36F1-61CA3B61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Security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542814-7C36-9308-C7BE-5F3325E4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186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B6C686-FFB4-5E92-6BF8-2ECADAE2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Usage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836AF91-F624-8859-4DED-379B9344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961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41EAE2-6714-4D5B-082D-36024243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Questions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D2B496B-3123-0701-6947-F3C40897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97302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186</Words>
  <Application>Microsoft Office PowerPoint</Application>
  <PresentationFormat>Laajakuva</PresentationFormat>
  <Paragraphs>22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GradientRiseVTI</vt:lpstr>
      <vt:lpstr>Password manager</vt:lpstr>
      <vt:lpstr>Introduction</vt:lpstr>
      <vt:lpstr>Features</vt:lpstr>
      <vt:lpstr>Security</vt:lpstr>
      <vt:lpstr>Usage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Victor Zhou</dc:creator>
  <cp:lastModifiedBy>Victor Zhou Jiang</cp:lastModifiedBy>
  <cp:revision>1</cp:revision>
  <dcterms:created xsi:type="dcterms:W3CDTF">2024-05-03T21:06:32Z</dcterms:created>
  <dcterms:modified xsi:type="dcterms:W3CDTF">2024-05-03T21:41:08Z</dcterms:modified>
</cp:coreProperties>
</file>