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5B4B4-A74C-4848-8C9C-3ABCC31DB06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3064A-3440-4101-8F20-297401017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Advanced Security: Protect your digital assets with cutting-edge encryption.</a:t>
          </a:r>
        </a:p>
      </dgm:t>
    </dgm:pt>
    <dgm:pt modelId="{A91F0CCB-BCDB-4E0B-A192-11989F86A054}" type="parTrans" cxnId="{57D4FF14-F176-45D0-AF87-C17761979A55}">
      <dgm:prSet/>
      <dgm:spPr/>
      <dgm:t>
        <a:bodyPr/>
        <a:lstStyle/>
        <a:p>
          <a:endParaRPr lang="en-US"/>
        </a:p>
      </dgm:t>
    </dgm:pt>
    <dgm:pt modelId="{8B3E7D96-AC68-4FC2-8B16-27F73B99FB5F}" type="sibTrans" cxnId="{57D4FF14-F176-45D0-AF87-C17761979A55}">
      <dgm:prSet/>
      <dgm:spPr/>
      <dgm:t>
        <a:bodyPr/>
        <a:lstStyle/>
        <a:p>
          <a:endParaRPr lang="en-US"/>
        </a:p>
      </dgm:t>
    </dgm:pt>
    <dgm:pt modelId="{401D3188-195A-4EF3-9F5E-3A1B05A918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Convenience: Seamlessly manage all your passwords in one secure location.</a:t>
          </a:r>
        </a:p>
      </dgm:t>
    </dgm:pt>
    <dgm:pt modelId="{09FEB44E-AC3F-42AA-BB61-D7D54E90A977}" type="parTrans" cxnId="{F9418EF9-4BE5-414B-B9D9-56D5F49BAE44}">
      <dgm:prSet/>
      <dgm:spPr/>
      <dgm:t>
        <a:bodyPr/>
        <a:lstStyle/>
        <a:p>
          <a:endParaRPr lang="en-US"/>
        </a:p>
      </dgm:t>
    </dgm:pt>
    <dgm:pt modelId="{853E40BE-7417-4D1F-9BC2-32DE03CED127}" type="sibTrans" cxnId="{F9418EF9-4BE5-414B-B9D9-56D5F49BAE44}">
      <dgm:prSet/>
      <dgm:spPr/>
      <dgm:t>
        <a:bodyPr/>
        <a:lstStyle/>
        <a:p>
          <a:endParaRPr lang="en-US"/>
        </a:p>
      </dgm:t>
    </dgm:pt>
    <dgm:pt modelId="{88D32862-A7BA-4C4A-9FA5-F2459F82C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Peace of Mind: Rest easy knowing your sensitive information is safe and accessible only to you.</a:t>
          </a:r>
        </a:p>
      </dgm:t>
    </dgm:pt>
    <dgm:pt modelId="{8DB5F0E5-BFA0-4287-B180-15B66925DB18}" type="parTrans" cxnId="{24810B5B-11EE-4547-9573-92E0924E9EBA}">
      <dgm:prSet/>
      <dgm:spPr/>
      <dgm:t>
        <a:bodyPr/>
        <a:lstStyle/>
        <a:p>
          <a:endParaRPr lang="en-US"/>
        </a:p>
      </dgm:t>
    </dgm:pt>
    <dgm:pt modelId="{1116D79F-B743-4485-9394-D775CE7E565B}" type="sibTrans" cxnId="{24810B5B-11EE-4547-9573-92E0924E9EBA}">
      <dgm:prSet/>
      <dgm:spPr/>
      <dgm:t>
        <a:bodyPr/>
        <a:lstStyle/>
        <a:p>
          <a:endParaRPr lang="en-US"/>
        </a:p>
      </dgm:t>
    </dgm:pt>
    <dgm:pt modelId="{CD4FF525-B4C6-4FED-AD22-D18B5797A27A}" type="pres">
      <dgm:prSet presAssocID="{34E5B4B4-A74C-4848-8C9C-3ABCC31DB06E}" presName="root" presStyleCnt="0">
        <dgm:presLayoutVars>
          <dgm:dir/>
          <dgm:resizeHandles val="exact"/>
        </dgm:presLayoutVars>
      </dgm:prSet>
      <dgm:spPr/>
    </dgm:pt>
    <dgm:pt modelId="{CF5DD717-B8B9-410A-85F6-F6B847667F49}" type="pres">
      <dgm:prSet presAssocID="{B273064A-3440-4101-8F20-2974010176C6}" presName="compNode" presStyleCnt="0"/>
      <dgm:spPr/>
    </dgm:pt>
    <dgm:pt modelId="{C29F3BF2-4CC2-457B-815D-59AA5509B2F2}" type="pres">
      <dgm:prSet presAssocID="{B273064A-3440-4101-8F20-2974010176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assakaappi"/>
        </a:ext>
      </dgm:extLst>
    </dgm:pt>
    <dgm:pt modelId="{9505C3DD-6A35-42E4-9A30-9F0FB411460B}" type="pres">
      <dgm:prSet presAssocID="{B273064A-3440-4101-8F20-2974010176C6}" presName="spaceRect" presStyleCnt="0"/>
      <dgm:spPr/>
    </dgm:pt>
    <dgm:pt modelId="{A7E2CBD5-A47C-45A0-97C9-38B6A074C286}" type="pres">
      <dgm:prSet presAssocID="{B273064A-3440-4101-8F20-2974010176C6}" presName="textRect" presStyleLbl="revTx" presStyleIdx="0" presStyleCnt="3">
        <dgm:presLayoutVars>
          <dgm:chMax val="1"/>
          <dgm:chPref val="1"/>
        </dgm:presLayoutVars>
      </dgm:prSet>
      <dgm:spPr/>
    </dgm:pt>
    <dgm:pt modelId="{EE70673A-167D-49D8-9BDD-A808269F1BF8}" type="pres">
      <dgm:prSet presAssocID="{8B3E7D96-AC68-4FC2-8B16-27F73B99FB5F}" presName="sibTrans" presStyleCnt="0"/>
      <dgm:spPr/>
    </dgm:pt>
    <dgm:pt modelId="{3D5C9DDC-11A7-479E-876E-AA8CB596D8CB}" type="pres">
      <dgm:prSet presAssocID="{401D3188-195A-4EF3-9F5E-3A1B05A918E9}" presName="compNode" presStyleCnt="0"/>
      <dgm:spPr/>
    </dgm:pt>
    <dgm:pt modelId="{6F0605F9-385F-4C6A-BB91-3B7991221DB3}" type="pres">
      <dgm:prSet presAssocID="{401D3188-195A-4EF3-9F5E-3A1B05A918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kitse"/>
        </a:ext>
      </dgm:extLst>
    </dgm:pt>
    <dgm:pt modelId="{21E0A4A5-D5B3-4981-AD74-12A23C4739D1}" type="pres">
      <dgm:prSet presAssocID="{401D3188-195A-4EF3-9F5E-3A1B05A918E9}" presName="spaceRect" presStyleCnt="0"/>
      <dgm:spPr/>
    </dgm:pt>
    <dgm:pt modelId="{86B535DC-FBE1-41C1-9D67-9BD55A66F792}" type="pres">
      <dgm:prSet presAssocID="{401D3188-195A-4EF3-9F5E-3A1B05A918E9}" presName="textRect" presStyleLbl="revTx" presStyleIdx="1" presStyleCnt="3">
        <dgm:presLayoutVars>
          <dgm:chMax val="1"/>
          <dgm:chPref val="1"/>
        </dgm:presLayoutVars>
      </dgm:prSet>
      <dgm:spPr/>
    </dgm:pt>
    <dgm:pt modelId="{9A17C78D-26CE-4532-B692-C27D173BDCD1}" type="pres">
      <dgm:prSet presAssocID="{853E40BE-7417-4D1F-9BC2-32DE03CED127}" presName="sibTrans" presStyleCnt="0"/>
      <dgm:spPr/>
    </dgm:pt>
    <dgm:pt modelId="{20D54FE2-B573-4DF2-B6EC-558D406F4F8C}" type="pres">
      <dgm:prSet presAssocID="{88D32862-A7BA-4C4A-9FA5-F2459F82C5F8}" presName="compNode" presStyleCnt="0"/>
      <dgm:spPr/>
    </dgm:pt>
    <dgm:pt modelId="{5EFDFB2F-4067-4216-9B20-B4341FA32434}" type="pres">
      <dgm:prSet presAssocID="{88D32862-A7BA-4C4A-9FA5-F2459F82C5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06D56285-D74E-4477-B989-17FE10C3C658}" type="pres">
      <dgm:prSet presAssocID="{88D32862-A7BA-4C4A-9FA5-F2459F82C5F8}" presName="spaceRect" presStyleCnt="0"/>
      <dgm:spPr/>
    </dgm:pt>
    <dgm:pt modelId="{023A7DC4-CF1D-4A49-BF19-8914152BCC91}" type="pres">
      <dgm:prSet presAssocID="{88D32862-A7BA-4C4A-9FA5-F2459F82C5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1D3E0E-2C54-4A66-B87B-37D9A368D61A}" type="presOf" srcId="{88D32862-A7BA-4C4A-9FA5-F2459F82C5F8}" destId="{023A7DC4-CF1D-4A49-BF19-8914152BCC91}" srcOrd="0" destOrd="0" presId="urn:microsoft.com/office/officeart/2018/2/layout/IconLabelList"/>
    <dgm:cxn modelId="{57D4FF14-F176-45D0-AF87-C17761979A55}" srcId="{34E5B4B4-A74C-4848-8C9C-3ABCC31DB06E}" destId="{B273064A-3440-4101-8F20-2974010176C6}" srcOrd="0" destOrd="0" parTransId="{A91F0CCB-BCDB-4E0B-A192-11989F86A054}" sibTransId="{8B3E7D96-AC68-4FC2-8B16-27F73B99FB5F}"/>
    <dgm:cxn modelId="{4942743D-64A0-4C3C-977D-3C6917102E63}" type="presOf" srcId="{34E5B4B4-A74C-4848-8C9C-3ABCC31DB06E}" destId="{CD4FF525-B4C6-4FED-AD22-D18B5797A27A}" srcOrd="0" destOrd="0" presId="urn:microsoft.com/office/officeart/2018/2/layout/IconLabelList"/>
    <dgm:cxn modelId="{24810B5B-11EE-4547-9573-92E0924E9EBA}" srcId="{34E5B4B4-A74C-4848-8C9C-3ABCC31DB06E}" destId="{88D32862-A7BA-4C4A-9FA5-F2459F82C5F8}" srcOrd="2" destOrd="0" parTransId="{8DB5F0E5-BFA0-4287-B180-15B66925DB18}" sibTransId="{1116D79F-B743-4485-9394-D775CE7E565B}"/>
    <dgm:cxn modelId="{C8163652-73E8-4861-A71F-83ED1F3A3D1F}" type="presOf" srcId="{401D3188-195A-4EF3-9F5E-3A1B05A918E9}" destId="{86B535DC-FBE1-41C1-9D67-9BD55A66F792}" srcOrd="0" destOrd="0" presId="urn:microsoft.com/office/officeart/2018/2/layout/IconLabelList"/>
    <dgm:cxn modelId="{4925AE7C-F622-45F4-AAB4-170C92598B7D}" type="presOf" srcId="{B273064A-3440-4101-8F20-2974010176C6}" destId="{A7E2CBD5-A47C-45A0-97C9-38B6A074C286}" srcOrd="0" destOrd="0" presId="urn:microsoft.com/office/officeart/2018/2/layout/IconLabelList"/>
    <dgm:cxn modelId="{F9418EF9-4BE5-414B-B9D9-56D5F49BAE44}" srcId="{34E5B4B4-A74C-4848-8C9C-3ABCC31DB06E}" destId="{401D3188-195A-4EF3-9F5E-3A1B05A918E9}" srcOrd="1" destOrd="0" parTransId="{09FEB44E-AC3F-42AA-BB61-D7D54E90A977}" sibTransId="{853E40BE-7417-4D1F-9BC2-32DE03CED127}"/>
    <dgm:cxn modelId="{304E6365-36D8-48F1-812E-DFB374435CEC}" type="presParOf" srcId="{CD4FF525-B4C6-4FED-AD22-D18B5797A27A}" destId="{CF5DD717-B8B9-410A-85F6-F6B847667F49}" srcOrd="0" destOrd="0" presId="urn:microsoft.com/office/officeart/2018/2/layout/IconLabelList"/>
    <dgm:cxn modelId="{FDC22295-D2EC-40C3-9DEE-90F9E3692324}" type="presParOf" srcId="{CF5DD717-B8B9-410A-85F6-F6B847667F49}" destId="{C29F3BF2-4CC2-457B-815D-59AA5509B2F2}" srcOrd="0" destOrd="0" presId="urn:microsoft.com/office/officeart/2018/2/layout/IconLabelList"/>
    <dgm:cxn modelId="{E6097E7A-0DC8-4ECB-B6C0-7E0653DF0725}" type="presParOf" srcId="{CF5DD717-B8B9-410A-85F6-F6B847667F49}" destId="{9505C3DD-6A35-42E4-9A30-9F0FB411460B}" srcOrd="1" destOrd="0" presId="urn:microsoft.com/office/officeart/2018/2/layout/IconLabelList"/>
    <dgm:cxn modelId="{96C5430E-FBEF-4B11-AFE6-14821AF55566}" type="presParOf" srcId="{CF5DD717-B8B9-410A-85F6-F6B847667F49}" destId="{A7E2CBD5-A47C-45A0-97C9-38B6A074C286}" srcOrd="2" destOrd="0" presId="urn:microsoft.com/office/officeart/2018/2/layout/IconLabelList"/>
    <dgm:cxn modelId="{A74706A5-A1D0-4704-8563-43A64B251E84}" type="presParOf" srcId="{CD4FF525-B4C6-4FED-AD22-D18B5797A27A}" destId="{EE70673A-167D-49D8-9BDD-A808269F1BF8}" srcOrd="1" destOrd="0" presId="urn:microsoft.com/office/officeart/2018/2/layout/IconLabelList"/>
    <dgm:cxn modelId="{B23FE9E2-4B8F-44A5-9993-6E68A1788B88}" type="presParOf" srcId="{CD4FF525-B4C6-4FED-AD22-D18B5797A27A}" destId="{3D5C9DDC-11A7-479E-876E-AA8CB596D8CB}" srcOrd="2" destOrd="0" presId="urn:microsoft.com/office/officeart/2018/2/layout/IconLabelList"/>
    <dgm:cxn modelId="{754973BA-A500-42A8-A0D2-A495174BBF6A}" type="presParOf" srcId="{3D5C9DDC-11A7-479E-876E-AA8CB596D8CB}" destId="{6F0605F9-385F-4C6A-BB91-3B7991221DB3}" srcOrd="0" destOrd="0" presId="urn:microsoft.com/office/officeart/2018/2/layout/IconLabelList"/>
    <dgm:cxn modelId="{470760F0-1CB4-4E10-8094-187C9813F411}" type="presParOf" srcId="{3D5C9DDC-11A7-479E-876E-AA8CB596D8CB}" destId="{21E0A4A5-D5B3-4981-AD74-12A23C4739D1}" srcOrd="1" destOrd="0" presId="urn:microsoft.com/office/officeart/2018/2/layout/IconLabelList"/>
    <dgm:cxn modelId="{0B5D134D-B9D7-4749-AA35-03D0AA4BCD83}" type="presParOf" srcId="{3D5C9DDC-11A7-479E-876E-AA8CB596D8CB}" destId="{86B535DC-FBE1-41C1-9D67-9BD55A66F792}" srcOrd="2" destOrd="0" presId="urn:microsoft.com/office/officeart/2018/2/layout/IconLabelList"/>
    <dgm:cxn modelId="{239FC337-CF41-4707-A83F-604DFCD7CCC9}" type="presParOf" srcId="{CD4FF525-B4C6-4FED-AD22-D18B5797A27A}" destId="{9A17C78D-26CE-4532-B692-C27D173BDCD1}" srcOrd="3" destOrd="0" presId="urn:microsoft.com/office/officeart/2018/2/layout/IconLabelList"/>
    <dgm:cxn modelId="{8180FEA3-2CE3-4CE7-B979-6F2C069C92A9}" type="presParOf" srcId="{CD4FF525-B4C6-4FED-AD22-D18B5797A27A}" destId="{20D54FE2-B573-4DF2-B6EC-558D406F4F8C}" srcOrd="4" destOrd="0" presId="urn:microsoft.com/office/officeart/2018/2/layout/IconLabelList"/>
    <dgm:cxn modelId="{E317FC14-3BE9-4044-ACB3-D16B9C551869}" type="presParOf" srcId="{20D54FE2-B573-4DF2-B6EC-558D406F4F8C}" destId="{5EFDFB2F-4067-4216-9B20-B4341FA32434}" srcOrd="0" destOrd="0" presId="urn:microsoft.com/office/officeart/2018/2/layout/IconLabelList"/>
    <dgm:cxn modelId="{FFE20E10-9713-44AF-95E8-2B3384A5C2EB}" type="presParOf" srcId="{20D54FE2-B573-4DF2-B6EC-558D406F4F8C}" destId="{06D56285-D74E-4477-B989-17FE10C3C658}" srcOrd="1" destOrd="0" presId="urn:microsoft.com/office/officeart/2018/2/layout/IconLabelList"/>
    <dgm:cxn modelId="{34EF3E27-3F03-4DB4-8F66-C455C5A93A08}" type="presParOf" srcId="{20D54FE2-B573-4DF2-B6EC-558D406F4F8C}" destId="{023A7DC4-CF1D-4A49-BF19-8914152BCC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98014E-EB02-48B0-B23E-46CF3CDD2C3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032AC1-2166-40D5-A991-56DF9AE9E9E3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Master password is only known to the user which is salted and hashed before uploating to ther server.</a:t>
          </a:r>
          <a:endParaRPr lang="en-US"/>
        </a:p>
      </dgm:t>
    </dgm:pt>
    <dgm:pt modelId="{E294E487-49A1-4A43-B0CA-D1397754E12E}" type="parTrans" cxnId="{C1DF48A2-FEB9-4F2E-835E-2F6496DF353F}">
      <dgm:prSet/>
      <dgm:spPr/>
      <dgm:t>
        <a:bodyPr/>
        <a:lstStyle/>
        <a:p>
          <a:endParaRPr lang="en-US"/>
        </a:p>
      </dgm:t>
    </dgm:pt>
    <dgm:pt modelId="{276BF111-B286-4798-B437-4CF1AB37F643}" type="sibTrans" cxnId="{C1DF48A2-FEB9-4F2E-835E-2F6496DF353F}">
      <dgm:prSet/>
      <dgm:spPr/>
      <dgm:t>
        <a:bodyPr/>
        <a:lstStyle/>
        <a:p>
          <a:endParaRPr lang="en-US"/>
        </a:p>
      </dgm:t>
    </dgm:pt>
    <dgm:pt modelId="{C036B21D-0ECA-47A2-AC03-1F47D8D2D580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HTTPS connection to ensure secure and encrypted data transfer.</a:t>
          </a:r>
          <a:endParaRPr lang="en-US"/>
        </a:p>
      </dgm:t>
    </dgm:pt>
    <dgm:pt modelId="{03348512-C5D6-4011-8D3C-45E0AA3610D6}" type="parTrans" cxnId="{1B003F24-3262-466D-A5E8-37BCECF58786}">
      <dgm:prSet/>
      <dgm:spPr/>
      <dgm:t>
        <a:bodyPr/>
        <a:lstStyle/>
        <a:p>
          <a:endParaRPr lang="en-US"/>
        </a:p>
      </dgm:t>
    </dgm:pt>
    <dgm:pt modelId="{733C4C74-B0E4-44DC-A75A-505953396AB8}" type="sibTrans" cxnId="{1B003F24-3262-466D-A5E8-37BCECF58786}">
      <dgm:prSet/>
      <dgm:spPr/>
      <dgm:t>
        <a:bodyPr/>
        <a:lstStyle/>
        <a:p>
          <a:endParaRPr lang="en-US"/>
        </a:p>
      </dgm:t>
    </dgm:pt>
    <dgm:pt modelId="{25465CEC-527E-45A5-95DF-2E90B9549978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Usage of docker network allows only the server to communicate with the database.</a:t>
          </a:r>
          <a:endParaRPr lang="en-US"/>
        </a:p>
      </dgm:t>
    </dgm:pt>
    <dgm:pt modelId="{CBBC8F45-CBF3-47FD-B0CF-03C3CEE9F16A}" type="parTrans" cxnId="{01751E68-01D1-4E2D-B983-9ACB512671B6}">
      <dgm:prSet/>
      <dgm:spPr/>
      <dgm:t>
        <a:bodyPr/>
        <a:lstStyle/>
        <a:p>
          <a:endParaRPr lang="en-US"/>
        </a:p>
      </dgm:t>
    </dgm:pt>
    <dgm:pt modelId="{9893F159-E6C9-4EFA-9AA6-BCE34B462BCF}" type="sibTrans" cxnId="{01751E68-01D1-4E2D-B983-9ACB512671B6}">
      <dgm:prSet/>
      <dgm:spPr/>
      <dgm:t>
        <a:bodyPr/>
        <a:lstStyle/>
        <a:p>
          <a:endParaRPr lang="en-US"/>
        </a:p>
      </dgm:t>
    </dgm:pt>
    <dgm:pt modelId="{DC9F36B7-B64C-4579-919F-68D317F43796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Passwords are encrypted on the client side using AES-GCM.</a:t>
          </a:r>
          <a:endParaRPr lang="en-US"/>
        </a:p>
      </dgm:t>
    </dgm:pt>
    <dgm:pt modelId="{4BD482C2-BD81-4C84-AA23-8F0ADE05CA83}" type="parTrans" cxnId="{7196E43A-3C1C-4B6E-9EBA-CE19DDEC02A0}">
      <dgm:prSet/>
      <dgm:spPr/>
      <dgm:t>
        <a:bodyPr/>
        <a:lstStyle/>
        <a:p>
          <a:endParaRPr lang="en-US"/>
        </a:p>
      </dgm:t>
    </dgm:pt>
    <dgm:pt modelId="{A0A23153-896B-4C21-87A5-29F3CF498B90}" type="sibTrans" cxnId="{7196E43A-3C1C-4B6E-9EBA-CE19DDEC02A0}">
      <dgm:prSet/>
      <dgm:spPr/>
      <dgm:t>
        <a:bodyPr/>
        <a:lstStyle/>
        <a:p>
          <a:endParaRPr lang="en-US"/>
        </a:p>
      </dgm:t>
    </dgm:pt>
    <dgm:pt modelId="{4730BD74-14AA-47D8-98C2-EB97CEC2C889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Derived key is created from master password using PBKDF2 which is used as encryption/decryption key.</a:t>
          </a:r>
          <a:endParaRPr lang="en-US"/>
        </a:p>
      </dgm:t>
    </dgm:pt>
    <dgm:pt modelId="{0853C513-ECD8-424A-AA2D-251DBBB2C4BA}" type="parTrans" cxnId="{6FF2149C-535D-4BFD-971F-FBD4FA7E7861}">
      <dgm:prSet/>
      <dgm:spPr/>
      <dgm:t>
        <a:bodyPr/>
        <a:lstStyle/>
        <a:p>
          <a:endParaRPr lang="en-US"/>
        </a:p>
      </dgm:t>
    </dgm:pt>
    <dgm:pt modelId="{2F3A9AF1-1AB6-4F9B-A361-D1B2A959041D}" type="sibTrans" cxnId="{6FF2149C-535D-4BFD-971F-FBD4FA7E7861}">
      <dgm:prSet/>
      <dgm:spPr/>
      <dgm:t>
        <a:bodyPr/>
        <a:lstStyle/>
        <a:p>
          <a:endParaRPr lang="en-US"/>
        </a:p>
      </dgm:t>
    </dgm:pt>
    <dgm:pt modelId="{6D24B3E3-71E4-49CC-B01F-D2F6C84D4C0C}" type="pres">
      <dgm:prSet presAssocID="{0498014E-EB02-48B0-B23E-46CF3CDD2C3E}" presName="root" presStyleCnt="0">
        <dgm:presLayoutVars>
          <dgm:dir/>
          <dgm:resizeHandles val="exact"/>
        </dgm:presLayoutVars>
      </dgm:prSet>
      <dgm:spPr/>
    </dgm:pt>
    <dgm:pt modelId="{447868F7-0B47-4EE5-B137-771429607E56}" type="pres">
      <dgm:prSet presAssocID="{1F032AC1-2166-40D5-A991-56DF9AE9E9E3}" presName="compNode" presStyleCnt="0"/>
      <dgm:spPr/>
    </dgm:pt>
    <dgm:pt modelId="{C7374EEB-96D9-42C5-B29D-7807D857642B}" type="pres">
      <dgm:prSet presAssocID="{1F032AC1-2166-40D5-A991-56DF9AE9E9E3}" presName="bgRect" presStyleLbl="bgShp" presStyleIdx="0" presStyleCnt="5"/>
      <dgm:spPr/>
    </dgm:pt>
    <dgm:pt modelId="{ACBF57E7-0717-4BC3-AFB5-5EE512371650}" type="pres">
      <dgm:prSet presAssocID="{1F032AC1-2166-40D5-A991-56DF9AE9E9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hteys katkaistu"/>
        </a:ext>
      </dgm:extLst>
    </dgm:pt>
    <dgm:pt modelId="{65647463-A06D-4592-AE0C-5F8BE75989F9}" type="pres">
      <dgm:prSet presAssocID="{1F032AC1-2166-40D5-A991-56DF9AE9E9E3}" presName="spaceRect" presStyleCnt="0"/>
      <dgm:spPr/>
    </dgm:pt>
    <dgm:pt modelId="{E931A9A1-A83B-4D00-9F43-C14E61C2A905}" type="pres">
      <dgm:prSet presAssocID="{1F032AC1-2166-40D5-A991-56DF9AE9E9E3}" presName="parTx" presStyleLbl="revTx" presStyleIdx="0" presStyleCnt="5">
        <dgm:presLayoutVars>
          <dgm:chMax val="0"/>
          <dgm:chPref val="0"/>
        </dgm:presLayoutVars>
      </dgm:prSet>
      <dgm:spPr/>
    </dgm:pt>
    <dgm:pt modelId="{A1847171-9E19-46BA-B52C-44D235F5587C}" type="pres">
      <dgm:prSet presAssocID="{276BF111-B286-4798-B437-4CF1AB37F643}" presName="sibTrans" presStyleCnt="0"/>
      <dgm:spPr/>
    </dgm:pt>
    <dgm:pt modelId="{51591AD6-FD25-4EA4-B1C0-24D7B2F95210}" type="pres">
      <dgm:prSet presAssocID="{C036B21D-0ECA-47A2-AC03-1F47D8D2D580}" presName="compNode" presStyleCnt="0"/>
      <dgm:spPr/>
    </dgm:pt>
    <dgm:pt modelId="{83901762-5EF6-4F63-96EF-AF4C2337FBB4}" type="pres">
      <dgm:prSet presAssocID="{C036B21D-0ECA-47A2-AC03-1F47D8D2D580}" presName="bgRect" presStyleLbl="bgShp" presStyleIdx="1" presStyleCnt="5"/>
      <dgm:spPr/>
    </dgm:pt>
    <dgm:pt modelId="{71DF8A43-F5E1-4C8C-9F49-A54F7CECFFE2}" type="pres">
      <dgm:prSet presAssocID="{C036B21D-0ECA-47A2-AC03-1F47D8D2D5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kitse"/>
        </a:ext>
      </dgm:extLst>
    </dgm:pt>
    <dgm:pt modelId="{BAB57515-1FB8-4FEF-A691-7C72C1693589}" type="pres">
      <dgm:prSet presAssocID="{C036B21D-0ECA-47A2-AC03-1F47D8D2D580}" presName="spaceRect" presStyleCnt="0"/>
      <dgm:spPr/>
    </dgm:pt>
    <dgm:pt modelId="{CDBB3761-4F7F-4CCF-B849-DE01E046135D}" type="pres">
      <dgm:prSet presAssocID="{C036B21D-0ECA-47A2-AC03-1F47D8D2D580}" presName="parTx" presStyleLbl="revTx" presStyleIdx="1" presStyleCnt="5">
        <dgm:presLayoutVars>
          <dgm:chMax val="0"/>
          <dgm:chPref val="0"/>
        </dgm:presLayoutVars>
      </dgm:prSet>
      <dgm:spPr/>
    </dgm:pt>
    <dgm:pt modelId="{589021F2-AE29-4D95-A5CA-B9361ACC7338}" type="pres">
      <dgm:prSet presAssocID="{733C4C74-B0E4-44DC-A75A-505953396AB8}" presName="sibTrans" presStyleCnt="0"/>
      <dgm:spPr/>
    </dgm:pt>
    <dgm:pt modelId="{EA85AE67-9CC4-417A-94BF-8FA91D27CFF1}" type="pres">
      <dgm:prSet presAssocID="{25465CEC-527E-45A5-95DF-2E90B9549978}" presName="compNode" presStyleCnt="0"/>
      <dgm:spPr/>
    </dgm:pt>
    <dgm:pt modelId="{1094DAE5-E4CD-4842-A876-8ADAB991EB70}" type="pres">
      <dgm:prSet presAssocID="{25465CEC-527E-45A5-95DF-2E90B9549978}" presName="bgRect" presStyleLbl="bgShp" presStyleIdx="2" presStyleCnt="5"/>
      <dgm:spPr/>
    </dgm:pt>
    <dgm:pt modelId="{1B5429A5-F645-4373-B6F2-3E2D6667F0EA}" type="pres">
      <dgm:prSet presAssocID="{25465CEC-527E-45A5-95DF-2E90B954997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velin"/>
        </a:ext>
      </dgm:extLst>
    </dgm:pt>
    <dgm:pt modelId="{D1CAB049-3DE3-41FA-BA6B-73FE7879FD0A}" type="pres">
      <dgm:prSet presAssocID="{25465CEC-527E-45A5-95DF-2E90B9549978}" presName="spaceRect" presStyleCnt="0"/>
      <dgm:spPr/>
    </dgm:pt>
    <dgm:pt modelId="{491CEB66-2EC7-4F0E-A3E0-30216A5C2BC9}" type="pres">
      <dgm:prSet presAssocID="{25465CEC-527E-45A5-95DF-2E90B9549978}" presName="parTx" presStyleLbl="revTx" presStyleIdx="2" presStyleCnt="5">
        <dgm:presLayoutVars>
          <dgm:chMax val="0"/>
          <dgm:chPref val="0"/>
        </dgm:presLayoutVars>
      </dgm:prSet>
      <dgm:spPr/>
    </dgm:pt>
    <dgm:pt modelId="{C9ACF3A3-428C-4F28-8C08-8771F79087EB}" type="pres">
      <dgm:prSet presAssocID="{9893F159-E6C9-4EFA-9AA6-BCE34B462BCF}" presName="sibTrans" presStyleCnt="0"/>
      <dgm:spPr/>
    </dgm:pt>
    <dgm:pt modelId="{9854FDE8-52C5-4482-BE77-1C92D7DA39EB}" type="pres">
      <dgm:prSet presAssocID="{DC9F36B7-B64C-4579-919F-68D317F43796}" presName="compNode" presStyleCnt="0"/>
      <dgm:spPr/>
    </dgm:pt>
    <dgm:pt modelId="{7DAA1061-B0F3-4FB7-9B40-2974B68C9231}" type="pres">
      <dgm:prSet presAssocID="{DC9F36B7-B64C-4579-919F-68D317F43796}" presName="bgRect" presStyleLbl="bgShp" presStyleIdx="3" presStyleCnt="5"/>
      <dgm:spPr/>
    </dgm:pt>
    <dgm:pt modelId="{EF820310-14C2-4B2A-A684-227CB488E93F}" type="pres">
      <dgm:prSet presAssocID="{DC9F36B7-B64C-4579-919F-68D317F4379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ain"/>
        </a:ext>
      </dgm:extLst>
    </dgm:pt>
    <dgm:pt modelId="{6D81AA8F-6C7C-4CB2-8D17-90822F8C3597}" type="pres">
      <dgm:prSet presAssocID="{DC9F36B7-B64C-4579-919F-68D317F43796}" presName="spaceRect" presStyleCnt="0"/>
      <dgm:spPr/>
    </dgm:pt>
    <dgm:pt modelId="{882B0266-83C4-4D72-8CDC-95613AE644AF}" type="pres">
      <dgm:prSet presAssocID="{DC9F36B7-B64C-4579-919F-68D317F43796}" presName="parTx" presStyleLbl="revTx" presStyleIdx="3" presStyleCnt="5">
        <dgm:presLayoutVars>
          <dgm:chMax val="0"/>
          <dgm:chPref val="0"/>
        </dgm:presLayoutVars>
      </dgm:prSet>
      <dgm:spPr/>
    </dgm:pt>
    <dgm:pt modelId="{0DA8BC39-D667-4EEC-BA5E-EDBDE363404F}" type="pres">
      <dgm:prSet presAssocID="{A0A23153-896B-4C21-87A5-29F3CF498B90}" presName="sibTrans" presStyleCnt="0"/>
      <dgm:spPr/>
    </dgm:pt>
    <dgm:pt modelId="{CF518451-0461-473A-B41D-8E4DACBB9670}" type="pres">
      <dgm:prSet presAssocID="{4730BD74-14AA-47D8-98C2-EB97CEC2C889}" presName="compNode" presStyleCnt="0"/>
      <dgm:spPr/>
    </dgm:pt>
    <dgm:pt modelId="{D73A1BBD-8010-43FF-998E-3739A71BA1DC}" type="pres">
      <dgm:prSet presAssocID="{4730BD74-14AA-47D8-98C2-EB97CEC2C889}" presName="bgRect" presStyleLbl="bgShp" presStyleIdx="4" presStyleCnt="5"/>
      <dgm:spPr/>
    </dgm:pt>
    <dgm:pt modelId="{B54676CA-7F19-4EA0-A142-14FBE9A6AA96}" type="pres">
      <dgm:prSet presAssocID="{4730BD74-14AA-47D8-98C2-EB97CEC2C88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kon avaaminen"/>
        </a:ext>
      </dgm:extLst>
    </dgm:pt>
    <dgm:pt modelId="{53DC28E4-007D-4A57-A135-6409493ACB37}" type="pres">
      <dgm:prSet presAssocID="{4730BD74-14AA-47D8-98C2-EB97CEC2C889}" presName="spaceRect" presStyleCnt="0"/>
      <dgm:spPr/>
    </dgm:pt>
    <dgm:pt modelId="{37FA8320-246D-4F77-9E21-B6896F57BEBD}" type="pres">
      <dgm:prSet presAssocID="{4730BD74-14AA-47D8-98C2-EB97CEC2C88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7EA1504-E097-4507-913D-5FFCF185A048}" type="presOf" srcId="{0498014E-EB02-48B0-B23E-46CF3CDD2C3E}" destId="{6D24B3E3-71E4-49CC-B01F-D2F6C84D4C0C}" srcOrd="0" destOrd="0" presId="urn:microsoft.com/office/officeart/2018/2/layout/IconVerticalSolidList"/>
    <dgm:cxn modelId="{A5B5EC0D-08B9-4D33-B006-00B35A8C49A1}" type="presOf" srcId="{DC9F36B7-B64C-4579-919F-68D317F43796}" destId="{882B0266-83C4-4D72-8CDC-95613AE644AF}" srcOrd="0" destOrd="0" presId="urn:microsoft.com/office/officeart/2018/2/layout/IconVerticalSolidList"/>
    <dgm:cxn modelId="{1B003F24-3262-466D-A5E8-37BCECF58786}" srcId="{0498014E-EB02-48B0-B23E-46CF3CDD2C3E}" destId="{C036B21D-0ECA-47A2-AC03-1F47D8D2D580}" srcOrd="1" destOrd="0" parTransId="{03348512-C5D6-4011-8D3C-45E0AA3610D6}" sibTransId="{733C4C74-B0E4-44DC-A75A-505953396AB8}"/>
    <dgm:cxn modelId="{7196E43A-3C1C-4B6E-9EBA-CE19DDEC02A0}" srcId="{0498014E-EB02-48B0-B23E-46CF3CDD2C3E}" destId="{DC9F36B7-B64C-4579-919F-68D317F43796}" srcOrd="3" destOrd="0" parTransId="{4BD482C2-BD81-4C84-AA23-8F0ADE05CA83}" sibTransId="{A0A23153-896B-4C21-87A5-29F3CF498B90}"/>
    <dgm:cxn modelId="{E616DC61-7E89-4BDD-801C-BC826F9ABC1B}" type="presOf" srcId="{25465CEC-527E-45A5-95DF-2E90B9549978}" destId="{491CEB66-2EC7-4F0E-A3E0-30216A5C2BC9}" srcOrd="0" destOrd="0" presId="urn:microsoft.com/office/officeart/2018/2/layout/IconVerticalSolidList"/>
    <dgm:cxn modelId="{186D5465-B3F1-4235-87E2-7B4DC33285E0}" type="presOf" srcId="{4730BD74-14AA-47D8-98C2-EB97CEC2C889}" destId="{37FA8320-246D-4F77-9E21-B6896F57BEBD}" srcOrd="0" destOrd="0" presId="urn:microsoft.com/office/officeart/2018/2/layout/IconVerticalSolidList"/>
    <dgm:cxn modelId="{01751E68-01D1-4E2D-B983-9ACB512671B6}" srcId="{0498014E-EB02-48B0-B23E-46CF3CDD2C3E}" destId="{25465CEC-527E-45A5-95DF-2E90B9549978}" srcOrd="2" destOrd="0" parTransId="{CBBC8F45-CBF3-47FD-B0CF-03C3CEE9F16A}" sibTransId="{9893F159-E6C9-4EFA-9AA6-BCE34B462BCF}"/>
    <dgm:cxn modelId="{190F3A76-F0CF-46FE-8618-B4FEC53BA79E}" type="presOf" srcId="{1F032AC1-2166-40D5-A991-56DF9AE9E9E3}" destId="{E931A9A1-A83B-4D00-9F43-C14E61C2A905}" srcOrd="0" destOrd="0" presId="urn:microsoft.com/office/officeart/2018/2/layout/IconVerticalSolidList"/>
    <dgm:cxn modelId="{6FF2149C-535D-4BFD-971F-FBD4FA7E7861}" srcId="{0498014E-EB02-48B0-B23E-46CF3CDD2C3E}" destId="{4730BD74-14AA-47D8-98C2-EB97CEC2C889}" srcOrd="4" destOrd="0" parTransId="{0853C513-ECD8-424A-AA2D-251DBBB2C4BA}" sibTransId="{2F3A9AF1-1AB6-4F9B-A361-D1B2A959041D}"/>
    <dgm:cxn modelId="{C1DF48A2-FEB9-4F2E-835E-2F6496DF353F}" srcId="{0498014E-EB02-48B0-B23E-46CF3CDD2C3E}" destId="{1F032AC1-2166-40D5-A991-56DF9AE9E9E3}" srcOrd="0" destOrd="0" parTransId="{E294E487-49A1-4A43-B0CA-D1397754E12E}" sibTransId="{276BF111-B286-4798-B437-4CF1AB37F643}"/>
    <dgm:cxn modelId="{B01154DD-03D4-4D07-9F6B-2ABEC58B1A20}" type="presOf" srcId="{C036B21D-0ECA-47A2-AC03-1F47D8D2D580}" destId="{CDBB3761-4F7F-4CCF-B849-DE01E046135D}" srcOrd="0" destOrd="0" presId="urn:microsoft.com/office/officeart/2018/2/layout/IconVerticalSolidList"/>
    <dgm:cxn modelId="{FB6EC6A4-3F8B-429D-AD69-819B6529713C}" type="presParOf" srcId="{6D24B3E3-71E4-49CC-B01F-D2F6C84D4C0C}" destId="{447868F7-0B47-4EE5-B137-771429607E56}" srcOrd="0" destOrd="0" presId="urn:microsoft.com/office/officeart/2018/2/layout/IconVerticalSolidList"/>
    <dgm:cxn modelId="{66B11F49-E677-4C5D-B95D-2D77936A28F0}" type="presParOf" srcId="{447868F7-0B47-4EE5-B137-771429607E56}" destId="{C7374EEB-96D9-42C5-B29D-7807D857642B}" srcOrd="0" destOrd="0" presId="urn:microsoft.com/office/officeart/2018/2/layout/IconVerticalSolidList"/>
    <dgm:cxn modelId="{34D73AFD-D22D-4790-A907-6D14984AC1DE}" type="presParOf" srcId="{447868F7-0B47-4EE5-B137-771429607E56}" destId="{ACBF57E7-0717-4BC3-AFB5-5EE512371650}" srcOrd="1" destOrd="0" presId="urn:microsoft.com/office/officeart/2018/2/layout/IconVerticalSolidList"/>
    <dgm:cxn modelId="{5DF99940-958E-403F-9184-B7C30D457008}" type="presParOf" srcId="{447868F7-0B47-4EE5-B137-771429607E56}" destId="{65647463-A06D-4592-AE0C-5F8BE75989F9}" srcOrd="2" destOrd="0" presId="urn:microsoft.com/office/officeart/2018/2/layout/IconVerticalSolidList"/>
    <dgm:cxn modelId="{F7C56329-1252-4D79-8F0D-83201E4CF2F9}" type="presParOf" srcId="{447868F7-0B47-4EE5-B137-771429607E56}" destId="{E931A9A1-A83B-4D00-9F43-C14E61C2A905}" srcOrd="3" destOrd="0" presId="urn:microsoft.com/office/officeart/2018/2/layout/IconVerticalSolidList"/>
    <dgm:cxn modelId="{E07FC022-F7E4-48D1-9BDE-4E2F169E163B}" type="presParOf" srcId="{6D24B3E3-71E4-49CC-B01F-D2F6C84D4C0C}" destId="{A1847171-9E19-46BA-B52C-44D235F5587C}" srcOrd="1" destOrd="0" presId="urn:microsoft.com/office/officeart/2018/2/layout/IconVerticalSolidList"/>
    <dgm:cxn modelId="{9DB06D88-F44D-4458-96D6-D23AEA83BEB9}" type="presParOf" srcId="{6D24B3E3-71E4-49CC-B01F-D2F6C84D4C0C}" destId="{51591AD6-FD25-4EA4-B1C0-24D7B2F95210}" srcOrd="2" destOrd="0" presId="urn:microsoft.com/office/officeart/2018/2/layout/IconVerticalSolidList"/>
    <dgm:cxn modelId="{4130EF9C-603B-47FC-B00B-3B184D46B1CE}" type="presParOf" srcId="{51591AD6-FD25-4EA4-B1C0-24D7B2F95210}" destId="{83901762-5EF6-4F63-96EF-AF4C2337FBB4}" srcOrd="0" destOrd="0" presId="urn:microsoft.com/office/officeart/2018/2/layout/IconVerticalSolidList"/>
    <dgm:cxn modelId="{3DA09EB3-F00B-4207-88D8-26109933F952}" type="presParOf" srcId="{51591AD6-FD25-4EA4-B1C0-24D7B2F95210}" destId="{71DF8A43-F5E1-4C8C-9F49-A54F7CECFFE2}" srcOrd="1" destOrd="0" presId="urn:microsoft.com/office/officeart/2018/2/layout/IconVerticalSolidList"/>
    <dgm:cxn modelId="{DE0C5C8F-43D7-4146-963B-56484E245C7F}" type="presParOf" srcId="{51591AD6-FD25-4EA4-B1C0-24D7B2F95210}" destId="{BAB57515-1FB8-4FEF-A691-7C72C1693589}" srcOrd="2" destOrd="0" presId="urn:microsoft.com/office/officeart/2018/2/layout/IconVerticalSolidList"/>
    <dgm:cxn modelId="{E1619617-8026-4895-9176-10E782421A4B}" type="presParOf" srcId="{51591AD6-FD25-4EA4-B1C0-24D7B2F95210}" destId="{CDBB3761-4F7F-4CCF-B849-DE01E046135D}" srcOrd="3" destOrd="0" presId="urn:microsoft.com/office/officeart/2018/2/layout/IconVerticalSolidList"/>
    <dgm:cxn modelId="{5172F7F2-8E2B-425C-AF18-92F71E22D55D}" type="presParOf" srcId="{6D24B3E3-71E4-49CC-B01F-D2F6C84D4C0C}" destId="{589021F2-AE29-4D95-A5CA-B9361ACC7338}" srcOrd="3" destOrd="0" presId="urn:microsoft.com/office/officeart/2018/2/layout/IconVerticalSolidList"/>
    <dgm:cxn modelId="{1A2846B2-C06E-4CA2-B9B5-ACCC0A36E5CA}" type="presParOf" srcId="{6D24B3E3-71E4-49CC-B01F-D2F6C84D4C0C}" destId="{EA85AE67-9CC4-417A-94BF-8FA91D27CFF1}" srcOrd="4" destOrd="0" presId="urn:microsoft.com/office/officeart/2018/2/layout/IconVerticalSolidList"/>
    <dgm:cxn modelId="{0EE19CE1-5847-457A-B4DC-AC347686CE2D}" type="presParOf" srcId="{EA85AE67-9CC4-417A-94BF-8FA91D27CFF1}" destId="{1094DAE5-E4CD-4842-A876-8ADAB991EB70}" srcOrd="0" destOrd="0" presId="urn:microsoft.com/office/officeart/2018/2/layout/IconVerticalSolidList"/>
    <dgm:cxn modelId="{2A9F248B-351F-46F9-B89A-8590225ED422}" type="presParOf" srcId="{EA85AE67-9CC4-417A-94BF-8FA91D27CFF1}" destId="{1B5429A5-F645-4373-B6F2-3E2D6667F0EA}" srcOrd="1" destOrd="0" presId="urn:microsoft.com/office/officeart/2018/2/layout/IconVerticalSolidList"/>
    <dgm:cxn modelId="{2A921D0A-53BF-476B-97A1-096E525E383A}" type="presParOf" srcId="{EA85AE67-9CC4-417A-94BF-8FA91D27CFF1}" destId="{D1CAB049-3DE3-41FA-BA6B-73FE7879FD0A}" srcOrd="2" destOrd="0" presId="urn:microsoft.com/office/officeart/2018/2/layout/IconVerticalSolidList"/>
    <dgm:cxn modelId="{9144B318-18F8-4D4E-A7C2-9D5F6E1F71C6}" type="presParOf" srcId="{EA85AE67-9CC4-417A-94BF-8FA91D27CFF1}" destId="{491CEB66-2EC7-4F0E-A3E0-30216A5C2BC9}" srcOrd="3" destOrd="0" presId="urn:microsoft.com/office/officeart/2018/2/layout/IconVerticalSolidList"/>
    <dgm:cxn modelId="{D636DBBA-B719-4541-9F04-945B8F237BDE}" type="presParOf" srcId="{6D24B3E3-71E4-49CC-B01F-D2F6C84D4C0C}" destId="{C9ACF3A3-428C-4F28-8C08-8771F79087EB}" srcOrd="5" destOrd="0" presId="urn:microsoft.com/office/officeart/2018/2/layout/IconVerticalSolidList"/>
    <dgm:cxn modelId="{C86B034D-2D73-4597-A521-882779BC1B06}" type="presParOf" srcId="{6D24B3E3-71E4-49CC-B01F-D2F6C84D4C0C}" destId="{9854FDE8-52C5-4482-BE77-1C92D7DA39EB}" srcOrd="6" destOrd="0" presId="urn:microsoft.com/office/officeart/2018/2/layout/IconVerticalSolidList"/>
    <dgm:cxn modelId="{B8E11447-0E71-416A-ABF0-02D78DE9DBCF}" type="presParOf" srcId="{9854FDE8-52C5-4482-BE77-1C92D7DA39EB}" destId="{7DAA1061-B0F3-4FB7-9B40-2974B68C9231}" srcOrd="0" destOrd="0" presId="urn:microsoft.com/office/officeart/2018/2/layout/IconVerticalSolidList"/>
    <dgm:cxn modelId="{82F17B8C-E61E-4B79-8084-CAA1C02EB53B}" type="presParOf" srcId="{9854FDE8-52C5-4482-BE77-1C92D7DA39EB}" destId="{EF820310-14C2-4B2A-A684-227CB488E93F}" srcOrd="1" destOrd="0" presId="urn:microsoft.com/office/officeart/2018/2/layout/IconVerticalSolidList"/>
    <dgm:cxn modelId="{B5F9E4F8-516B-4ECA-900F-9D83E407B73E}" type="presParOf" srcId="{9854FDE8-52C5-4482-BE77-1C92D7DA39EB}" destId="{6D81AA8F-6C7C-4CB2-8D17-90822F8C3597}" srcOrd="2" destOrd="0" presId="urn:microsoft.com/office/officeart/2018/2/layout/IconVerticalSolidList"/>
    <dgm:cxn modelId="{18C7390F-956E-4C54-B07A-6628343EE530}" type="presParOf" srcId="{9854FDE8-52C5-4482-BE77-1C92D7DA39EB}" destId="{882B0266-83C4-4D72-8CDC-95613AE644AF}" srcOrd="3" destOrd="0" presId="urn:microsoft.com/office/officeart/2018/2/layout/IconVerticalSolidList"/>
    <dgm:cxn modelId="{BB33232A-3841-4824-B10F-CFF6FB7BCF29}" type="presParOf" srcId="{6D24B3E3-71E4-49CC-B01F-D2F6C84D4C0C}" destId="{0DA8BC39-D667-4EEC-BA5E-EDBDE363404F}" srcOrd="7" destOrd="0" presId="urn:microsoft.com/office/officeart/2018/2/layout/IconVerticalSolidList"/>
    <dgm:cxn modelId="{7351E796-81BD-4CF3-AB54-F7D5354CDCE5}" type="presParOf" srcId="{6D24B3E3-71E4-49CC-B01F-D2F6C84D4C0C}" destId="{CF518451-0461-473A-B41D-8E4DACBB9670}" srcOrd="8" destOrd="0" presId="urn:microsoft.com/office/officeart/2018/2/layout/IconVerticalSolidList"/>
    <dgm:cxn modelId="{9890D30B-260F-4985-AE60-F2A445EBFFDE}" type="presParOf" srcId="{CF518451-0461-473A-B41D-8E4DACBB9670}" destId="{D73A1BBD-8010-43FF-998E-3739A71BA1DC}" srcOrd="0" destOrd="0" presId="urn:microsoft.com/office/officeart/2018/2/layout/IconVerticalSolidList"/>
    <dgm:cxn modelId="{EF7420C0-AFE3-4288-BED5-80AB4D0BAAD4}" type="presParOf" srcId="{CF518451-0461-473A-B41D-8E4DACBB9670}" destId="{B54676CA-7F19-4EA0-A142-14FBE9A6AA96}" srcOrd="1" destOrd="0" presId="urn:microsoft.com/office/officeart/2018/2/layout/IconVerticalSolidList"/>
    <dgm:cxn modelId="{45815874-AC64-4160-9249-F89370EAD6E0}" type="presParOf" srcId="{CF518451-0461-473A-B41D-8E4DACBB9670}" destId="{53DC28E4-007D-4A57-A135-6409493ACB37}" srcOrd="2" destOrd="0" presId="urn:microsoft.com/office/officeart/2018/2/layout/IconVerticalSolidList"/>
    <dgm:cxn modelId="{849C8E5A-85A0-4954-AE06-2D5FFCD9C614}" type="presParOf" srcId="{CF518451-0461-473A-B41D-8E4DACBB9670}" destId="{37FA8320-246D-4F77-9E21-B6896F57BE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F3BF2-4CC2-457B-815D-59AA5509B2F2}">
      <dsp:nvSpPr>
        <dsp:cNvPr id="0" name=""/>
        <dsp:cNvSpPr/>
      </dsp:nvSpPr>
      <dsp:spPr>
        <a:xfrm>
          <a:off x="1123415" y="800254"/>
          <a:ext cx="1284822" cy="1284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2CBD5-A47C-45A0-97C9-38B6A074C286}">
      <dsp:nvSpPr>
        <dsp:cNvPr id="0" name=""/>
        <dsp:cNvSpPr/>
      </dsp:nvSpPr>
      <dsp:spPr>
        <a:xfrm>
          <a:off x="338246" y="2439097"/>
          <a:ext cx="28551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Advanced Security: Protect your digital assets with cutting-edge encryption.</a:t>
          </a:r>
        </a:p>
      </dsp:txBody>
      <dsp:txXfrm>
        <a:off x="338246" y="2439097"/>
        <a:ext cx="2855160" cy="720000"/>
      </dsp:txXfrm>
    </dsp:sp>
    <dsp:sp modelId="{6F0605F9-385F-4C6A-BB91-3B7991221DB3}">
      <dsp:nvSpPr>
        <dsp:cNvPr id="0" name=""/>
        <dsp:cNvSpPr/>
      </dsp:nvSpPr>
      <dsp:spPr>
        <a:xfrm>
          <a:off x="4478229" y="800254"/>
          <a:ext cx="1284822" cy="1284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535DC-FBE1-41C1-9D67-9BD55A66F792}">
      <dsp:nvSpPr>
        <dsp:cNvPr id="0" name=""/>
        <dsp:cNvSpPr/>
      </dsp:nvSpPr>
      <dsp:spPr>
        <a:xfrm>
          <a:off x="3693060" y="2439097"/>
          <a:ext cx="28551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Convenience: Seamlessly manage all your passwords in one secure location.</a:t>
          </a:r>
        </a:p>
      </dsp:txBody>
      <dsp:txXfrm>
        <a:off x="3693060" y="2439097"/>
        <a:ext cx="2855160" cy="720000"/>
      </dsp:txXfrm>
    </dsp:sp>
    <dsp:sp modelId="{5EFDFB2F-4067-4216-9B20-B4341FA32434}">
      <dsp:nvSpPr>
        <dsp:cNvPr id="0" name=""/>
        <dsp:cNvSpPr/>
      </dsp:nvSpPr>
      <dsp:spPr>
        <a:xfrm>
          <a:off x="7833042" y="800254"/>
          <a:ext cx="1284822" cy="1284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A7DC4-CF1D-4A49-BF19-8914152BCC91}">
      <dsp:nvSpPr>
        <dsp:cNvPr id="0" name=""/>
        <dsp:cNvSpPr/>
      </dsp:nvSpPr>
      <dsp:spPr>
        <a:xfrm>
          <a:off x="7047873" y="2439097"/>
          <a:ext cx="28551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Peace of Mind: Rest easy knowing your sensitive information is safe and accessible only to you.</a:t>
          </a:r>
        </a:p>
      </dsp:txBody>
      <dsp:txXfrm>
        <a:off x="7047873" y="2439097"/>
        <a:ext cx="28551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74EEB-96D9-42C5-B29D-7807D857642B}">
      <dsp:nvSpPr>
        <dsp:cNvPr id="0" name=""/>
        <dsp:cNvSpPr/>
      </dsp:nvSpPr>
      <dsp:spPr>
        <a:xfrm>
          <a:off x="0" y="3093"/>
          <a:ext cx="10241280" cy="658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F57E7-0717-4BC3-AFB5-5EE512371650}">
      <dsp:nvSpPr>
        <dsp:cNvPr id="0" name=""/>
        <dsp:cNvSpPr/>
      </dsp:nvSpPr>
      <dsp:spPr>
        <a:xfrm>
          <a:off x="199305" y="151336"/>
          <a:ext cx="362373" cy="3623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1A9A1-A83B-4D00-9F43-C14E61C2A905}">
      <dsp:nvSpPr>
        <dsp:cNvPr id="0" name=""/>
        <dsp:cNvSpPr/>
      </dsp:nvSpPr>
      <dsp:spPr>
        <a:xfrm>
          <a:off x="760984" y="3093"/>
          <a:ext cx="9480295" cy="65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29" tIns="69729" rIns="69729" bIns="6972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600" kern="1200"/>
            <a:t>Master password is only known to the user which is salted and hashed before uploating to ther server.</a:t>
          </a:r>
          <a:endParaRPr lang="en-US" sz="1600" kern="1200"/>
        </a:p>
      </dsp:txBody>
      <dsp:txXfrm>
        <a:off x="760984" y="3093"/>
        <a:ext cx="9480295" cy="658860"/>
      </dsp:txXfrm>
    </dsp:sp>
    <dsp:sp modelId="{83901762-5EF6-4F63-96EF-AF4C2337FBB4}">
      <dsp:nvSpPr>
        <dsp:cNvPr id="0" name=""/>
        <dsp:cNvSpPr/>
      </dsp:nvSpPr>
      <dsp:spPr>
        <a:xfrm>
          <a:off x="0" y="826669"/>
          <a:ext cx="10241280" cy="658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F8A43-F5E1-4C8C-9F49-A54F7CECFFE2}">
      <dsp:nvSpPr>
        <dsp:cNvPr id="0" name=""/>
        <dsp:cNvSpPr/>
      </dsp:nvSpPr>
      <dsp:spPr>
        <a:xfrm>
          <a:off x="199305" y="974913"/>
          <a:ext cx="362373" cy="3623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B3761-4F7F-4CCF-B849-DE01E046135D}">
      <dsp:nvSpPr>
        <dsp:cNvPr id="0" name=""/>
        <dsp:cNvSpPr/>
      </dsp:nvSpPr>
      <dsp:spPr>
        <a:xfrm>
          <a:off x="760984" y="826669"/>
          <a:ext cx="9480295" cy="65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29" tIns="69729" rIns="69729" bIns="6972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600" kern="1200"/>
            <a:t>HTTPS connection to ensure secure and encrypted data transfer.</a:t>
          </a:r>
          <a:endParaRPr lang="en-US" sz="1600" kern="1200"/>
        </a:p>
      </dsp:txBody>
      <dsp:txXfrm>
        <a:off x="760984" y="826669"/>
        <a:ext cx="9480295" cy="658860"/>
      </dsp:txXfrm>
    </dsp:sp>
    <dsp:sp modelId="{1094DAE5-E4CD-4842-A876-8ADAB991EB70}">
      <dsp:nvSpPr>
        <dsp:cNvPr id="0" name=""/>
        <dsp:cNvSpPr/>
      </dsp:nvSpPr>
      <dsp:spPr>
        <a:xfrm>
          <a:off x="0" y="1650245"/>
          <a:ext cx="10241280" cy="658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429A5-F645-4373-B6F2-3E2D6667F0EA}">
      <dsp:nvSpPr>
        <dsp:cNvPr id="0" name=""/>
        <dsp:cNvSpPr/>
      </dsp:nvSpPr>
      <dsp:spPr>
        <a:xfrm>
          <a:off x="199305" y="1798489"/>
          <a:ext cx="362373" cy="3623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CEB66-2EC7-4F0E-A3E0-30216A5C2BC9}">
      <dsp:nvSpPr>
        <dsp:cNvPr id="0" name=""/>
        <dsp:cNvSpPr/>
      </dsp:nvSpPr>
      <dsp:spPr>
        <a:xfrm>
          <a:off x="760984" y="1650245"/>
          <a:ext cx="9480295" cy="65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29" tIns="69729" rIns="69729" bIns="6972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600" kern="1200"/>
            <a:t>Usage of docker network allows only the server to communicate with the database.</a:t>
          </a:r>
          <a:endParaRPr lang="en-US" sz="1600" kern="1200"/>
        </a:p>
      </dsp:txBody>
      <dsp:txXfrm>
        <a:off x="760984" y="1650245"/>
        <a:ext cx="9480295" cy="658860"/>
      </dsp:txXfrm>
    </dsp:sp>
    <dsp:sp modelId="{7DAA1061-B0F3-4FB7-9B40-2974B68C9231}">
      <dsp:nvSpPr>
        <dsp:cNvPr id="0" name=""/>
        <dsp:cNvSpPr/>
      </dsp:nvSpPr>
      <dsp:spPr>
        <a:xfrm>
          <a:off x="0" y="2473821"/>
          <a:ext cx="10241280" cy="658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20310-14C2-4B2A-A684-227CB488E93F}">
      <dsp:nvSpPr>
        <dsp:cNvPr id="0" name=""/>
        <dsp:cNvSpPr/>
      </dsp:nvSpPr>
      <dsp:spPr>
        <a:xfrm>
          <a:off x="199305" y="2622065"/>
          <a:ext cx="362373" cy="3623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B0266-83C4-4D72-8CDC-95613AE644AF}">
      <dsp:nvSpPr>
        <dsp:cNvPr id="0" name=""/>
        <dsp:cNvSpPr/>
      </dsp:nvSpPr>
      <dsp:spPr>
        <a:xfrm>
          <a:off x="760984" y="2473821"/>
          <a:ext cx="9480295" cy="65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29" tIns="69729" rIns="69729" bIns="6972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600" kern="1200"/>
            <a:t>Passwords are encrypted on the client side using AES-GCM.</a:t>
          </a:r>
          <a:endParaRPr lang="en-US" sz="1600" kern="1200"/>
        </a:p>
      </dsp:txBody>
      <dsp:txXfrm>
        <a:off x="760984" y="2473821"/>
        <a:ext cx="9480295" cy="658860"/>
      </dsp:txXfrm>
    </dsp:sp>
    <dsp:sp modelId="{D73A1BBD-8010-43FF-998E-3739A71BA1DC}">
      <dsp:nvSpPr>
        <dsp:cNvPr id="0" name=""/>
        <dsp:cNvSpPr/>
      </dsp:nvSpPr>
      <dsp:spPr>
        <a:xfrm>
          <a:off x="0" y="3297397"/>
          <a:ext cx="10241280" cy="658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676CA-7F19-4EA0-A142-14FBE9A6AA96}">
      <dsp:nvSpPr>
        <dsp:cNvPr id="0" name=""/>
        <dsp:cNvSpPr/>
      </dsp:nvSpPr>
      <dsp:spPr>
        <a:xfrm>
          <a:off x="199305" y="3445641"/>
          <a:ext cx="362373" cy="3623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A8320-246D-4F77-9E21-B6896F57BEBD}">
      <dsp:nvSpPr>
        <dsp:cNvPr id="0" name=""/>
        <dsp:cNvSpPr/>
      </dsp:nvSpPr>
      <dsp:spPr>
        <a:xfrm>
          <a:off x="760984" y="3297397"/>
          <a:ext cx="9480295" cy="65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29" tIns="69729" rIns="69729" bIns="6972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600" kern="1200"/>
            <a:t>Derived key is created from master password using PBKDF2 which is used as encryption/decryption key.</a:t>
          </a:r>
          <a:endParaRPr lang="en-US" sz="1600" kern="1200"/>
        </a:p>
      </dsp:txBody>
      <dsp:txXfrm>
        <a:off x="760984" y="3297397"/>
        <a:ext cx="9480295" cy="658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8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0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1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4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6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2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May 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032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4AAFFE21-7830-0849-29E6-D4ED42209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5" r="39349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C548F36-FC03-C22C-5874-A4D6A9D55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fi-FI" dirty="0" err="1">
                <a:solidFill>
                  <a:schemeClr val="bg1"/>
                </a:solidFill>
              </a:rPr>
              <a:t>Password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manager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2A2DB38-8D80-256C-6320-BBBCD1D34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endParaRPr lang="fi-FI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A5C77F4-1257-E648-2C52-BD23BC21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endParaRPr lang="fi-FI" dirty="0"/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B9E08877-B974-BA80-6C1C-8940C37658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785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68F12610-33DC-4FFE-482D-F041B364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fi-FI" sz="4000"/>
              <a:t>Features	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54F6C8B-5FE0-35ED-CA16-4A6DC83C4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Utilizes AES-GCM encryption to safeguard passwords locally, ensuring maximum security before transmission.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Seamlessly generate highly secure passwords using robust cryptographic methods.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All passwords securely stored in a PostgreSQL database inside docker network.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Flexible user management system allowing multiple users to securely access and manage their passwords within the platform.</a:t>
            </a:r>
          </a:p>
          <a:p>
            <a:pPr>
              <a:lnSpc>
                <a:spcPct val="110000"/>
              </a:lnSpc>
            </a:pPr>
            <a:r>
              <a:rPr lang="fi-FI" sz="1500" dirty="0" err="1"/>
              <a:t>Intuitive</a:t>
            </a:r>
            <a:r>
              <a:rPr lang="fi-FI" sz="1500" dirty="0"/>
              <a:t> </a:t>
            </a:r>
            <a:r>
              <a:rPr lang="fi-FI" sz="1500" dirty="0" err="1"/>
              <a:t>React</a:t>
            </a:r>
            <a:r>
              <a:rPr lang="fi-FI" sz="1500" dirty="0"/>
              <a:t> </a:t>
            </a:r>
            <a:r>
              <a:rPr lang="fi-FI" sz="1500" dirty="0" err="1"/>
              <a:t>Interface</a:t>
            </a:r>
            <a:r>
              <a:rPr lang="fi-FI" sz="15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Built-in measures to prevent SQL injection attacks.</a:t>
            </a:r>
            <a:endParaRPr lang="fi-FI" sz="1500" dirty="0"/>
          </a:p>
          <a:p>
            <a:pPr>
              <a:lnSpc>
                <a:spcPct val="110000"/>
              </a:lnSpc>
            </a:pPr>
            <a:endParaRPr lang="fi-FI" sz="1500" dirty="0"/>
          </a:p>
          <a:p>
            <a:pPr>
              <a:lnSpc>
                <a:spcPct val="110000"/>
              </a:lnSpc>
            </a:pPr>
            <a:endParaRPr lang="fi-FI" sz="1500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3D pattern of ring shapes connected by lines">
            <a:extLst>
              <a:ext uri="{FF2B5EF4-FFF2-40B4-BE49-F238E27FC236}">
                <a16:creationId xmlns:a16="http://schemas.microsoft.com/office/drawing/2014/main" id="{8307D662-C896-820D-B560-4C6B3D66B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76" r="48498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36233D2-6CC1-D0BF-36F1-61CA3B61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Security</a:t>
            </a:r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7209AF88-A943-B504-06B4-27124CD959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86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A6776E11-D4F7-41F6-9387-F95E1CB7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E75026FC-7ABC-4495-9B75-545BA295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60236"/>
            <a:ext cx="12198726" cy="1820735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AED82C61-7131-49A1-A07A-B22E472B4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3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F73D5C74-3AF5-4A74-8D32-8DF2C17CE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E03176-380A-4A7E-879A-D179D5F4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57800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90B6C686-FFB4-5E92-6BF8-2ECADAE2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50" y="5564937"/>
            <a:ext cx="6789497" cy="1040942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Usage</a:t>
            </a: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B9145F7F-F5AE-AF3F-6D4D-E056752CB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0556"/>
          <a:stretch/>
        </p:blipFill>
        <p:spPr>
          <a:xfrm>
            <a:off x="3539468" y="182790"/>
            <a:ext cx="8652530" cy="5602178"/>
          </a:xfrm>
          <a:prstGeom prst="rect">
            <a:avLst/>
          </a:prstGeom>
        </p:spPr>
      </p:pic>
      <p:pic>
        <p:nvPicPr>
          <p:cNvPr id="11" name="Sisällön paikkamerkki 10">
            <a:extLst>
              <a:ext uri="{FF2B5EF4-FFF2-40B4-BE49-F238E27FC236}">
                <a16:creationId xmlns:a16="http://schemas.microsoft.com/office/drawing/2014/main" id="{3B42EEE2-255C-7AC0-8BF8-777F89E99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-12510"/>
            <a:ext cx="3552825" cy="5784968"/>
          </a:xfrm>
        </p:spPr>
      </p:pic>
    </p:spTree>
    <p:extLst>
      <p:ext uri="{BB962C8B-B14F-4D97-AF65-F5344CB8AC3E}">
        <p14:creationId xmlns:p14="http://schemas.microsoft.com/office/powerpoint/2010/main" val="89961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B41EAE2-6714-4D5B-082D-36024243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000" spc="75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91C66E2F-34E7-8B5F-D838-BFD4CA92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5131" y="457200"/>
            <a:ext cx="5951114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3020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0AA9F"/>
      </a:accent1>
      <a:accent2>
        <a:srgbClr val="7AAAB2"/>
      </a:accent2>
      <a:accent3>
        <a:srgbClr val="8CA3C1"/>
      </a:accent3>
      <a:accent4>
        <a:srgbClr val="7F80BA"/>
      </a:accent4>
      <a:accent5>
        <a:srgbClr val="A996C6"/>
      </a:accent5>
      <a:accent6>
        <a:srgbClr val="AF7FBA"/>
      </a:accent6>
      <a:hlink>
        <a:srgbClr val="AE697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186</Words>
  <Application>Microsoft Office PowerPoint</Application>
  <PresentationFormat>Laajakuva</PresentationFormat>
  <Paragraphs>20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9" baseType="lpstr">
      <vt:lpstr>Arial</vt:lpstr>
      <vt:lpstr>Avenir Next LT Pro</vt:lpstr>
      <vt:lpstr>GradientRiseVTI</vt:lpstr>
      <vt:lpstr>Password manager</vt:lpstr>
      <vt:lpstr>Introduction</vt:lpstr>
      <vt:lpstr>Features </vt:lpstr>
      <vt:lpstr>Security</vt:lpstr>
      <vt:lpstr>Usage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dc:creator>Victor Zhou</dc:creator>
  <cp:lastModifiedBy>Victor Zhou Jiang</cp:lastModifiedBy>
  <cp:revision>2</cp:revision>
  <dcterms:created xsi:type="dcterms:W3CDTF">2024-05-03T21:06:32Z</dcterms:created>
  <dcterms:modified xsi:type="dcterms:W3CDTF">2024-05-04T07:21:23Z</dcterms:modified>
</cp:coreProperties>
</file>