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kaggle.com/datasets/unanimad/the-oscar-award" TargetMode="External"/><Relationship Id="rId3" Type="http://schemas.openxmlformats.org/officeDocument/2006/relationships/hyperlink" Target="https://www.kaggle.com/datasets/unanimad/golden-globe-awards" TargetMode="External"/><Relationship Id="rId4" Type="http://schemas.openxmlformats.org/officeDocument/2006/relationships/hyperlink" Target="https://www.kaggle.com/datasets/unanimad/screen-actors-guild-awards" TargetMode="External"/><Relationship Id="rId5" Type="http://schemas.openxmlformats.org/officeDocument/2006/relationships/hyperlink" Target="https://www.kaggle.com/datasets/rounakbanik/the-movies-dataset/data?select=links.csv" TargetMode="External"/><Relationship Id="rId6" Type="http://schemas.openxmlformats.org/officeDocument/2006/relationships/hyperlink" Target="https://datasets.imdbws.com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CS6140 Project Proposal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Topic: Predicting Oscar Nominees: A Multiclass Classification Approach Using Machine Learning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Problem Statement: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Given a movie, predict whether it will be nominated in a specific category at the Academy Awards.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Datasets: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rgbClr val="1155CC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Oscar nominations (Kaggle)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Golden Globe nominations (Kaggle)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SAG Award nominations (Kaggle)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The Movies Dataset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rgbClr val="1155CC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IMDb datasets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Metrics: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Accuracy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Precision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Recall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F1-score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