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La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Lato-boldItalic.fntdata"/><Relationship Id="rId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08375" y="260050"/>
            <a:ext cx="672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BAB47"/>
                </a:solidFill>
                <a:latin typeface="Lato"/>
                <a:ea typeface="Lato"/>
                <a:cs typeface="Lato"/>
                <a:sym typeface="Lato"/>
              </a:rPr>
              <a:t>CS6140 Project: Oscars Prediction Updates</a:t>
            </a:r>
            <a:endParaRPr sz="2400">
              <a:solidFill>
                <a:srgbClr val="EBAB4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6875" y="943450"/>
            <a:ext cx="2590800" cy="384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Victor</a:t>
            </a:r>
            <a:endParaRPr sz="13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6875" y="1571882"/>
            <a:ext cx="2590800" cy="3209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I created the project setup by downloading datasets and adding them to a Google Drive, with a Colab notebook.</a:t>
            </a:r>
            <a:endParaRPr sz="9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Performed EDA on the Golden Globes dataset.</a:t>
            </a:r>
            <a:endParaRPr sz="9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2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900"/>
              <a:buFont typeface="Lato"/>
              <a:buChar char="■"/>
            </a:pPr>
            <a:r>
              <a:rPr lang="en" sz="9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Cleaning the dataset by removing </a:t>
            </a:r>
            <a:endParaRPr sz="9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2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900"/>
              <a:buFont typeface="Lato"/>
              <a:buChar char="■"/>
            </a:pPr>
            <a:r>
              <a:rPr lang="en" sz="9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records related to television and non-Oscar nominated awards.</a:t>
            </a:r>
            <a:endParaRPr sz="9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2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900"/>
              <a:buFont typeface="Lato"/>
              <a:buChar char="■"/>
            </a:pPr>
            <a:r>
              <a:rPr lang="en" sz="9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Remove rows in which values are missing</a:t>
            </a:r>
            <a:endParaRPr sz="9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2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900"/>
              <a:buFont typeface="Lato"/>
              <a:buChar char="■"/>
            </a:pPr>
            <a:r>
              <a:rPr lang="en" sz="9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Golden Globes have two sets of categories for films: Musical/Comedy and Drama I turned these two categories into features to determine if this Golden Globes category can be useful to predicting Oscar nominations</a:t>
            </a:r>
            <a:endParaRPr sz="9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2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900"/>
              <a:buFont typeface="Lato"/>
              <a:buChar char="■"/>
            </a:pPr>
            <a:r>
              <a:rPr lang="en" sz="9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Prepare movie names to be matched with IMDb dataset</a:t>
            </a:r>
            <a:endParaRPr sz="9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276601" y="943450"/>
            <a:ext cx="2590800" cy="384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Tianyi</a:t>
            </a:r>
            <a:endParaRPr sz="13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276601" y="1571882"/>
            <a:ext cx="2590800" cy="3209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merged golden globe datasets and oscar rewards dataset by implementing fuzzy matching based on film titles. The fuzzy matching involves in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calculating the cosine similarity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of the movie titles, and filtering the similarity with threshold of 0.7, finally with some manual verifications.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Resolved the no common key problem due to movie title mismatch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Differentiate remake versions of the film by comparing the metadata of the movies.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same to be done to join the SAG dataset, and later to be merged with IMDB dataset.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086326" y="943450"/>
            <a:ext cx="2590800" cy="3849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Macarious</a:t>
            </a:r>
            <a:endParaRPr sz="13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086326" y="1571882"/>
            <a:ext cx="2590800" cy="3209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0" r="57691" t="0"/>
          <a:stretch/>
        </p:blipFill>
        <p:spPr>
          <a:xfrm>
            <a:off x="8733447" y="4629496"/>
            <a:ext cx="358764" cy="4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 b="25015" l="0" r="0" t="0"/>
          <a:stretch/>
        </p:blipFill>
        <p:spPr>
          <a:xfrm>
            <a:off x="7572975" y="368450"/>
            <a:ext cx="277350" cy="3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1494925" y="310825"/>
            <a:ext cx="6440700" cy="477000"/>
          </a:xfrm>
          <a:prstGeom prst="rect">
            <a:avLst/>
          </a:prstGeom>
          <a:noFill/>
          <a:ln cap="flat" cmpd="sng" w="9525">
            <a:solidFill>
              <a:srgbClr val="EBA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