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73" r:id="rId2"/>
    <p:sldId id="258" r:id="rId3"/>
    <p:sldId id="259" r:id="rId4"/>
    <p:sldId id="27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2BD5-1DA4-45E2-B55A-27337C52662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BAB7-B025-4DCA-860E-AEAE7A4BE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752601"/>
            <a:ext cx="8640960" cy="182976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  <a:b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3990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5042" y="1196752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2 valores, calcular  e exibir a SOMA entre eles.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3 valores, calcular e exibir a MÉDIA dos valores.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2 valores, calcular e exibir a SUBTRAÇÃO e MULTIPLICAÇÃO.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 um valor, calcular e exibir o dobro do valor.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Montar um algoritmo, que faça calculo do IMC (índice de massa corporal). PESO / ALTURA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Montar um algoritmo, faça um programa que receba a Idade da sua Mãe e do seu Pai, faça a somatória das idades e a média das idades.</a:t>
            </a:r>
          </a:p>
          <a:p>
            <a:pPr algn="just"/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0176" y="35913"/>
            <a:ext cx="8534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Escreva um algoritmo pseudocódigo</a:t>
            </a:r>
          </a:p>
        </p:txBody>
      </p:sp>
    </p:spTree>
    <p:extLst>
      <p:ext uri="{BB962C8B-B14F-4D97-AF65-F5344CB8AC3E}">
        <p14:creationId xmlns:p14="http://schemas.microsoft.com/office/powerpoint/2010/main" val="190315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5993" y="1124744"/>
            <a:ext cx="8352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a idade de uma pessoa em anos e imprima essa idade em: Meses, Dias, Horas, Minutos.</a:t>
            </a:r>
          </a:p>
          <a:p>
            <a:pPr marL="457200" indent="-457200" algn="just">
              <a:buFont typeface="+mj-lt"/>
              <a:buAutoNum type="arabicPeriod" startAt="7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7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o ano de nascimento de uma pessoa e o ano atual. Calcule e imprima:  	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a) A idade dessa pessoa 	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b) Essa idade convertida em semana </a:t>
            </a:r>
          </a:p>
          <a:p>
            <a:pPr marL="457200" indent="-457200" algn="just">
              <a:buFont typeface="+mj-lt"/>
              <a:buAutoNum type="arabicPeriod" startAt="7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9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Crie um algoritmo de inclusão de livro numa biblioteca.</a:t>
            </a:r>
          </a:p>
          <a:p>
            <a:pPr marL="457200" indent="-457200" algn="just">
              <a:buFont typeface="+mj-lt"/>
              <a:buAutoNum type="arabicPeriod" startAt="9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9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Compra de dólar: Você vai viajar e precisa comprar dólares. Fazer um algoritmo que calcula a conversão de R$ para US$, exibir o valor da conversão.</a:t>
            </a:r>
          </a:p>
          <a:p>
            <a:pPr marL="457200" indent="-457200" algn="just">
              <a:buFont typeface="+mj-lt"/>
              <a:buAutoNum type="arabicPeriod" startAt="9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9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Voltou de viagem e comprou muita muamba. Fazer um algoritmo que calcula o imposto dos produtos comprados. (valor do imposto 30%). Exibir o valor do produto e o valor com o imposto.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5993" y="116632"/>
            <a:ext cx="7720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</p:spTree>
    <p:extLst>
      <p:ext uri="{BB962C8B-B14F-4D97-AF65-F5344CB8AC3E}">
        <p14:creationId xmlns:p14="http://schemas.microsoft.com/office/powerpoint/2010/main" val="12683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AD52A2-75DC-4656-9F3B-6116193F94B4}"/>
              </a:ext>
            </a:extLst>
          </p:cNvPr>
          <p:cNvSpPr/>
          <p:nvPr/>
        </p:nvSpPr>
        <p:spPr>
          <a:xfrm>
            <a:off x="251520" y="11247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12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Cesta Básica – Ler o produto, quantidade, preço unitário e fazer o cálculo do valor total. Aplique reajuste de 2% apenas para valor total.</a:t>
            </a:r>
          </a:p>
          <a:p>
            <a:pPr marL="457200" indent="-457200" algn="just">
              <a:buFont typeface="+mj-lt"/>
              <a:buAutoNum type="arabicPeriod" startAt="12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 startAt="12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Crie um algoritmo que inclua dados de um produto e aplique 18% de ICMS ao mesmo.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F92EC0-FEE4-446C-B992-2333702AA1A9}"/>
              </a:ext>
            </a:extLst>
          </p:cNvPr>
          <p:cNvSpPr/>
          <p:nvPr/>
        </p:nvSpPr>
        <p:spPr>
          <a:xfrm>
            <a:off x="235993" y="116632"/>
            <a:ext cx="7720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</p:spTree>
    <p:extLst>
      <p:ext uri="{BB962C8B-B14F-4D97-AF65-F5344CB8AC3E}">
        <p14:creationId xmlns:p14="http://schemas.microsoft.com/office/powerpoint/2010/main" val="38859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</TotalTime>
  <Words>304</Words>
  <Application>Microsoft Office PowerPoint</Application>
  <PresentationFormat>Apresentação na tela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EXERCÍCIOS LÓGICA DE PROGRAMAÇÃO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Fabiana Cazarin Dias</dc:creator>
  <cp:lastModifiedBy>SIRLENE APARECIDA DOS SANTOS SANCHES</cp:lastModifiedBy>
  <cp:revision>250</cp:revision>
  <dcterms:created xsi:type="dcterms:W3CDTF">2013-06-07T02:36:13Z</dcterms:created>
  <dcterms:modified xsi:type="dcterms:W3CDTF">2023-01-23T18:59:44Z</dcterms:modified>
</cp:coreProperties>
</file>