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0" r:id="rId9"/>
    <p:sldId id="264" r:id="rId10"/>
    <p:sldId id="271" r:id="rId11"/>
    <p:sldId id="272" r:id="rId12"/>
    <p:sldId id="273" r:id="rId13"/>
    <p:sldId id="260" r:id="rId14"/>
    <p:sldId id="261" r:id="rId15"/>
    <p:sldId id="265" r:id="rId16"/>
    <p:sldId id="263" r:id="rId17"/>
    <p:sldId id="266" r:id="rId18"/>
    <p:sldId id="262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8F"/>
    <a:srgbClr val="B8C3CA"/>
    <a:srgbClr val="9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39BD7-C387-5204-4F55-8FCB13A1F3C3}" v="31" dt="2022-09-07T23:34:56.894"/>
    <p1510:client id="{36B833C4-83C2-3970-231F-50EC24C2D312}" v="34" dt="2022-09-07T18:26:41.075"/>
    <p1510:client id="{4BC7D344-8ED4-EA50-BA07-EA1B40A576EA}" v="1017" dt="2022-09-07T23:51:14.171"/>
    <p1510:client id="{5C3106D8-9581-01E9-270F-D3C27F3F9196}" v="1874" dt="2022-09-07T22:21:17.976"/>
    <p1510:client id="{7C4F4B4F-86EB-18BA-5D88-2BFF7039798F}" v="952" dt="2022-09-07T23:13:45.860"/>
    <p1510:client id="{8D9B4086-FBA5-A70F-A6B6-EE378DAF4964}" v="12" dt="2022-09-08T13:45:14.706"/>
    <p1510:client id="{A6C9DFAB-C096-9CB8-B38C-52DB41B6A68F}" v="3" dt="2022-09-08T12:51:43.532"/>
    <p1510:client id="{A87BB58B-00B7-45F3-B451-34B105AB6774}" v="23" vWet="25" dt="2022-09-07T23:08:25.794"/>
    <p1510:client id="{DC59ECA1-0EAD-4F4C-9E52-43E4B49F219F}" v="498" vWet="500" dt="2022-09-07T22:53:02.127"/>
    <p1510:client id="{DF9578D5-414C-9C31-9C49-583B29A75974}" v="10" dt="2022-09-07T20:14:26.110"/>
    <p1510:client id="{E484D6F0-71C3-475D-B040-D6D04C85EB6D}" v="8" dt="2022-09-07T17:19:46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D8307-0F5F-443C-B099-58F4FD69387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565899BA-B26E-40D6-8BDC-E16660645941}">
      <dgm:prSet phldrT="[Texto]" phldr="1"/>
      <dgm:spPr/>
      <dgm:t>
        <a:bodyPr/>
        <a:lstStyle/>
        <a:p>
          <a:endParaRPr lang="pt-BR"/>
        </a:p>
      </dgm:t>
    </dgm:pt>
    <dgm:pt modelId="{902D02F5-9CA0-4D91-B257-E1CA0846EC2A}" type="sibTrans" cxnId="{D68D73FA-BDC3-43DC-B2A2-12CA9C3C0C1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com a mão no rosto&#10;&#10;Descrição gerada automaticamente com confiança baixa">
            <a:extLst>
              <a:ext uri="{FF2B5EF4-FFF2-40B4-BE49-F238E27FC236}">
                <a16:creationId xmlns:a16="http://schemas.microsoft.com/office/drawing/2014/main" id="{AD6DCB48-864F-5451-8E58-8C45E6B9F742}"/>
              </a:ext>
            </a:extLst>
          </dgm14:cNvPr>
        </a:ext>
      </dgm:extLst>
    </dgm:pt>
    <dgm:pt modelId="{CE56F141-2919-4FC0-9AB0-CE066C3A0311}" type="parTrans" cxnId="{D68D73FA-BDC3-43DC-B2A2-12CA9C3C0C1B}">
      <dgm:prSet/>
      <dgm:spPr/>
      <dgm:t>
        <a:bodyPr/>
        <a:lstStyle/>
        <a:p>
          <a:endParaRPr lang="pt-BR"/>
        </a:p>
      </dgm:t>
    </dgm:pt>
    <dgm:pt modelId="{7BD41674-1133-4F6E-84FA-46F9C5C69BA5}" type="pres">
      <dgm:prSet presAssocID="{E0CD8307-0F5F-443C-B099-58F4FD693876}" presName="Name0" presStyleCnt="0">
        <dgm:presLayoutVars>
          <dgm:chMax val="7"/>
          <dgm:chPref val="7"/>
          <dgm:dir/>
        </dgm:presLayoutVars>
      </dgm:prSet>
      <dgm:spPr/>
    </dgm:pt>
    <dgm:pt modelId="{79BEF905-9CD7-480E-92C5-91FFAC73DD3A}" type="pres">
      <dgm:prSet presAssocID="{E0CD8307-0F5F-443C-B099-58F4FD693876}" presName="Name1" presStyleCnt="0"/>
      <dgm:spPr/>
    </dgm:pt>
    <dgm:pt modelId="{83DC2784-D0B7-4752-9305-BF44C07B0811}" type="pres">
      <dgm:prSet presAssocID="{902D02F5-9CA0-4D91-B257-E1CA0846EC2A}" presName="picture_1" presStyleCnt="0"/>
      <dgm:spPr/>
    </dgm:pt>
    <dgm:pt modelId="{402270F4-B060-40A4-9CD0-24C732C87532}" type="pres">
      <dgm:prSet presAssocID="{902D02F5-9CA0-4D91-B257-E1CA0846EC2A}" presName="pictureRepeatNode" presStyleLbl="alignImgPlace1" presStyleIdx="0" presStyleCnt="1" custLinFactNeighborX="-50000" custLinFactNeighborY="19567"/>
      <dgm:spPr/>
    </dgm:pt>
    <dgm:pt modelId="{7E46D2C6-D406-434C-B8EA-C54D66C69A11}" type="pres">
      <dgm:prSet presAssocID="{565899BA-B26E-40D6-8BDC-E16660645941}" presName="text_1" presStyleLbl="node1" presStyleIdx="0" presStyleCnt="0" custLinFactY="45029" custLinFactNeighborX="45550" custLinFactNeighborY="100000">
        <dgm:presLayoutVars>
          <dgm:bulletEnabled val="1"/>
        </dgm:presLayoutVars>
      </dgm:prSet>
      <dgm:spPr/>
    </dgm:pt>
  </dgm:ptLst>
  <dgm:cxnLst>
    <dgm:cxn modelId="{6A98761D-37FF-41E4-9E73-B5C1201F9092}" type="presOf" srcId="{E0CD8307-0F5F-443C-B099-58F4FD693876}" destId="{7BD41674-1133-4F6E-84FA-46F9C5C69BA5}" srcOrd="0" destOrd="0" presId="urn:microsoft.com/office/officeart/2008/layout/CircularPictureCallout"/>
    <dgm:cxn modelId="{1AE9995B-6E5D-449E-BF4A-CED4A8E1C9B7}" type="presOf" srcId="{565899BA-B26E-40D6-8BDC-E16660645941}" destId="{7E46D2C6-D406-434C-B8EA-C54D66C69A11}" srcOrd="0" destOrd="0" presId="urn:microsoft.com/office/officeart/2008/layout/CircularPictureCallout"/>
    <dgm:cxn modelId="{5D789E52-6559-47C3-91FD-E0628A06FFE1}" type="presOf" srcId="{902D02F5-9CA0-4D91-B257-E1CA0846EC2A}" destId="{402270F4-B060-40A4-9CD0-24C732C87532}" srcOrd="0" destOrd="0" presId="urn:microsoft.com/office/officeart/2008/layout/CircularPictureCallout"/>
    <dgm:cxn modelId="{D68D73FA-BDC3-43DC-B2A2-12CA9C3C0C1B}" srcId="{E0CD8307-0F5F-443C-B099-58F4FD693876}" destId="{565899BA-B26E-40D6-8BDC-E16660645941}" srcOrd="0" destOrd="0" parTransId="{CE56F141-2919-4FC0-9AB0-CE066C3A0311}" sibTransId="{902D02F5-9CA0-4D91-B257-E1CA0846EC2A}"/>
    <dgm:cxn modelId="{219AB8D9-3426-4059-849C-7B4F1AD918CA}" type="presParOf" srcId="{7BD41674-1133-4F6E-84FA-46F9C5C69BA5}" destId="{79BEF905-9CD7-480E-92C5-91FFAC73DD3A}" srcOrd="0" destOrd="0" presId="urn:microsoft.com/office/officeart/2008/layout/CircularPictureCallout"/>
    <dgm:cxn modelId="{71FFD0B3-0594-4C37-8B07-4580A6B76424}" type="presParOf" srcId="{79BEF905-9CD7-480E-92C5-91FFAC73DD3A}" destId="{83DC2784-D0B7-4752-9305-BF44C07B0811}" srcOrd="0" destOrd="0" presId="urn:microsoft.com/office/officeart/2008/layout/CircularPictureCallout"/>
    <dgm:cxn modelId="{C342E988-A80E-4891-8B8A-CE6067113317}" type="presParOf" srcId="{83DC2784-D0B7-4752-9305-BF44C07B0811}" destId="{402270F4-B060-40A4-9CD0-24C732C87532}" srcOrd="0" destOrd="0" presId="urn:microsoft.com/office/officeart/2008/layout/CircularPictureCallout"/>
    <dgm:cxn modelId="{7AA1889D-F37A-455F-81A4-8037B45EF223}" type="presParOf" srcId="{79BEF905-9CD7-480E-92C5-91FFAC73DD3A}" destId="{7E46D2C6-D406-434C-B8EA-C54D66C69A1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025689-0504-47DD-A251-53F9343A105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AE37C96D-7158-4E09-89E4-0A31B428F007}">
      <dgm:prSet phldrT="[Texto]" phldr="1"/>
      <dgm:spPr/>
      <dgm:t>
        <a:bodyPr/>
        <a:lstStyle/>
        <a:p>
          <a:endParaRPr lang="pt-BR"/>
        </a:p>
      </dgm:t>
    </dgm:pt>
    <dgm:pt modelId="{C838486C-2F7C-4F96-A4C8-12BB5B637246}" type="parTrans" cxnId="{6177654F-3993-4B77-8285-841D781393D4}">
      <dgm:prSet/>
      <dgm:spPr/>
      <dgm:t>
        <a:bodyPr/>
        <a:lstStyle/>
        <a:p>
          <a:endParaRPr lang="pt-BR"/>
        </a:p>
      </dgm:t>
    </dgm:pt>
    <dgm:pt modelId="{DA0BD2A9-BE82-4282-801B-83B4FE334B9F}" type="sibTrans" cxnId="{6177654F-3993-4B77-8285-841D781393D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Pessoa posando para foto em local com neve&#10;&#10;Descrição gerada automaticamente">
            <a:extLst>
              <a:ext uri="{FF2B5EF4-FFF2-40B4-BE49-F238E27FC236}">
                <a16:creationId xmlns:a16="http://schemas.microsoft.com/office/drawing/2014/main" id="{887AECC1-8C80-3F92-0FA3-2DDD42F1B458}"/>
              </a:ext>
            </a:extLst>
          </dgm14:cNvPr>
        </a:ext>
      </dgm:extLst>
    </dgm:pt>
    <dgm:pt modelId="{6E97E40A-D525-4744-9CB0-B6D0E72ABC25}" type="pres">
      <dgm:prSet presAssocID="{0E025689-0504-47DD-A251-53F9343A1054}" presName="Name0" presStyleCnt="0">
        <dgm:presLayoutVars>
          <dgm:chMax val="7"/>
          <dgm:chPref val="7"/>
          <dgm:dir/>
        </dgm:presLayoutVars>
      </dgm:prSet>
      <dgm:spPr/>
    </dgm:pt>
    <dgm:pt modelId="{4A7FA4DF-86A9-40B3-959C-AA76DCC9BF86}" type="pres">
      <dgm:prSet presAssocID="{0E025689-0504-47DD-A251-53F9343A1054}" presName="Name1" presStyleCnt="0"/>
      <dgm:spPr/>
    </dgm:pt>
    <dgm:pt modelId="{68D8162B-BD78-4052-A646-49C158444B7C}" type="pres">
      <dgm:prSet presAssocID="{DA0BD2A9-BE82-4282-801B-83B4FE334B9F}" presName="picture_1" presStyleCnt="0"/>
      <dgm:spPr/>
    </dgm:pt>
    <dgm:pt modelId="{16F1AA80-E222-421C-89F6-FFC30071616B}" type="pres">
      <dgm:prSet presAssocID="{DA0BD2A9-BE82-4282-801B-83B4FE334B9F}" presName="pictureRepeatNode" presStyleLbl="alignImgPlace1" presStyleIdx="0" presStyleCnt="1"/>
      <dgm:spPr/>
    </dgm:pt>
    <dgm:pt modelId="{3EE647FD-16FC-44E3-B0EB-A09B1A2DD268}" type="pres">
      <dgm:prSet presAssocID="{AE37C96D-7158-4E09-89E4-0A31B428F007}" presName="text_1" presStyleLbl="node1" presStyleIdx="0" presStyleCnt="0" custLinFactY="86820" custLinFactNeighborX="5178" custLinFactNeighborY="100000">
        <dgm:presLayoutVars>
          <dgm:bulletEnabled val="1"/>
        </dgm:presLayoutVars>
      </dgm:prSet>
      <dgm:spPr/>
    </dgm:pt>
  </dgm:ptLst>
  <dgm:cxnLst>
    <dgm:cxn modelId="{1124D11D-87D4-40D2-BB8A-DAF27C4966D4}" type="presOf" srcId="{0E025689-0504-47DD-A251-53F9343A1054}" destId="{6E97E40A-D525-4744-9CB0-B6D0E72ABC25}" srcOrd="0" destOrd="0" presId="urn:microsoft.com/office/officeart/2008/layout/CircularPictureCallout"/>
    <dgm:cxn modelId="{AB9FB427-7763-4083-AA35-ECC3088E1A20}" type="presOf" srcId="{DA0BD2A9-BE82-4282-801B-83B4FE334B9F}" destId="{16F1AA80-E222-421C-89F6-FFC30071616B}" srcOrd="0" destOrd="0" presId="urn:microsoft.com/office/officeart/2008/layout/CircularPictureCallout"/>
    <dgm:cxn modelId="{6177654F-3993-4B77-8285-841D781393D4}" srcId="{0E025689-0504-47DD-A251-53F9343A1054}" destId="{AE37C96D-7158-4E09-89E4-0A31B428F007}" srcOrd="0" destOrd="0" parTransId="{C838486C-2F7C-4F96-A4C8-12BB5B637246}" sibTransId="{DA0BD2A9-BE82-4282-801B-83B4FE334B9F}"/>
    <dgm:cxn modelId="{F878B252-DE8A-47D8-9389-E3216AE9B259}" type="presOf" srcId="{AE37C96D-7158-4E09-89E4-0A31B428F007}" destId="{3EE647FD-16FC-44E3-B0EB-A09B1A2DD268}" srcOrd="0" destOrd="0" presId="urn:microsoft.com/office/officeart/2008/layout/CircularPictureCallout"/>
    <dgm:cxn modelId="{43DED44D-6326-4D57-A667-017372B3CF73}" type="presParOf" srcId="{6E97E40A-D525-4744-9CB0-B6D0E72ABC25}" destId="{4A7FA4DF-86A9-40B3-959C-AA76DCC9BF86}" srcOrd="0" destOrd="0" presId="urn:microsoft.com/office/officeart/2008/layout/CircularPictureCallout"/>
    <dgm:cxn modelId="{9CE3ABA0-5603-4E7A-8765-64FFDCD11AA3}" type="presParOf" srcId="{4A7FA4DF-86A9-40B3-959C-AA76DCC9BF86}" destId="{68D8162B-BD78-4052-A646-49C158444B7C}" srcOrd="0" destOrd="0" presId="urn:microsoft.com/office/officeart/2008/layout/CircularPictureCallout"/>
    <dgm:cxn modelId="{A9DDE82E-7B64-4C4E-8E84-3CF6ECF6BB30}" type="presParOf" srcId="{68D8162B-BD78-4052-A646-49C158444B7C}" destId="{16F1AA80-E222-421C-89F6-FFC30071616B}" srcOrd="0" destOrd="0" presId="urn:microsoft.com/office/officeart/2008/layout/CircularPictureCallout"/>
    <dgm:cxn modelId="{1831B21D-5DC5-40EA-8BE7-64ABE8EEF377}" type="presParOf" srcId="{4A7FA4DF-86A9-40B3-959C-AA76DCC9BF86}" destId="{3EE647FD-16FC-44E3-B0EB-A09B1A2DD26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771145-5392-4EE2-BC4B-15A8968151F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1CA39A3-5D9D-4839-93F8-B3FF443BE147}">
      <dgm:prSet phldrT="[Texto]" phldr="1"/>
      <dgm:spPr/>
      <dgm:t>
        <a:bodyPr/>
        <a:lstStyle/>
        <a:p>
          <a:endParaRPr lang="pt-BR"/>
        </a:p>
      </dgm:t>
    </dgm:pt>
    <dgm:pt modelId="{BD831C85-16D1-4D11-8FDA-EF80214E6DB3}" type="sibTrans" cxnId="{B212F486-873B-4D29-8AD7-C87480FE1B4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effectLst>
          <a:softEdge rad="0"/>
        </a:effectLst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de barba e camisa preta&#10;&#10;Descrição gerada automaticamente">
            <a:extLst>
              <a:ext uri="{FF2B5EF4-FFF2-40B4-BE49-F238E27FC236}">
                <a16:creationId xmlns:a16="http://schemas.microsoft.com/office/drawing/2014/main" id="{0B75E591-F2FE-8241-9187-C0B8E3A46807}"/>
              </a:ext>
            </a:extLst>
          </dgm14:cNvPr>
        </a:ext>
      </dgm:extLst>
    </dgm:pt>
    <dgm:pt modelId="{A0AB1596-89A4-43C5-9A19-C3FD4796B045}" type="parTrans" cxnId="{B212F486-873B-4D29-8AD7-C87480FE1B4B}">
      <dgm:prSet/>
      <dgm:spPr/>
      <dgm:t>
        <a:bodyPr/>
        <a:lstStyle/>
        <a:p>
          <a:endParaRPr lang="pt-BR"/>
        </a:p>
      </dgm:t>
    </dgm:pt>
    <dgm:pt modelId="{A45A564B-49E8-4488-A655-0D399F01A240}" type="pres">
      <dgm:prSet presAssocID="{48771145-5392-4EE2-BC4B-15A8968151F0}" presName="Name0" presStyleCnt="0">
        <dgm:presLayoutVars>
          <dgm:chMax val="7"/>
          <dgm:chPref val="7"/>
          <dgm:dir/>
        </dgm:presLayoutVars>
      </dgm:prSet>
      <dgm:spPr/>
    </dgm:pt>
    <dgm:pt modelId="{42FAA838-BB2E-418D-8746-0271CE52729F}" type="pres">
      <dgm:prSet presAssocID="{48771145-5392-4EE2-BC4B-15A8968151F0}" presName="Name1" presStyleCnt="0"/>
      <dgm:spPr/>
    </dgm:pt>
    <dgm:pt modelId="{EFEFE5D1-B3D1-4125-8A41-9ADD2542D7EC}" type="pres">
      <dgm:prSet presAssocID="{BD831C85-16D1-4D11-8FDA-EF80214E6DB3}" presName="picture_1" presStyleCnt="0"/>
      <dgm:spPr/>
    </dgm:pt>
    <dgm:pt modelId="{6A81E1A0-40BE-437D-80CF-523033895A91}" type="pres">
      <dgm:prSet presAssocID="{BD831C85-16D1-4D11-8FDA-EF80214E6DB3}" presName="pictureRepeatNode" presStyleLbl="alignImgPlace1" presStyleIdx="0" presStyleCnt="1" custLinFactNeighborX="26035" custLinFactNeighborY="143"/>
      <dgm:spPr>
        <a:prstGeom prst="flowChartConnector">
          <a:avLst/>
        </a:prstGeom>
      </dgm:spPr>
    </dgm:pt>
    <dgm:pt modelId="{A38FC3CC-B4E5-4714-99C7-945B61F8EEB6}" type="pres">
      <dgm:prSet presAssocID="{01CA39A3-5D9D-4839-93F8-B3FF443BE147}" presName="text_1" presStyleLbl="node1" presStyleIdx="0" presStyleCnt="0" custLinFactY="14394" custLinFactNeighborX="0" custLinFactNeighborY="100000">
        <dgm:presLayoutVars>
          <dgm:bulletEnabled val="1"/>
        </dgm:presLayoutVars>
      </dgm:prSet>
      <dgm:spPr/>
    </dgm:pt>
  </dgm:ptLst>
  <dgm:cxnLst>
    <dgm:cxn modelId="{DB35AC4B-29DD-44DD-B4FD-E31D40C26223}" type="presOf" srcId="{48771145-5392-4EE2-BC4B-15A8968151F0}" destId="{A45A564B-49E8-4488-A655-0D399F01A240}" srcOrd="0" destOrd="0" presId="urn:microsoft.com/office/officeart/2008/layout/CircularPictureCallout"/>
    <dgm:cxn modelId="{B212F486-873B-4D29-8AD7-C87480FE1B4B}" srcId="{48771145-5392-4EE2-BC4B-15A8968151F0}" destId="{01CA39A3-5D9D-4839-93F8-B3FF443BE147}" srcOrd="0" destOrd="0" parTransId="{A0AB1596-89A4-43C5-9A19-C3FD4796B045}" sibTransId="{BD831C85-16D1-4D11-8FDA-EF80214E6DB3}"/>
    <dgm:cxn modelId="{F3559793-8C5B-42BE-98C1-BB36849462A1}" type="presOf" srcId="{01CA39A3-5D9D-4839-93F8-B3FF443BE147}" destId="{A38FC3CC-B4E5-4714-99C7-945B61F8EEB6}" srcOrd="0" destOrd="0" presId="urn:microsoft.com/office/officeart/2008/layout/CircularPictureCallout"/>
    <dgm:cxn modelId="{B514A7D2-8529-4ACA-9EEF-8E9AD28207AB}" type="presOf" srcId="{BD831C85-16D1-4D11-8FDA-EF80214E6DB3}" destId="{6A81E1A0-40BE-437D-80CF-523033895A91}" srcOrd="0" destOrd="0" presId="urn:microsoft.com/office/officeart/2008/layout/CircularPictureCallout"/>
    <dgm:cxn modelId="{D7CCE004-6FEA-4A92-9C97-F739FEAC9C38}" type="presParOf" srcId="{A45A564B-49E8-4488-A655-0D399F01A240}" destId="{42FAA838-BB2E-418D-8746-0271CE52729F}" srcOrd="0" destOrd="0" presId="urn:microsoft.com/office/officeart/2008/layout/CircularPictureCallout"/>
    <dgm:cxn modelId="{9ADBF7A4-B5D2-4C83-BEB0-80734873B6B1}" type="presParOf" srcId="{42FAA838-BB2E-418D-8746-0271CE52729F}" destId="{EFEFE5D1-B3D1-4125-8A41-9ADD2542D7EC}" srcOrd="0" destOrd="0" presId="urn:microsoft.com/office/officeart/2008/layout/CircularPictureCallout"/>
    <dgm:cxn modelId="{59D46854-B737-499B-95C5-51F227FDA3E2}" type="presParOf" srcId="{EFEFE5D1-B3D1-4125-8A41-9ADD2542D7EC}" destId="{6A81E1A0-40BE-437D-80CF-523033895A91}" srcOrd="0" destOrd="0" presId="urn:microsoft.com/office/officeart/2008/layout/CircularPictureCallout"/>
    <dgm:cxn modelId="{A462C0B7-E4F3-45A3-90E0-369A720F6DD4}" type="presParOf" srcId="{42FAA838-BB2E-418D-8746-0271CE52729F}" destId="{A38FC3CC-B4E5-4714-99C7-945B61F8EEB6}" srcOrd="1" destOrd="0" presId="urn:microsoft.com/office/officeart/2008/layout/CircularPictureCallout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AF860A-28E6-4CA7-AC41-550D6B311E0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C85EE827-6290-4792-98B4-C97091FC3DF5}">
      <dgm:prSet phldrT="[Texto]" phldr="1"/>
      <dgm:spPr/>
      <dgm:t>
        <a:bodyPr/>
        <a:lstStyle/>
        <a:p>
          <a:endParaRPr lang="pt-BR"/>
        </a:p>
      </dgm:t>
    </dgm:pt>
    <dgm:pt modelId="{487BFDF7-A128-49CF-BF58-D0289EE0E207}" type="parTrans" cxnId="{2A164F81-8648-46A4-9C02-A7FD7A88F926}">
      <dgm:prSet/>
      <dgm:spPr/>
      <dgm:t>
        <a:bodyPr/>
        <a:lstStyle/>
        <a:p>
          <a:endParaRPr lang="pt-BR"/>
        </a:p>
      </dgm:t>
    </dgm:pt>
    <dgm:pt modelId="{8997666C-4473-4DC9-85F4-F40F42F57F6C}" type="sibTrans" cxnId="{2A164F81-8648-46A4-9C02-A7FD7A88F92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de terno sorrindo&#10;&#10;Descrição gerada automaticamente">
            <a:extLst>
              <a:ext uri="{FF2B5EF4-FFF2-40B4-BE49-F238E27FC236}">
                <a16:creationId xmlns:a16="http://schemas.microsoft.com/office/drawing/2014/main" id="{70A23C42-E724-9C5D-F8DE-36E22DAAA468}"/>
              </a:ext>
            </a:extLst>
          </dgm14:cNvPr>
        </a:ext>
      </dgm:extLst>
    </dgm:pt>
    <dgm:pt modelId="{DD1C525F-EC75-4623-870A-C0C961192FA1}" type="pres">
      <dgm:prSet presAssocID="{FFAF860A-28E6-4CA7-AC41-550D6B311E0F}" presName="Name0" presStyleCnt="0">
        <dgm:presLayoutVars>
          <dgm:chMax val="7"/>
          <dgm:chPref val="7"/>
          <dgm:dir/>
        </dgm:presLayoutVars>
      </dgm:prSet>
      <dgm:spPr/>
    </dgm:pt>
    <dgm:pt modelId="{FF28E716-4085-4250-80F1-224DA574F740}" type="pres">
      <dgm:prSet presAssocID="{FFAF860A-28E6-4CA7-AC41-550D6B311E0F}" presName="Name1" presStyleCnt="0"/>
      <dgm:spPr/>
    </dgm:pt>
    <dgm:pt modelId="{74A900BF-230F-4766-9AF2-BFBB464EF5EB}" type="pres">
      <dgm:prSet presAssocID="{8997666C-4473-4DC9-85F4-F40F42F57F6C}" presName="picture_1" presStyleCnt="0"/>
      <dgm:spPr/>
    </dgm:pt>
    <dgm:pt modelId="{A7F4FDFD-B400-4462-BD27-C39DC25369B7}" type="pres">
      <dgm:prSet presAssocID="{8997666C-4473-4DC9-85F4-F40F42F57F6C}" presName="pictureRepeatNode" presStyleLbl="alignImgPlace1" presStyleIdx="0" presStyleCnt="1"/>
      <dgm:spPr/>
    </dgm:pt>
    <dgm:pt modelId="{E9B2A791-C5CF-45F8-BF10-DD738C3B5DE5}" type="pres">
      <dgm:prSet presAssocID="{C85EE827-6290-4792-98B4-C97091FC3DF5}" presName="text_1" presStyleLbl="node1" presStyleIdx="0" presStyleCnt="0" custLinFactY="47863" custLinFactNeighborX="13402" custLinFactNeighborY="100000">
        <dgm:presLayoutVars>
          <dgm:bulletEnabled val="1"/>
        </dgm:presLayoutVars>
      </dgm:prSet>
      <dgm:spPr/>
    </dgm:pt>
  </dgm:ptLst>
  <dgm:cxnLst>
    <dgm:cxn modelId="{D672CA32-60B3-4C30-9389-201F89EC1D10}" type="presOf" srcId="{FFAF860A-28E6-4CA7-AC41-550D6B311E0F}" destId="{DD1C525F-EC75-4623-870A-C0C961192FA1}" srcOrd="0" destOrd="0" presId="urn:microsoft.com/office/officeart/2008/layout/CircularPictureCallout"/>
    <dgm:cxn modelId="{3B3E3156-2D67-4098-894F-26411D4C821C}" type="presOf" srcId="{8997666C-4473-4DC9-85F4-F40F42F57F6C}" destId="{A7F4FDFD-B400-4462-BD27-C39DC25369B7}" srcOrd="0" destOrd="0" presId="urn:microsoft.com/office/officeart/2008/layout/CircularPictureCallout"/>
    <dgm:cxn modelId="{2A164F81-8648-46A4-9C02-A7FD7A88F926}" srcId="{FFAF860A-28E6-4CA7-AC41-550D6B311E0F}" destId="{C85EE827-6290-4792-98B4-C97091FC3DF5}" srcOrd="0" destOrd="0" parTransId="{487BFDF7-A128-49CF-BF58-D0289EE0E207}" sibTransId="{8997666C-4473-4DC9-85F4-F40F42F57F6C}"/>
    <dgm:cxn modelId="{CC0AAAF4-A683-4EAC-ACAE-03A99C79F7B3}" type="presOf" srcId="{C85EE827-6290-4792-98B4-C97091FC3DF5}" destId="{E9B2A791-C5CF-45F8-BF10-DD738C3B5DE5}" srcOrd="0" destOrd="0" presId="urn:microsoft.com/office/officeart/2008/layout/CircularPictureCallout"/>
    <dgm:cxn modelId="{911AD342-4B64-4CCB-B46D-F53202687178}" type="presParOf" srcId="{DD1C525F-EC75-4623-870A-C0C961192FA1}" destId="{FF28E716-4085-4250-80F1-224DA574F740}" srcOrd="0" destOrd="0" presId="urn:microsoft.com/office/officeart/2008/layout/CircularPictureCallout"/>
    <dgm:cxn modelId="{0D667B1D-0407-42A3-A87D-6FE5AC265682}" type="presParOf" srcId="{FF28E716-4085-4250-80F1-224DA574F740}" destId="{74A900BF-230F-4766-9AF2-BFBB464EF5EB}" srcOrd="0" destOrd="0" presId="urn:microsoft.com/office/officeart/2008/layout/CircularPictureCallout"/>
    <dgm:cxn modelId="{4C1B8673-0910-4A66-8FF3-7641A00526E0}" type="presParOf" srcId="{74A900BF-230F-4766-9AF2-BFBB464EF5EB}" destId="{A7F4FDFD-B400-4462-BD27-C39DC25369B7}" srcOrd="0" destOrd="0" presId="urn:microsoft.com/office/officeart/2008/layout/CircularPictureCallout"/>
    <dgm:cxn modelId="{3F4305F8-A4A8-4B8F-A85D-400B02A08204}" type="presParOf" srcId="{FF28E716-4085-4250-80F1-224DA574F740}" destId="{E9B2A791-C5CF-45F8-BF10-DD738C3B5DE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398B4A-8340-4F93-89BB-4D1351DAE47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55A38EA7-2656-4A9C-8DEF-AC5D7CEBE413}">
      <dgm:prSet phldrT="[Texto]" phldr="1"/>
      <dgm:spPr/>
      <dgm:t>
        <a:bodyPr/>
        <a:lstStyle/>
        <a:p>
          <a:endParaRPr lang="pt-BR"/>
        </a:p>
      </dgm:t>
    </dgm:pt>
    <dgm:pt modelId="{84EC4C5E-71D4-496A-9D56-BFDD954474E2}" type="parTrans" cxnId="{429084FC-EADA-408A-A00A-800B56752256}">
      <dgm:prSet/>
      <dgm:spPr/>
      <dgm:t>
        <a:bodyPr/>
        <a:lstStyle/>
        <a:p>
          <a:endParaRPr lang="pt-BR"/>
        </a:p>
      </dgm:t>
    </dgm:pt>
    <dgm:pt modelId="{E37737F8-5333-4DEE-8733-71008D3A4811}" type="sibTrans" cxnId="{429084FC-EADA-408A-A00A-800B5675225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na frente de uma loja&#10;&#10;Descrição gerada automaticamente">
            <a:extLst>
              <a:ext uri="{FF2B5EF4-FFF2-40B4-BE49-F238E27FC236}">
                <a16:creationId xmlns:a16="http://schemas.microsoft.com/office/drawing/2014/main" id="{4E3EA2AC-BF01-5B71-9E21-84EED613455D}"/>
              </a:ext>
            </a:extLst>
          </dgm14:cNvPr>
        </a:ext>
      </dgm:extLst>
    </dgm:pt>
    <dgm:pt modelId="{83956489-B3FC-424D-B734-8CC946990919}" type="pres">
      <dgm:prSet presAssocID="{46398B4A-8340-4F93-89BB-4D1351DAE47B}" presName="Name0" presStyleCnt="0">
        <dgm:presLayoutVars>
          <dgm:chMax val="7"/>
          <dgm:chPref val="7"/>
          <dgm:dir/>
        </dgm:presLayoutVars>
      </dgm:prSet>
      <dgm:spPr/>
    </dgm:pt>
    <dgm:pt modelId="{B9D0A2FE-3BC0-4D79-A985-F64FD7825D08}" type="pres">
      <dgm:prSet presAssocID="{46398B4A-8340-4F93-89BB-4D1351DAE47B}" presName="Name1" presStyleCnt="0"/>
      <dgm:spPr/>
    </dgm:pt>
    <dgm:pt modelId="{FFA12CD6-CA60-468D-9DBF-9DB917A13068}" type="pres">
      <dgm:prSet presAssocID="{E37737F8-5333-4DEE-8733-71008D3A4811}" presName="picture_1" presStyleCnt="0"/>
      <dgm:spPr/>
    </dgm:pt>
    <dgm:pt modelId="{BC39F67A-C456-4496-85EA-DC99864DE5BC}" type="pres">
      <dgm:prSet presAssocID="{E37737F8-5333-4DEE-8733-71008D3A4811}" presName="pictureRepeatNode" presStyleLbl="alignImgPlace1" presStyleIdx="0" presStyleCnt="1"/>
      <dgm:spPr/>
    </dgm:pt>
    <dgm:pt modelId="{DFEC97E8-A9B1-4293-B957-319CA08FCA5E}" type="pres">
      <dgm:prSet presAssocID="{55A38EA7-2656-4A9C-8DEF-AC5D7CEBE413}" presName="text_1" presStyleLbl="node1" presStyleIdx="0" presStyleCnt="0" custLinFactY="51870" custLinFactNeighborX="18744" custLinFactNeighborY="100000">
        <dgm:presLayoutVars>
          <dgm:bulletEnabled val="1"/>
        </dgm:presLayoutVars>
      </dgm:prSet>
      <dgm:spPr/>
    </dgm:pt>
  </dgm:ptLst>
  <dgm:cxnLst>
    <dgm:cxn modelId="{B0F9F205-3C72-43AC-9969-479B53D399E9}" type="presOf" srcId="{46398B4A-8340-4F93-89BB-4D1351DAE47B}" destId="{83956489-B3FC-424D-B734-8CC946990919}" srcOrd="0" destOrd="0" presId="urn:microsoft.com/office/officeart/2008/layout/CircularPictureCallout"/>
    <dgm:cxn modelId="{995FEE12-DDB7-49A1-8EF1-8846FAFEE967}" type="presOf" srcId="{55A38EA7-2656-4A9C-8DEF-AC5D7CEBE413}" destId="{DFEC97E8-A9B1-4293-B957-319CA08FCA5E}" srcOrd="0" destOrd="0" presId="urn:microsoft.com/office/officeart/2008/layout/CircularPictureCallout"/>
    <dgm:cxn modelId="{FF1546C8-8B07-495C-8F30-F50150078B0D}" type="presOf" srcId="{E37737F8-5333-4DEE-8733-71008D3A4811}" destId="{BC39F67A-C456-4496-85EA-DC99864DE5BC}" srcOrd="0" destOrd="0" presId="urn:microsoft.com/office/officeart/2008/layout/CircularPictureCallout"/>
    <dgm:cxn modelId="{429084FC-EADA-408A-A00A-800B56752256}" srcId="{46398B4A-8340-4F93-89BB-4D1351DAE47B}" destId="{55A38EA7-2656-4A9C-8DEF-AC5D7CEBE413}" srcOrd="0" destOrd="0" parTransId="{84EC4C5E-71D4-496A-9D56-BFDD954474E2}" sibTransId="{E37737F8-5333-4DEE-8733-71008D3A4811}"/>
    <dgm:cxn modelId="{1C4989F7-F044-4D0D-A804-F86AA24C251D}" type="presParOf" srcId="{83956489-B3FC-424D-B734-8CC946990919}" destId="{B9D0A2FE-3BC0-4D79-A985-F64FD7825D08}" srcOrd="0" destOrd="0" presId="urn:microsoft.com/office/officeart/2008/layout/CircularPictureCallout"/>
    <dgm:cxn modelId="{F1109B5F-B967-4ADF-B019-9C8970C52285}" type="presParOf" srcId="{B9D0A2FE-3BC0-4D79-A985-F64FD7825D08}" destId="{FFA12CD6-CA60-468D-9DBF-9DB917A13068}" srcOrd="0" destOrd="0" presId="urn:microsoft.com/office/officeart/2008/layout/CircularPictureCallout"/>
    <dgm:cxn modelId="{6E7967C5-90B8-41CF-80D5-646806E4164A}" type="presParOf" srcId="{FFA12CD6-CA60-468D-9DBF-9DB917A13068}" destId="{BC39F67A-C456-4496-85EA-DC99864DE5BC}" srcOrd="0" destOrd="0" presId="urn:microsoft.com/office/officeart/2008/layout/CircularPictureCallout"/>
    <dgm:cxn modelId="{0A111034-5CA4-4933-B1FC-4A040961F530}" type="presParOf" srcId="{B9D0A2FE-3BC0-4D79-A985-F64FD7825D08}" destId="{DFEC97E8-A9B1-4293-B957-319CA08FCA5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AEFAC2-84CB-498B-9640-DD5A2EA80FB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CDBD0F3A-BE13-4E64-B910-A52879B0825E}">
      <dgm:prSet phldrT="[Texto]" phldr="1"/>
      <dgm:spPr/>
      <dgm:t>
        <a:bodyPr/>
        <a:lstStyle/>
        <a:p>
          <a:endParaRPr lang="pt-BR"/>
        </a:p>
      </dgm:t>
    </dgm:pt>
    <dgm:pt modelId="{143C18A9-8099-44E4-BB10-AC1CE3EBBAEF}" type="parTrans" cxnId="{B6299110-2726-40EE-AF06-5176BF30F1C9}">
      <dgm:prSet/>
      <dgm:spPr/>
      <dgm:t>
        <a:bodyPr/>
        <a:lstStyle/>
        <a:p>
          <a:endParaRPr lang="pt-BR"/>
        </a:p>
      </dgm:t>
    </dgm:pt>
    <dgm:pt modelId="{47AE7471-4921-4155-BE0F-EADA75D649F5}" type="sibTrans" cxnId="{B6299110-2726-40EE-AF06-5176BF30F1C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ulher com cabelos longos&#10;&#10;Descrição gerada automaticamente">
            <a:extLst>
              <a:ext uri="{FF2B5EF4-FFF2-40B4-BE49-F238E27FC236}">
                <a16:creationId xmlns:a16="http://schemas.microsoft.com/office/drawing/2014/main" id="{835D1313-57FA-7272-B744-10CC5A8D0D0D}"/>
              </a:ext>
            </a:extLst>
          </dgm14:cNvPr>
        </a:ext>
      </dgm:extLst>
    </dgm:pt>
    <dgm:pt modelId="{807972AA-17A0-4054-B834-3D2B1B1DA0DD}" type="pres">
      <dgm:prSet presAssocID="{6CAEFAC2-84CB-498B-9640-DD5A2EA80FB2}" presName="Name0" presStyleCnt="0">
        <dgm:presLayoutVars>
          <dgm:chMax val="7"/>
          <dgm:chPref val="7"/>
          <dgm:dir/>
        </dgm:presLayoutVars>
      </dgm:prSet>
      <dgm:spPr/>
    </dgm:pt>
    <dgm:pt modelId="{E47DDB57-22E4-4A6B-9161-C4164E391A12}" type="pres">
      <dgm:prSet presAssocID="{6CAEFAC2-84CB-498B-9640-DD5A2EA80FB2}" presName="Name1" presStyleCnt="0"/>
      <dgm:spPr/>
    </dgm:pt>
    <dgm:pt modelId="{38AE63B6-C30B-4F46-908B-5E9FDCD07406}" type="pres">
      <dgm:prSet presAssocID="{47AE7471-4921-4155-BE0F-EADA75D649F5}" presName="picture_1" presStyleCnt="0"/>
      <dgm:spPr/>
    </dgm:pt>
    <dgm:pt modelId="{CB9509FD-ED57-4F3B-98A6-022EF90288E8}" type="pres">
      <dgm:prSet presAssocID="{47AE7471-4921-4155-BE0F-EADA75D649F5}" presName="pictureRepeatNode" presStyleLbl="alignImgPlace1" presStyleIdx="0" presStyleCnt="1"/>
      <dgm:spPr/>
    </dgm:pt>
    <dgm:pt modelId="{56167BC1-B351-4A9D-91E9-1B56045B4917}" type="pres">
      <dgm:prSet presAssocID="{CDBD0F3A-BE13-4E64-B910-A52879B0825E}" presName="text_1" presStyleLbl="node1" presStyleIdx="0" presStyleCnt="0" custLinFactY="79649" custLinFactNeighborX="1404" custLinFactNeighborY="100000">
        <dgm:presLayoutVars>
          <dgm:bulletEnabled val="1"/>
        </dgm:presLayoutVars>
      </dgm:prSet>
      <dgm:spPr/>
    </dgm:pt>
  </dgm:ptLst>
  <dgm:cxnLst>
    <dgm:cxn modelId="{B6299110-2726-40EE-AF06-5176BF30F1C9}" srcId="{6CAEFAC2-84CB-498B-9640-DD5A2EA80FB2}" destId="{CDBD0F3A-BE13-4E64-B910-A52879B0825E}" srcOrd="0" destOrd="0" parTransId="{143C18A9-8099-44E4-BB10-AC1CE3EBBAEF}" sibTransId="{47AE7471-4921-4155-BE0F-EADA75D649F5}"/>
    <dgm:cxn modelId="{62DADF1C-C22D-4FEF-B732-76CB5254B7D7}" type="presOf" srcId="{CDBD0F3A-BE13-4E64-B910-A52879B0825E}" destId="{56167BC1-B351-4A9D-91E9-1B56045B4917}" srcOrd="0" destOrd="0" presId="urn:microsoft.com/office/officeart/2008/layout/CircularPictureCallout"/>
    <dgm:cxn modelId="{9C0229C2-64D0-4793-AF98-E2BC350A4CDA}" type="presOf" srcId="{6CAEFAC2-84CB-498B-9640-DD5A2EA80FB2}" destId="{807972AA-17A0-4054-B834-3D2B1B1DA0DD}" srcOrd="0" destOrd="0" presId="urn:microsoft.com/office/officeart/2008/layout/CircularPictureCallout"/>
    <dgm:cxn modelId="{DC6922FB-C1CA-464C-93ED-55FCD81323A7}" type="presOf" srcId="{47AE7471-4921-4155-BE0F-EADA75D649F5}" destId="{CB9509FD-ED57-4F3B-98A6-022EF90288E8}" srcOrd="0" destOrd="0" presId="urn:microsoft.com/office/officeart/2008/layout/CircularPictureCallout"/>
    <dgm:cxn modelId="{FC8C570E-E49C-465C-A2E8-63E5268B466E}" type="presParOf" srcId="{807972AA-17A0-4054-B834-3D2B1B1DA0DD}" destId="{E47DDB57-22E4-4A6B-9161-C4164E391A12}" srcOrd="0" destOrd="0" presId="urn:microsoft.com/office/officeart/2008/layout/CircularPictureCallout"/>
    <dgm:cxn modelId="{70B5B892-CB77-4C8E-9C04-E5AA707034CF}" type="presParOf" srcId="{E47DDB57-22E4-4A6B-9161-C4164E391A12}" destId="{38AE63B6-C30B-4F46-908B-5E9FDCD07406}" srcOrd="0" destOrd="0" presId="urn:microsoft.com/office/officeart/2008/layout/CircularPictureCallout"/>
    <dgm:cxn modelId="{F5893819-2C44-4AD8-96E1-7184CEEB3317}" type="presParOf" srcId="{38AE63B6-C30B-4F46-908B-5E9FDCD07406}" destId="{CB9509FD-ED57-4F3B-98A6-022EF90288E8}" srcOrd="0" destOrd="0" presId="urn:microsoft.com/office/officeart/2008/layout/CircularPictureCallout"/>
    <dgm:cxn modelId="{EC692A9B-3561-49D5-924B-E36E89A13A85}" type="presParOf" srcId="{E47DDB57-22E4-4A6B-9161-C4164E391A12}" destId="{56167BC1-B351-4A9D-91E9-1B56045B491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2045BD-64F4-4722-9022-583DAF93CE17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24FA4-E11E-40D2-B8BF-F667CBB490D4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Projeto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Totens de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Autoatendimento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 </a:t>
          </a:r>
        </a:p>
      </dgm:t>
    </dgm:pt>
    <dgm:pt modelId="{70350F8B-1E46-4E31-9249-D220D936BAF2}" type="parTrans" cxnId="{4221C356-313D-4AF8-B008-767D4CAE7A11}">
      <dgm:prSet/>
      <dgm:spPr/>
      <dgm:t>
        <a:bodyPr/>
        <a:lstStyle/>
        <a:p>
          <a:endParaRPr lang="en-US"/>
        </a:p>
      </dgm:t>
    </dgm:pt>
    <dgm:pt modelId="{A7DF411C-437A-44EF-B75B-EA6618E05586}" type="sibTrans" cxnId="{4221C356-313D-4AF8-B008-767D4CAE7A11}">
      <dgm:prSet/>
      <dgm:spPr/>
      <dgm:t>
        <a:bodyPr/>
        <a:lstStyle/>
        <a:p>
          <a:endParaRPr lang="en-US"/>
        </a:p>
      </dgm:t>
    </dgm:pt>
    <dgm:pt modelId="{803D1E08-848E-4A22-BBAC-37D4B60CE9C8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Lançado</a:t>
          </a:r>
          <a:r>
            <a:rPr lang="en-US" sz="1100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2016 </a:t>
          </a:r>
        </a:p>
      </dgm:t>
    </dgm:pt>
    <dgm:pt modelId="{1A8613FF-6045-46CC-AAB3-04A593B00197}" type="parTrans" cxnId="{FC17F106-1D6F-4375-A0B4-085D51F9CF71}">
      <dgm:prSet/>
      <dgm:spPr/>
      <dgm:t>
        <a:bodyPr/>
        <a:lstStyle/>
        <a:p>
          <a:endParaRPr lang="en-US"/>
        </a:p>
      </dgm:t>
    </dgm:pt>
    <dgm:pt modelId="{2A18A7A3-C087-476D-B582-EE2FACC2F8A9}" type="sibTrans" cxnId="{FC17F106-1D6F-4375-A0B4-085D51F9CF71}">
      <dgm:prSet/>
      <dgm:spPr/>
      <dgm:t>
        <a:bodyPr/>
        <a:lstStyle/>
        <a:p>
          <a:endParaRPr lang="en-US"/>
        </a:p>
      </dgm:t>
    </dgm:pt>
    <dgm:pt modelId="{5FCC691C-AD35-4D4B-AE18-06544A32CB8A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50000"/>
            </a:lnSpc>
            <a:defRPr cap="all"/>
          </a:pP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pagamento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agendamento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emissão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documentos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gm:t>
    </dgm:pt>
    <dgm:pt modelId="{98EC8E5E-18C0-4288-BA81-69A1CC4E1CF6}" type="parTrans" cxnId="{8306C936-8E42-462E-A54C-00C7679A9299}">
      <dgm:prSet/>
      <dgm:spPr/>
      <dgm:t>
        <a:bodyPr/>
        <a:lstStyle/>
        <a:p>
          <a:endParaRPr lang="en-US"/>
        </a:p>
      </dgm:t>
    </dgm:pt>
    <dgm:pt modelId="{20996473-BBFE-4E4F-8C78-2EAC7336B952}" type="sibTrans" cxnId="{8306C936-8E42-462E-A54C-00C7679A9299}">
      <dgm:prSet/>
      <dgm:spPr/>
      <dgm:t>
        <a:bodyPr/>
        <a:lstStyle/>
        <a:p>
          <a:endParaRPr lang="en-US"/>
        </a:p>
      </dgm:t>
    </dgm:pt>
    <dgm:pt modelId="{1F5F8F98-43A9-442F-A913-DD12E0C3F989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Presente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nos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postos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estações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metrô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shoppings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gm:t>
    </dgm:pt>
    <dgm:pt modelId="{9A9D368B-236C-49C7-B509-578D73F251D6}" type="parTrans" cxnId="{7BA4A38C-709F-42F7-845D-0AE04B89FC18}">
      <dgm:prSet/>
      <dgm:spPr/>
      <dgm:t>
        <a:bodyPr/>
        <a:lstStyle/>
        <a:p>
          <a:endParaRPr lang="en-US"/>
        </a:p>
      </dgm:t>
    </dgm:pt>
    <dgm:pt modelId="{7B5BDBE9-3B91-498D-9CCF-75B42C172DF8}" type="sibTrans" cxnId="{7BA4A38C-709F-42F7-845D-0AE04B89FC18}">
      <dgm:prSet/>
      <dgm:spPr/>
      <dgm:t>
        <a:bodyPr/>
        <a:lstStyle/>
        <a:p>
          <a:endParaRPr lang="en-US"/>
        </a:p>
      </dgm:t>
    </dgm:pt>
    <dgm:pt modelId="{F5D77563-DBDC-477C-9FF8-79097B9F3B1F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essenciais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</a:t>
          </a:r>
        </a:p>
      </dgm:t>
    </dgm:pt>
    <dgm:pt modelId="{3BC405A6-6994-4AE3-9F14-F4537E3362CB}" type="parTrans" cxnId="{FCA9F4E8-0EBC-4F75-8D25-6711BAA48181}">
      <dgm:prSet/>
      <dgm:spPr/>
      <dgm:t>
        <a:bodyPr/>
        <a:lstStyle/>
        <a:p>
          <a:endParaRPr lang="en-US"/>
        </a:p>
      </dgm:t>
    </dgm:pt>
    <dgm:pt modelId="{697240D8-3F2F-4391-A5FA-16F6E22C449C}" type="sibTrans" cxnId="{FCA9F4E8-0EBC-4F75-8D25-6711BAA48181}">
      <dgm:prSet/>
      <dgm:spPr/>
      <dgm:t>
        <a:bodyPr/>
        <a:lstStyle/>
        <a:p>
          <a:endParaRPr lang="en-US"/>
        </a:p>
      </dgm:t>
    </dgm:pt>
    <dgm:pt modelId="{7B806FEF-A369-4A4D-B840-A83B35E146FB}" type="pres">
      <dgm:prSet presAssocID="{332045BD-64F4-4722-9022-583DAF93CE17}" presName="root" presStyleCnt="0">
        <dgm:presLayoutVars>
          <dgm:dir/>
          <dgm:resizeHandles val="exact"/>
        </dgm:presLayoutVars>
      </dgm:prSet>
      <dgm:spPr/>
    </dgm:pt>
    <dgm:pt modelId="{C69FDB11-0263-422C-BB20-D103B0722F4D}" type="pres">
      <dgm:prSet presAssocID="{DF724FA4-E11E-40D2-B8BF-F667CBB490D4}" presName="compNode" presStyleCnt="0"/>
      <dgm:spPr/>
    </dgm:pt>
    <dgm:pt modelId="{2AEE2868-685D-4B29-A697-7158C66D7E3C}" type="pres">
      <dgm:prSet presAssocID="{DF724FA4-E11E-40D2-B8BF-F667CBB490D4}" presName="iconBgRect" presStyleLbl="bgShp" presStyleIdx="0" presStyleCnt="5"/>
      <dgm:spPr/>
    </dgm:pt>
    <dgm:pt modelId="{30DF5271-36CA-4CB2-8AE8-B69816C5AC00}" type="pres">
      <dgm:prSet presAssocID="{DF724FA4-E11E-40D2-B8BF-F667CBB490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0B194C-BE4E-4D13-86DE-4ED24F4514FB}" type="pres">
      <dgm:prSet presAssocID="{DF724FA4-E11E-40D2-B8BF-F667CBB490D4}" presName="spaceRect" presStyleCnt="0"/>
      <dgm:spPr/>
    </dgm:pt>
    <dgm:pt modelId="{D46C4DDB-4071-4E4A-941E-EB2E275EC3D5}" type="pres">
      <dgm:prSet presAssocID="{DF724FA4-E11E-40D2-B8BF-F667CBB490D4}" presName="textRect" presStyleLbl="revTx" presStyleIdx="0" presStyleCnt="5" custScaleX="146307" custLinFactNeighborX="3545">
        <dgm:presLayoutVars>
          <dgm:chMax val="1"/>
          <dgm:chPref val="1"/>
        </dgm:presLayoutVars>
      </dgm:prSet>
      <dgm:spPr/>
    </dgm:pt>
    <dgm:pt modelId="{A14D123A-58ED-4C3D-8924-51E0A22A55F7}" type="pres">
      <dgm:prSet presAssocID="{A7DF411C-437A-44EF-B75B-EA6618E05586}" presName="sibTrans" presStyleCnt="0"/>
      <dgm:spPr/>
    </dgm:pt>
    <dgm:pt modelId="{191AC899-648B-48B6-9205-256EF7CCA4A3}" type="pres">
      <dgm:prSet presAssocID="{803D1E08-848E-4A22-BBAC-37D4B60CE9C8}" presName="compNode" presStyleCnt="0"/>
      <dgm:spPr/>
    </dgm:pt>
    <dgm:pt modelId="{C15C6EA8-B676-4CE2-824D-DCD32209AE02}" type="pres">
      <dgm:prSet presAssocID="{803D1E08-848E-4A22-BBAC-37D4B60CE9C8}" presName="iconBgRect" presStyleLbl="bgShp" presStyleIdx="1" presStyleCnt="5"/>
      <dgm:spPr/>
    </dgm:pt>
    <dgm:pt modelId="{44809B3D-197E-4407-8799-AE84E9ACBF4E}" type="pres">
      <dgm:prSet presAssocID="{803D1E08-848E-4A22-BBAC-37D4B60CE9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5D9EDB96-DF1A-4C5C-AEEE-C803A6D0DB91}" type="pres">
      <dgm:prSet presAssocID="{803D1E08-848E-4A22-BBAC-37D4B60CE9C8}" presName="spaceRect" presStyleCnt="0"/>
      <dgm:spPr/>
    </dgm:pt>
    <dgm:pt modelId="{C6E611FC-63B8-4CFF-9F76-2B88DFF244FD}" type="pres">
      <dgm:prSet presAssocID="{803D1E08-848E-4A22-BBAC-37D4B60CE9C8}" presName="textRect" presStyleLbl="revTx" presStyleIdx="1" presStyleCnt="5">
        <dgm:presLayoutVars>
          <dgm:chMax val="1"/>
          <dgm:chPref val="1"/>
        </dgm:presLayoutVars>
      </dgm:prSet>
      <dgm:spPr/>
    </dgm:pt>
    <dgm:pt modelId="{F4F1EF65-FCD1-465A-8450-BE6CD90BCDBA}" type="pres">
      <dgm:prSet presAssocID="{2A18A7A3-C087-476D-B582-EE2FACC2F8A9}" presName="sibTrans" presStyleCnt="0"/>
      <dgm:spPr/>
    </dgm:pt>
    <dgm:pt modelId="{0DCC0B67-EC6E-4869-A025-6480FDFBB76E}" type="pres">
      <dgm:prSet presAssocID="{5FCC691C-AD35-4D4B-AE18-06544A32CB8A}" presName="compNode" presStyleCnt="0"/>
      <dgm:spPr/>
    </dgm:pt>
    <dgm:pt modelId="{377A0E95-138C-4055-BD6D-25E4743C6912}" type="pres">
      <dgm:prSet presAssocID="{5FCC691C-AD35-4D4B-AE18-06544A32CB8A}" presName="iconBgRect" presStyleLbl="bgShp" presStyleIdx="2" presStyleCnt="5"/>
      <dgm:spPr/>
    </dgm:pt>
    <dgm:pt modelId="{407B0068-3A1C-4EE8-B634-6C3910E20D2F}" type="pres">
      <dgm:prSet presAssocID="{5FCC691C-AD35-4D4B-AE18-06544A32CB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08121A-9E48-46F4-A173-E5B7893D7A40}" type="pres">
      <dgm:prSet presAssocID="{5FCC691C-AD35-4D4B-AE18-06544A32CB8A}" presName="spaceRect" presStyleCnt="0"/>
      <dgm:spPr/>
    </dgm:pt>
    <dgm:pt modelId="{DFB6D9A9-FD3A-4D90-AFFE-02C931E1B1A1}" type="pres">
      <dgm:prSet presAssocID="{5FCC691C-AD35-4D4B-AE18-06544A32CB8A}" presName="textRect" presStyleLbl="revTx" presStyleIdx="2" presStyleCnt="5" custScaleX="215330">
        <dgm:presLayoutVars>
          <dgm:chMax val="1"/>
          <dgm:chPref val="1"/>
        </dgm:presLayoutVars>
      </dgm:prSet>
      <dgm:spPr>
        <a:xfrm>
          <a:off x="5114724" y="1695665"/>
          <a:ext cx="1800000" cy="759630"/>
        </a:xfrm>
        <a:prstGeom prst="rect">
          <a:avLst/>
        </a:prstGeom>
      </dgm:spPr>
    </dgm:pt>
    <dgm:pt modelId="{60E201CC-A5F2-4791-8941-276C08027E92}" type="pres">
      <dgm:prSet presAssocID="{20996473-BBFE-4E4F-8C78-2EAC7336B952}" presName="sibTrans" presStyleCnt="0"/>
      <dgm:spPr/>
    </dgm:pt>
    <dgm:pt modelId="{A7FF9F65-D846-4C47-83AC-7AAC123D6D87}" type="pres">
      <dgm:prSet presAssocID="{1F5F8F98-43A9-442F-A913-DD12E0C3F989}" presName="compNode" presStyleCnt="0"/>
      <dgm:spPr/>
    </dgm:pt>
    <dgm:pt modelId="{2DA3BE61-0DFB-496A-89F4-2FE13E5C8657}" type="pres">
      <dgm:prSet presAssocID="{1F5F8F98-43A9-442F-A913-DD12E0C3F989}" presName="iconBgRect" presStyleLbl="bgShp" presStyleIdx="3" presStyleCnt="5"/>
      <dgm:spPr/>
    </dgm:pt>
    <dgm:pt modelId="{302DE004-371B-43A4-A031-6BD70A023C0F}" type="pres">
      <dgm:prSet presAssocID="{1F5F8F98-43A9-442F-A913-DD12E0C3F98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EFBFB1F-7FCA-4DB9-BBB6-6BC7DCC81459}" type="pres">
      <dgm:prSet presAssocID="{1F5F8F98-43A9-442F-A913-DD12E0C3F989}" presName="spaceRect" presStyleCnt="0"/>
      <dgm:spPr/>
    </dgm:pt>
    <dgm:pt modelId="{DAD72A4A-B619-4C8A-A455-EED55F2BD6B3}" type="pres">
      <dgm:prSet presAssocID="{1F5F8F98-43A9-442F-A913-DD12E0C3F989}" presName="textRect" presStyleLbl="revTx" presStyleIdx="3" presStyleCnt="5" custScaleX="205845">
        <dgm:presLayoutVars>
          <dgm:chMax val="1"/>
          <dgm:chPref val="1"/>
        </dgm:presLayoutVars>
      </dgm:prSet>
      <dgm:spPr/>
    </dgm:pt>
    <dgm:pt modelId="{E6BF2896-73BA-43C8-BF4C-8547BCAB92FB}" type="pres">
      <dgm:prSet presAssocID="{7B5BDBE9-3B91-498D-9CCF-75B42C172DF8}" presName="sibTrans" presStyleCnt="0"/>
      <dgm:spPr/>
    </dgm:pt>
    <dgm:pt modelId="{4D560C3D-651A-479F-9832-1577C432068C}" type="pres">
      <dgm:prSet presAssocID="{F5D77563-DBDC-477C-9FF8-79097B9F3B1F}" presName="compNode" presStyleCnt="0"/>
      <dgm:spPr/>
    </dgm:pt>
    <dgm:pt modelId="{51D0A6FE-510C-419A-A39F-81A77E4BF02F}" type="pres">
      <dgm:prSet presAssocID="{F5D77563-DBDC-477C-9FF8-79097B9F3B1F}" presName="iconBgRect" presStyleLbl="bgShp" presStyleIdx="4" presStyleCnt="5"/>
      <dgm:spPr/>
    </dgm:pt>
    <dgm:pt modelId="{D1032987-C59B-4B52-A88A-E817527EDAF1}" type="pres">
      <dgm:prSet presAssocID="{F5D77563-DBDC-477C-9FF8-79097B9F3B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F3B2330E-3456-446D-947F-6D7742155B8F}" type="pres">
      <dgm:prSet presAssocID="{F5D77563-DBDC-477C-9FF8-79097B9F3B1F}" presName="spaceRect" presStyleCnt="0"/>
      <dgm:spPr/>
    </dgm:pt>
    <dgm:pt modelId="{55CE7CAB-6C4F-4AC7-950B-8F23E64B8AA9}" type="pres">
      <dgm:prSet presAssocID="{F5D77563-DBDC-477C-9FF8-79097B9F3B1F}" presName="textRect" presStyleLbl="revTx" presStyleIdx="4" presStyleCnt="5" custLinFactNeighborX="-5112" custLinFactNeighborY="-4049">
        <dgm:presLayoutVars>
          <dgm:chMax val="1"/>
          <dgm:chPref val="1"/>
        </dgm:presLayoutVars>
      </dgm:prSet>
      <dgm:spPr/>
    </dgm:pt>
  </dgm:ptLst>
  <dgm:cxnLst>
    <dgm:cxn modelId="{FC17F106-1D6F-4375-A0B4-085D51F9CF71}" srcId="{332045BD-64F4-4722-9022-583DAF93CE17}" destId="{803D1E08-848E-4A22-BBAC-37D4B60CE9C8}" srcOrd="1" destOrd="0" parTransId="{1A8613FF-6045-46CC-AAB3-04A593B00197}" sibTransId="{2A18A7A3-C087-476D-B582-EE2FACC2F8A9}"/>
    <dgm:cxn modelId="{8306C936-8E42-462E-A54C-00C7679A9299}" srcId="{332045BD-64F4-4722-9022-583DAF93CE17}" destId="{5FCC691C-AD35-4D4B-AE18-06544A32CB8A}" srcOrd="2" destOrd="0" parTransId="{98EC8E5E-18C0-4288-BA81-69A1CC4E1CF6}" sibTransId="{20996473-BBFE-4E4F-8C78-2EAC7336B952}"/>
    <dgm:cxn modelId="{FE052444-D339-4742-88E8-867630D894DE}" type="presOf" srcId="{5FCC691C-AD35-4D4B-AE18-06544A32CB8A}" destId="{DFB6D9A9-FD3A-4D90-AFFE-02C931E1B1A1}" srcOrd="0" destOrd="0" presId="urn:microsoft.com/office/officeart/2018/5/layout/IconCircleLabelList"/>
    <dgm:cxn modelId="{54CFD566-FFF7-4FBE-A419-27C198DB9C96}" type="presOf" srcId="{DF724FA4-E11E-40D2-B8BF-F667CBB490D4}" destId="{D46C4DDB-4071-4E4A-941E-EB2E275EC3D5}" srcOrd="0" destOrd="0" presId="urn:microsoft.com/office/officeart/2018/5/layout/IconCircleLabelList"/>
    <dgm:cxn modelId="{9629B96A-D8DC-47DD-AE25-A94E1F1EA56F}" type="presOf" srcId="{332045BD-64F4-4722-9022-583DAF93CE17}" destId="{7B806FEF-A369-4A4D-B840-A83B35E146FB}" srcOrd="0" destOrd="0" presId="urn:microsoft.com/office/officeart/2018/5/layout/IconCircleLabelList"/>
    <dgm:cxn modelId="{5418C24E-9C5F-4CA2-BF21-20CA9999CFE5}" type="presOf" srcId="{1F5F8F98-43A9-442F-A913-DD12E0C3F989}" destId="{DAD72A4A-B619-4C8A-A455-EED55F2BD6B3}" srcOrd="0" destOrd="0" presId="urn:microsoft.com/office/officeart/2018/5/layout/IconCircleLabelList"/>
    <dgm:cxn modelId="{4221C356-313D-4AF8-B008-767D4CAE7A11}" srcId="{332045BD-64F4-4722-9022-583DAF93CE17}" destId="{DF724FA4-E11E-40D2-B8BF-F667CBB490D4}" srcOrd="0" destOrd="0" parTransId="{70350F8B-1E46-4E31-9249-D220D936BAF2}" sibTransId="{A7DF411C-437A-44EF-B75B-EA6618E05586}"/>
    <dgm:cxn modelId="{7BA4A38C-709F-42F7-845D-0AE04B89FC18}" srcId="{332045BD-64F4-4722-9022-583DAF93CE17}" destId="{1F5F8F98-43A9-442F-A913-DD12E0C3F989}" srcOrd="3" destOrd="0" parTransId="{9A9D368B-236C-49C7-B509-578D73F251D6}" sibTransId="{7B5BDBE9-3B91-498D-9CCF-75B42C172DF8}"/>
    <dgm:cxn modelId="{E50A33D0-AA2F-4DA8-A4A2-FA32456EC43C}" type="presOf" srcId="{F5D77563-DBDC-477C-9FF8-79097B9F3B1F}" destId="{55CE7CAB-6C4F-4AC7-950B-8F23E64B8AA9}" srcOrd="0" destOrd="0" presId="urn:microsoft.com/office/officeart/2018/5/layout/IconCircleLabelList"/>
    <dgm:cxn modelId="{FCA9F4E8-0EBC-4F75-8D25-6711BAA48181}" srcId="{332045BD-64F4-4722-9022-583DAF93CE17}" destId="{F5D77563-DBDC-477C-9FF8-79097B9F3B1F}" srcOrd="4" destOrd="0" parTransId="{3BC405A6-6994-4AE3-9F14-F4537E3362CB}" sibTransId="{697240D8-3F2F-4391-A5FA-16F6E22C449C}"/>
    <dgm:cxn modelId="{0FC977F0-7D9A-4674-AA6C-73A193A5BA45}" type="presOf" srcId="{803D1E08-848E-4A22-BBAC-37D4B60CE9C8}" destId="{C6E611FC-63B8-4CFF-9F76-2B88DFF244FD}" srcOrd="0" destOrd="0" presId="urn:microsoft.com/office/officeart/2018/5/layout/IconCircleLabelList"/>
    <dgm:cxn modelId="{CF609A76-F372-466F-A379-309919DAA5C3}" type="presParOf" srcId="{7B806FEF-A369-4A4D-B840-A83B35E146FB}" destId="{C69FDB11-0263-422C-BB20-D103B0722F4D}" srcOrd="0" destOrd="0" presId="urn:microsoft.com/office/officeart/2018/5/layout/IconCircleLabelList"/>
    <dgm:cxn modelId="{24B90D98-B66F-4A76-A650-B617F60C3981}" type="presParOf" srcId="{C69FDB11-0263-422C-BB20-D103B0722F4D}" destId="{2AEE2868-685D-4B29-A697-7158C66D7E3C}" srcOrd="0" destOrd="0" presId="urn:microsoft.com/office/officeart/2018/5/layout/IconCircleLabelList"/>
    <dgm:cxn modelId="{6E2B3F3C-340C-4AC0-8B6F-074207BD99F8}" type="presParOf" srcId="{C69FDB11-0263-422C-BB20-D103B0722F4D}" destId="{30DF5271-36CA-4CB2-8AE8-B69816C5AC00}" srcOrd="1" destOrd="0" presId="urn:microsoft.com/office/officeart/2018/5/layout/IconCircleLabelList"/>
    <dgm:cxn modelId="{0927A721-6838-42E2-96D6-471B8D7A39FA}" type="presParOf" srcId="{C69FDB11-0263-422C-BB20-D103B0722F4D}" destId="{630B194C-BE4E-4D13-86DE-4ED24F4514FB}" srcOrd="2" destOrd="0" presId="urn:microsoft.com/office/officeart/2018/5/layout/IconCircleLabelList"/>
    <dgm:cxn modelId="{B4CDA796-5E7E-4732-9F92-D9A90D487ABE}" type="presParOf" srcId="{C69FDB11-0263-422C-BB20-D103B0722F4D}" destId="{D46C4DDB-4071-4E4A-941E-EB2E275EC3D5}" srcOrd="3" destOrd="0" presId="urn:microsoft.com/office/officeart/2018/5/layout/IconCircleLabelList"/>
    <dgm:cxn modelId="{678EE5D9-1CD4-45CF-A8F8-624A763DE7B6}" type="presParOf" srcId="{7B806FEF-A369-4A4D-B840-A83B35E146FB}" destId="{A14D123A-58ED-4C3D-8924-51E0A22A55F7}" srcOrd="1" destOrd="0" presId="urn:microsoft.com/office/officeart/2018/5/layout/IconCircleLabelList"/>
    <dgm:cxn modelId="{3BD4AE50-71DE-426A-B3E1-515F67721EF5}" type="presParOf" srcId="{7B806FEF-A369-4A4D-B840-A83B35E146FB}" destId="{191AC899-648B-48B6-9205-256EF7CCA4A3}" srcOrd="2" destOrd="0" presId="urn:microsoft.com/office/officeart/2018/5/layout/IconCircleLabelList"/>
    <dgm:cxn modelId="{2508D265-2664-4CEF-9E14-C7466B6DAF13}" type="presParOf" srcId="{191AC899-648B-48B6-9205-256EF7CCA4A3}" destId="{C15C6EA8-B676-4CE2-824D-DCD32209AE02}" srcOrd="0" destOrd="0" presId="urn:microsoft.com/office/officeart/2018/5/layout/IconCircleLabelList"/>
    <dgm:cxn modelId="{CB4EBCAE-A598-41E6-AB79-F0D90BFD183E}" type="presParOf" srcId="{191AC899-648B-48B6-9205-256EF7CCA4A3}" destId="{44809B3D-197E-4407-8799-AE84E9ACBF4E}" srcOrd="1" destOrd="0" presId="urn:microsoft.com/office/officeart/2018/5/layout/IconCircleLabelList"/>
    <dgm:cxn modelId="{396D7AD1-4C2A-4588-85C7-69F0437733DF}" type="presParOf" srcId="{191AC899-648B-48B6-9205-256EF7CCA4A3}" destId="{5D9EDB96-DF1A-4C5C-AEEE-C803A6D0DB91}" srcOrd="2" destOrd="0" presId="urn:microsoft.com/office/officeart/2018/5/layout/IconCircleLabelList"/>
    <dgm:cxn modelId="{18CA3655-4520-4F8F-8691-542D09541DD0}" type="presParOf" srcId="{191AC899-648B-48B6-9205-256EF7CCA4A3}" destId="{C6E611FC-63B8-4CFF-9F76-2B88DFF244FD}" srcOrd="3" destOrd="0" presId="urn:microsoft.com/office/officeart/2018/5/layout/IconCircleLabelList"/>
    <dgm:cxn modelId="{45494928-B3A0-4053-81A2-D05263BFC125}" type="presParOf" srcId="{7B806FEF-A369-4A4D-B840-A83B35E146FB}" destId="{F4F1EF65-FCD1-465A-8450-BE6CD90BCDBA}" srcOrd="3" destOrd="0" presId="urn:microsoft.com/office/officeart/2018/5/layout/IconCircleLabelList"/>
    <dgm:cxn modelId="{D58B1E97-0C39-4F88-BBE4-C02350473EFF}" type="presParOf" srcId="{7B806FEF-A369-4A4D-B840-A83B35E146FB}" destId="{0DCC0B67-EC6E-4869-A025-6480FDFBB76E}" srcOrd="4" destOrd="0" presId="urn:microsoft.com/office/officeart/2018/5/layout/IconCircleLabelList"/>
    <dgm:cxn modelId="{91723C58-D519-47B0-B8D8-22AA89C16234}" type="presParOf" srcId="{0DCC0B67-EC6E-4869-A025-6480FDFBB76E}" destId="{377A0E95-138C-4055-BD6D-25E4743C6912}" srcOrd="0" destOrd="0" presId="urn:microsoft.com/office/officeart/2018/5/layout/IconCircleLabelList"/>
    <dgm:cxn modelId="{62BA331A-13DF-473F-835D-CD6BE2529019}" type="presParOf" srcId="{0DCC0B67-EC6E-4869-A025-6480FDFBB76E}" destId="{407B0068-3A1C-4EE8-B634-6C3910E20D2F}" srcOrd="1" destOrd="0" presId="urn:microsoft.com/office/officeart/2018/5/layout/IconCircleLabelList"/>
    <dgm:cxn modelId="{B09457CA-D85D-40EE-8316-EEBA23B16AD0}" type="presParOf" srcId="{0DCC0B67-EC6E-4869-A025-6480FDFBB76E}" destId="{C908121A-9E48-46F4-A173-E5B7893D7A40}" srcOrd="2" destOrd="0" presId="urn:microsoft.com/office/officeart/2018/5/layout/IconCircleLabelList"/>
    <dgm:cxn modelId="{6A73480B-F897-4E89-89A0-BBA877BEFDD7}" type="presParOf" srcId="{0DCC0B67-EC6E-4869-A025-6480FDFBB76E}" destId="{DFB6D9A9-FD3A-4D90-AFFE-02C931E1B1A1}" srcOrd="3" destOrd="0" presId="urn:microsoft.com/office/officeart/2018/5/layout/IconCircleLabelList"/>
    <dgm:cxn modelId="{36E46336-F727-48DD-9F3C-86EFAC5E41E0}" type="presParOf" srcId="{7B806FEF-A369-4A4D-B840-A83B35E146FB}" destId="{60E201CC-A5F2-4791-8941-276C08027E92}" srcOrd="5" destOrd="0" presId="urn:microsoft.com/office/officeart/2018/5/layout/IconCircleLabelList"/>
    <dgm:cxn modelId="{9CF361C8-EB99-4240-A31D-6308F2CFA4FA}" type="presParOf" srcId="{7B806FEF-A369-4A4D-B840-A83B35E146FB}" destId="{A7FF9F65-D846-4C47-83AC-7AAC123D6D87}" srcOrd="6" destOrd="0" presId="urn:microsoft.com/office/officeart/2018/5/layout/IconCircleLabelList"/>
    <dgm:cxn modelId="{ECCD9465-0D74-4604-8863-5920DADCDAC8}" type="presParOf" srcId="{A7FF9F65-D846-4C47-83AC-7AAC123D6D87}" destId="{2DA3BE61-0DFB-496A-89F4-2FE13E5C8657}" srcOrd="0" destOrd="0" presId="urn:microsoft.com/office/officeart/2018/5/layout/IconCircleLabelList"/>
    <dgm:cxn modelId="{8390CC68-6D89-4C61-8D92-7E94AA70E5F3}" type="presParOf" srcId="{A7FF9F65-D846-4C47-83AC-7AAC123D6D87}" destId="{302DE004-371B-43A4-A031-6BD70A023C0F}" srcOrd="1" destOrd="0" presId="urn:microsoft.com/office/officeart/2018/5/layout/IconCircleLabelList"/>
    <dgm:cxn modelId="{684D1AE8-C0F4-4BB5-B161-2E480AAB2430}" type="presParOf" srcId="{A7FF9F65-D846-4C47-83AC-7AAC123D6D87}" destId="{AEFBFB1F-7FCA-4DB9-BBB6-6BC7DCC81459}" srcOrd="2" destOrd="0" presId="urn:microsoft.com/office/officeart/2018/5/layout/IconCircleLabelList"/>
    <dgm:cxn modelId="{C28550B2-9171-4678-8A70-AFAB39B3B76F}" type="presParOf" srcId="{A7FF9F65-D846-4C47-83AC-7AAC123D6D87}" destId="{DAD72A4A-B619-4C8A-A455-EED55F2BD6B3}" srcOrd="3" destOrd="0" presId="urn:microsoft.com/office/officeart/2018/5/layout/IconCircleLabelList"/>
    <dgm:cxn modelId="{82BD213A-ACF3-4597-9EC9-79FCA8D77ADE}" type="presParOf" srcId="{7B806FEF-A369-4A4D-B840-A83B35E146FB}" destId="{E6BF2896-73BA-43C8-BF4C-8547BCAB92FB}" srcOrd="7" destOrd="0" presId="urn:microsoft.com/office/officeart/2018/5/layout/IconCircleLabelList"/>
    <dgm:cxn modelId="{1E3E10A5-8D23-4118-9921-56D4894428B5}" type="presParOf" srcId="{7B806FEF-A369-4A4D-B840-A83B35E146FB}" destId="{4D560C3D-651A-479F-9832-1577C432068C}" srcOrd="8" destOrd="0" presId="urn:microsoft.com/office/officeart/2018/5/layout/IconCircleLabelList"/>
    <dgm:cxn modelId="{9DE8654A-F1E7-4C45-9FF9-12947172A949}" type="presParOf" srcId="{4D560C3D-651A-479F-9832-1577C432068C}" destId="{51D0A6FE-510C-419A-A39F-81A77E4BF02F}" srcOrd="0" destOrd="0" presId="urn:microsoft.com/office/officeart/2018/5/layout/IconCircleLabelList"/>
    <dgm:cxn modelId="{DFAA411A-4FD3-496E-ABCF-EB7C7BE22ADB}" type="presParOf" srcId="{4D560C3D-651A-479F-9832-1577C432068C}" destId="{D1032987-C59B-4B52-A88A-E817527EDAF1}" srcOrd="1" destOrd="0" presId="urn:microsoft.com/office/officeart/2018/5/layout/IconCircleLabelList"/>
    <dgm:cxn modelId="{926CD59F-BAD7-4F64-9E81-A718FF3383E9}" type="presParOf" srcId="{4D560C3D-651A-479F-9832-1577C432068C}" destId="{F3B2330E-3456-446D-947F-6D7742155B8F}" srcOrd="2" destOrd="0" presId="urn:microsoft.com/office/officeart/2018/5/layout/IconCircleLabelList"/>
    <dgm:cxn modelId="{C2B4D723-4E10-4EB2-95EC-E25C2BA8679C}" type="presParOf" srcId="{4D560C3D-651A-479F-9832-1577C432068C}" destId="{55CE7CAB-6C4F-4AC7-950B-8F23E64B8A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270F4-B060-40A4-9CD0-24C732C87532}">
      <dsp:nvSpPr>
        <dsp:cNvPr id="0" name=""/>
        <dsp:cNvSpPr/>
      </dsp:nvSpPr>
      <dsp:spPr>
        <a:xfrm>
          <a:off x="0" y="781983"/>
          <a:ext cx="1497042" cy="14970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6D2C6-D406-434C-B8EA-C54D66C69A11}">
      <dsp:nvSpPr>
        <dsp:cNvPr id="0" name=""/>
        <dsp:cNvSpPr/>
      </dsp:nvSpPr>
      <dsp:spPr>
        <a:xfrm>
          <a:off x="1454406" y="1981133"/>
          <a:ext cx="958106" cy="494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/>
        </a:p>
      </dsp:txBody>
      <dsp:txXfrm>
        <a:off x="1454406" y="1981133"/>
        <a:ext cx="958106" cy="494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1AA80-E222-421C-89F6-FFC30071616B}">
      <dsp:nvSpPr>
        <dsp:cNvPr id="0" name=""/>
        <dsp:cNvSpPr/>
      </dsp:nvSpPr>
      <dsp:spPr>
        <a:xfrm>
          <a:off x="748520" y="725272"/>
          <a:ext cx="1497041" cy="14970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647FD-16FC-44E3-B0EB-A09B1A2DD268}">
      <dsp:nvSpPr>
        <dsp:cNvPr id="0" name=""/>
        <dsp:cNvSpPr/>
      </dsp:nvSpPr>
      <dsp:spPr>
        <a:xfrm>
          <a:off x="1067598" y="2443136"/>
          <a:ext cx="958106" cy="494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/>
        </a:p>
      </dsp:txBody>
      <dsp:txXfrm>
        <a:off x="1067598" y="2443136"/>
        <a:ext cx="958106" cy="494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1E1A0-40BE-437D-80CF-523033895A91}">
      <dsp:nvSpPr>
        <dsp:cNvPr id="0" name=""/>
        <dsp:cNvSpPr/>
      </dsp:nvSpPr>
      <dsp:spPr>
        <a:xfrm>
          <a:off x="1122065" y="323679"/>
          <a:ext cx="1475722" cy="1475722"/>
        </a:xfrm>
        <a:prstGeom prst="flowChartConnector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FC3CC-B4E5-4714-99C7-945B61F8EEB6}">
      <dsp:nvSpPr>
        <dsp:cNvPr id="0" name=""/>
        <dsp:cNvSpPr/>
      </dsp:nvSpPr>
      <dsp:spPr>
        <a:xfrm>
          <a:off x="1003490" y="1631871"/>
          <a:ext cx="944462" cy="486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/>
        </a:p>
      </dsp:txBody>
      <dsp:txXfrm>
        <a:off x="1003490" y="1631871"/>
        <a:ext cx="944462" cy="4869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4FDFD-B400-4462-BD27-C39DC25369B7}">
      <dsp:nvSpPr>
        <dsp:cNvPr id="0" name=""/>
        <dsp:cNvSpPr/>
      </dsp:nvSpPr>
      <dsp:spPr>
        <a:xfrm>
          <a:off x="737861" y="628302"/>
          <a:ext cx="1475722" cy="14757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2A791-C5CF-45F8-BF10-DD738C3B5DE5}">
      <dsp:nvSpPr>
        <dsp:cNvPr id="0" name=""/>
        <dsp:cNvSpPr/>
      </dsp:nvSpPr>
      <dsp:spPr>
        <a:xfrm>
          <a:off x="1130067" y="2131986"/>
          <a:ext cx="944462" cy="486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/>
        </a:p>
      </dsp:txBody>
      <dsp:txXfrm>
        <a:off x="1130067" y="2131986"/>
        <a:ext cx="944462" cy="486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9F67A-C456-4496-85EA-DC99864DE5BC}">
      <dsp:nvSpPr>
        <dsp:cNvPr id="0" name=""/>
        <dsp:cNvSpPr/>
      </dsp:nvSpPr>
      <dsp:spPr>
        <a:xfrm>
          <a:off x="737861" y="801827"/>
          <a:ext cx="1475722" cy="14757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C97E8-A9B1-4293-B957-319CA08FCA5E}">
      <dsp:nvSpPr>
        <dsp:cNvPr id="0" name=""/>
        <dsp:cNvSpPr/>
      </dsp:nvSpPr>
      <dsp:spPr>
        <a:xfrm>
          <a:off x="1180520" y="2325024"/>
          <a:ext cx="944462" cy="486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/>
        </a:p>
      </dsp:txBody>
      <dsp:txXfrm>
        <a:off x="1180520" y="2325024"/>
        <a:ext cx="944462" cy="4869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509FD-ED57-4F3B-98A6-022EF90288E8}">
      <dsp:nvSpPr>
        <dsp:cNvPr id="0" name=""/>
        <dsp:cNvSpPr/>
      </dsp:nvSpPr>
      <dsp:spPr>
        <a:xfrm>
          <a:off x="748520" y="791167"/>
          <a:ext cx="1497041" cy="14970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67BC1-B351-4A9D-91E9-1B56045B4917}">
      <dsp:nvSpPr>
        <dsp:cNvPr id="0" name=""/>
        <dsp:cNvSpPr/>
      </dsp:nvSpPr>
      <dsp:spPr>
        <a:xfrm>
          <a:off x="1031440" y="2473605"/>
          <a:ext cx="958106" cy="4940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/>
        </a:p>
      </dsp:txBody>
      <dsp:txXfrm>
        <a:off x="1031440" y="2473605"/>
        <a:ext cx="958106" cy="4940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E2868-685D-4B29-A697-7158C66D7E3C}">
      <dsp:nvSpPr>
        <dsp:cNvPr id="0" name=""/>
        <dsp:cNvSpPr/>
      </dsp:nvSpPr>
      <dsp:spPr>
        <a:xfrm>
          <a:off x="573667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DF5271-36CA-4CB2-8AE8-B69816C5AC00}">
      <dsp:nvSpPr>
        <dsp:cNvPr id="0" name=""/>
        <dsp:cNvSpPr/>
      </dsp:nvSpPr>
      <dsp:spPr>
        <a:xfrm>
          <a:off x="747339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6C4DDB-4071-4E4A-941E-EB2E275EC3D5}">
      <dsp:nvSpPr>
        <dsp:cNvPr id="0" name=""/>
        <dsp:cNvSpPr/>
      </dsp:nvSpPr>
      <dsp:spPr>
        <a:xfrm>
          <a:off x="51202" y="1514414"/>
          <a:ext cx="1954570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Projeto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Totens de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Autoatendimento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 </a:t>
          </a:r>
        </a:p>
      </dsp:txBody>
      <dsp:txXfrm>
        <a:off x="51202" y="1514414"/>
        <a:ext cx="1954570" cy="750882"/>
      </dsp:txXfrm>
    </dsp:sp>
    <dsp:sp modelId="{C15C6EA8-B676-4CE2-824D-DCD32209AE02}">
      <dsp:nvSpPr>
        <dsp:cNvPr id="0" name=""/>
        <dsp:cNvSpPr/>
      </dsp:nvSpPr>
      <dsp:spPr>
        <a:xfrm>
          <a:off x="2452710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809B3D-197E-4407-8799-AE84E9ACBF4E}">
      <dsp:nvSpPr>
        <dsp:cNvPr id="0" name=""/>
        <dsp:cNvSpPr/>
      </dsp:nvSpPr>
      <dsp:spPr>
        <a:xfrm>
          <a:off x="2626382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E611FC-63B8-4CFF-9F76-2B88DFF244FD}">
      <dsp:nvSpPr>
        <dsp:cNvPr id="0" name=""/>
        <dsp:cNvSpPr/>
      </dsp:nvSpPr>
      <dsp:spPr>
        <a:xfrm>
          <a:off x="2192202" y="1514414"/>
          <a:ext cx="1335937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Lançado</a:t>
          </a:r>
          <a:r>
            <a:rPr lang="en-US" sz="1100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2016 </a:t>
          </a:r>
        </a:p>
      </dsp:txBody>
      <dsp:txXfrm>
        <a:off x="2192202" y="1514414"/>
        <a:ext cx="1335937" cy="750882"/>
      </dsp:txXfrm>
    </dsp:sp>
    <dsp:sp modelId="{377A0E95-138C-4055-BD6D-25E4743C6912}">
      <dsp:nvSpPr>
        <dsp:cNvPr id="0" name=""/>
        <dsp:cNvSpPr/>
      </dsp:nvSpPr>
      <dsp:spPr>
        <a:xfrm>
          <a:off x="4792805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7B0068-3A1C-4EE8-B634-6C3910E20D2F}">
      <dsp:nvSpPr>
        <dsp:cNvPr id="0" name=""/>
        <dsp:cNvSpPr/>
      </dsp:nvSpPr>
      <dsp:spPr>
        <a:xfrm>
          <a:off x="4966477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B6D9A9-FD3A-4D90-AFFE-02C931E1B1A1}">
      <dsp:nvSpPr>
        <dsp:cNvPr id="0" name=""/>
        <dsp:cNvSpPr/>
      </dsp:nvSpPr>
      <dsp:spPr>
        <a:xfrm>
          <a:off x="3761929" y="1514414"/>
          <a:ext cx="2876674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pagamento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agendamento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emissão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de </a:t>
          </a:r>
          <a:r>
            <a:rPr lang="en-US" sz="1400" b="1" kern="1200" cap="all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documentos</a:t>
          </a:r>
          <a:r>
            <a:rPr lang="en-US" sz="1400" b="1" kern="1200" cap="all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sp:txBody>
      <dsp:txXfrm>
        <a:off x="3761929" y="1514414"/>
        <a:ext cx="2876674" cy="750882"/>
      </dsp:txXfrm>
    </dsp:sp>
    <dsp:sp modelId="{2DA3BE61-0DFB-496A-89F4-2FE13E5C8657}">
      <dsp:nvSpPr>
        <dsp:cNvPr id="0" name=""/>
        <dsp:cNvSpPr/>
      </dsp:nvSpPr>
      <dsp:spPr>
        <a:xfrm>
          <a:off x="7839911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2DE004-371B-43A4-A031-6BD70A023C0F}">
      <dsp:nvSpPr>
        <dsp:cNvPr id="0" name=""/>
        <dsp:cNvSpPr/>
      </dsp:nvSpPr>
      <dsp:spPr>
        <a:xfrm>
          <a:off x="8013583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D72A4A-B619-4C8A-A455-EED55F2BD6B3}">
      <dsp:nvSpPr>
        <dsp:cNvPr id="0" name=""/>
        <dsp:cNvSpPr/>
      </dsp:nvSpPr>
      <dsp:spPr>
        <a:xfrm>
          <a:off x="6872392" y="1514414"/>
          <a:ext cx="2749960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Presente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nos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postos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, 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estações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metrô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e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shoppings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 </a:t>
          </a:r>
        </a:p>
      </dsp:txBody>
      <dsp:txXfrm>
        <a:off x="6872392" y="1514414"/>
        <a:ext cx="2749960" cy="750882"/>
      </dsp:txXfrm>
    </dsp:sp>
    <dsp:sp modelId="{51D0A6FE-510C-419A-A39F-81A77E4BF02F}">
      <dsp:nvSpPr>
        <dsp:cNvPr id="0" name=""/>
        <dsp:cNvSpPr/>
      </dsp:nvSpPr>
      <dsp:spPr>
        <a:xfrm>
          <a:off x="10116649" y="445664"/>
          <a:ext cx="814921" cy="8149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032987-C59B-4B52-A88A-E817527EDAF1}">
      <dsp:nvSpPr>
        <dsp:cNvPr id="0" name=""/>
        <dsp:cNvSpPr/>
      </dsp:nvSpPr>
      <dsp:spPr>
        <a:xfrm>
          <a:off x="10290321" y="619336"/>
          <a:ext cx="467578" cy="4675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CE7CAB-6C4F-4AC7-950B-8F23E64B8AA9}">
      <dsp:nvSpPr>
        <dsp:cNvPr id="0" name=""/>
        <dsp:cNvSpPr/>
      </dsp:nvSpPr>
      <dsp:spPr>
        <a:xfrm>
          <a:off x="9787848" y="1484011"/>
          <a:ext cx="1335937" cy="7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serviços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essenciais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 do </a:t>
          </a:r>
          <a:r>
            <a:rPr lang="en-US" sz="1400" b="1" kern="1200" err="1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Poupatempo</a:t>
          </a:r>
          <a:r>
            <a:rPr lang="en-US" sz="1400" b="1" kern="120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</a:rPr>
            <a:t>.</a:t>
          </a:r>
        </a:p>
      </dsp:txBody>
      <dsp:txXfrm>
        <a:off x="9787848" y="1484011"/>
        <a:ext cx="1335937" cy="750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205EC-07D5-9DE2-C7B0-FB2946AA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7B482-1555-B52A-832C-1C9D3DDC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1C524-3C61-33E8-F6F8-8B58FE39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31E2F-66A7-60DF-CB6D-F09AFF09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B50D2-C54A-0B0E-FB82-D8ED0456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8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D1EC6-6E3B-4362-4C0E-E05CE06B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5806F3-440C-7A8B-64B0-2C30E5A1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29BBA-7E8F-1198-76CC-269F545A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D9F31-DF62-7F72-7947-6C882A09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8BBA2-EB87-B38C-69B6-BFDB1DBB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19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51FA5D-7EFD-7F74-7F2C-723D5D07A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9436F1-CCB6-FBF9-DF9E-AAF11BBFF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59B10D-6731-D0EA-54D4-E81A7E3D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98735-913A-D16B-CC9F-FD9DFA28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4C326-5A50-3F1F-DB97-957C6076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3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070C4-1F29-9A23-BACF-29F81A90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A9F81-8070-C294-64A4-60ED4D5D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CF552-568B-7308-E84F-6F1520A7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545F4-C5D6-3222-6427-697705CD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DE255-7A1E-2F7E-6393-504DD584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8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59FB4-53CB-F442-5E5F-8AECABDF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D3F99F-44FD-CC8B-0ACA-2DE674C6A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28397-B96A-1FCD-1AAE-D8025F60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AD937-CC56-113C-E59F-C2059FEE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74417-5B8D-2305-5BA3-415976E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2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8E010-FFA3-6A4C-E4B9-9720F8F8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82C8D-5A4C-CEA5-C9D4-73849BC57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CA6297-D215-7920-F5C0-F92C8683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ECC030-9912-5D7C-FFE2-3FF3BC3D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FB5FBB-8D4B-781E-DBB9-5E2B9647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3716D-D763-27A6-D24C-5CDB5612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46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B236D-EEE8-7FF3-B115-8E622A15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4B762B-34FE-23DA-FF57-DEA25D7A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3A5AED-AC53-6507-40DF-EC87E1DB5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3F54BD-6228-06B7-7A41-B759C1705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259305-092C-DD81-9A85-0DA2FAC95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798852-6738-352B-C4E4-7747F6B9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22A706-7822-5EC1-3CCD-67E0F48D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7A9BCB-AC3F-A972-148D-C593E55B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7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58C39-888A-A861-B0B8-977893A1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CA4D44-6D23-4475-FD3F-72B7B9E0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B66926-EF99-FEED-5523-548D8BB1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D6230B-3827-F08C-558C-8F29B89F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C465CC-BE95-30ED-B9F8-2F105CA6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378FFC-0ED5-F36B-68EB-085EFC38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2EEC62-BC96-E691-2013-069E1E96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75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D7457-0EBD-D059-974C-A799413D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5B0E3-8C23-F3F9-4BE9-AFCC8360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9FFD5E-6903-EBB2-216A-046CB269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8276E-2D94-9917-6614-B09FB5CB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B3D77-906C-BC58-6A34-941ACCFE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D30DC-8A7F-CE1D-E2B7-EE05D082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8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7201B-E3D7-0875-3CA8-4E8C4D30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04DF3C-E09A-B8E5-473F-1D9FF4D07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1F5046-4DB5-B143-C18D-84953C94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FF482-AB37-738B-9E83-E733183E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C7174-DF0C-20B8-2FF2-AD8A5482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70075-070E-9A32-2ECD-F513B87C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A7CDB5-219A-CFC8-4E2E-371F735C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142A93-B042-C2DA-2470-A5A22AF2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BA03A-7983-3B7A-14D9-DC4A5C89B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590C-621E-43DD-BF75-D371B8E4B76A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02512-977D-4C76-A4D1-6D00FD9BB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21911-F2CB-D075-F2A7-27254AEEC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70D8-CB4A-4776-BFD7-4C70A89E97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5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1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asks.office.com/sptech.school/pt-BR/Home/Planner/#/plantaskboard?groupId=173794e1-bb08-4592-96bf-0a8f4d3aa9b4&amp;planId=AfrHOXETmk--dTgBRq6Q9WQAEO_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81C903B4-C1CE-5566-0F43-223185EC1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r="-2" b="-2"/>
          <a:stretch/>
        </p:blipFill>
        <p:spPr>
          <a:xfrm>
            <a:off x="2330451" y="643466"/>
            <a:ext cx="75310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3359696" y="648031"/>
            <a:ext cx="9505056" cy="13801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839416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STORIES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D0A51E-4285-06A9-1168-1CEC6BB69055}"/>
              </a:ext>
            </a:extLst>
          </p:cNvPr>
          <p:cNvSpPr txBox="1"/>
          <p:nvPr/>
        </p:nvSpPr>
        <p:spPr>
          <a:xfrm>
            <a:off x="570462" y="1026236"/>
            <a:ext cx="5053567" cy="2520000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Eu, </a:t>
            </a:r>
            <a:r>
              <a:rPr lang="pt-BR" sz="1900" b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Bruna, enquanto suporte da central,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Gostaria de notificações (pop-up) em tempo real que me avisasse sobre os chamados que acabaram de chegar.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agilizar no processo de atendimento dos chamados;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8C341D41-F4C6-CC74-4AF7-B908F8BD6B3C}"/>
              </a:ext>
            </a:extLst>
          </p:cNvPr>
          <p:cNvSpPr txBox="1"/>
          <p:nvPr/>
        </p:nvSpPr>
        <p:spPr>
          <a:xfrm>
            <a:off x="395859" y="3839588"/>
            <a:ext cx="5228170" cy="2722945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Eu, </a:t>
            </a:r>
            <a:r>
              <a:rPr lang="pt-BR" sz="1900" b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Dênis como Gerente da central,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Gostaria de monitorar o funcionamento de todos os totens do posto, verificar também todos os chamados abertos, finalizados e os registros deles. </a:t>
            </a:r>
            <a:r>
              <a:rPr lang="pt-BR" sz="19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ter uma visão geral de todos os eventos que acontecem no posto;</a:t>
            </a: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B9E034C6-EEF6-0496-966B-8BBB1ACD6C59}"/>
              </a:ext>
            </a:extLst>
          </p:cNvPr>
          <p:cNvSpPr txBox="1"/>
          <p:nvPr/>
        </p:nvSpPr>
        <p:spPr>
          <a:xfrm>
            <a:off x="6240016" y="1842417"/>
            <a:ext cx="5228170" cy="3415191"/>
          </a:xfrm>
          <a:prstGeom prst="round2DiagRect">
            <a:avLst/>
          </a:prstGeom>
          <a:solidFill>
            <a:srgbClr val="00568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Eu, </a:t>
            </a:r>
            <a:r>
              <a:rPr lang="pt-BR" sz="1900">
                <a:solidFill>
                  <a:schemeClr val="bg1"/>
                </a:solidFill>
                <a:latin typeface="Lato"/>
                <a:ea typeface="Lato"/>
                <a:cs typeface="Lato"/>
              </a:rPr>
              <a:t>William</a:t>
            </a:r>
            <a:r>
              <a:rPr lang="pt-BR" sz="1900" b="1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, enquanto responsável de TI,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Gostaria de uma aplicação que me ajudasse a monitorar os componentes de hardware dos totens como CPU, memória, e disco e</a:t>
            </a:r>
            <a:r>
              <a:rPr lang="pt-BR" sz="1900">
                <a:solidFill>
                  <a:schemeClr val="bg1"/>
                </a:solidFill>
                <a:latin typeface="Lato"/>
                <a:ea typeface="Lato"/>
                <a:cs typeface="Lato"/>
              </a:rPr>
              <a:t> me emitisse alerta em tempo real</a:t>
            </a: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>
                <a:solidFill>
                  <a:schemeClr val="bg1"/>
                </a:solidFill>
                <a:effectLst/>
                <a:latin typeface="Lato"/>
                <a:ea typeface="Lato"/>
                <a:cs typeface="Lato"/>
              </a:rPr>
              <a:t>Para assim conseguir tomar medidas decisórias sobre os problemas de travamento e facilitar a manutenção dos totens;</a:t>
            </a:r>
          </a:p>
        </p:txBody>
      </p:sp>
    </p:spTree>
    <p:extLst>
      <p:ext uri="{BB962C8B-B14F-4D97-AF65-F5344CB8AC3E}">
        <p14:creationId xmlns:p14="http://schemas.microsoft.com/office/powerpoint/2010/main" val="178780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287688" y="648030"/>
            <a:ext cx="9937104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839416" y="417198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STORYBOARD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75DB53E-1A96-5484-C098-6DB537B9A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4192" y="2578722"/>
            <a:ext cx="4219086" cy="22470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2138C9-D46D-BB7E-1CD1-AA11E9470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352" y="1116449"/>
            <a:ext cx="7387974" cy="51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7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4799856" y="648031"/>
            <a:ext cx="8280920" cy="29053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DIAGRAMA DE SOLUÇÃO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46926D4-7D99-96F6-D3C3-133F16BAC7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2D9FF4F-D400-D08A-0575-C904A730C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93" y="1366209"/>
            <a:ext cx="7510413" cy="506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1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9BE9C721-479C-8A48-BBDA-F77BE34F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2" y="1405252"/>
            <a:ext cx="5877946" cy="289536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4079776" y="648031"/>
            <a:ext cx="8640960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SITE INSTITUCIONAL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908B7D9D-4E47-9EF2-3055-3D4E53EE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96" y="1891589"/>
            <a:ext cx="4568431" cy="26511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EC88ED-A138-74AE-E53E-8B6A81F83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05064"/>
            <a:ext cx="3969398" cy="24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9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1631504" y="637156"/>
            <a:ext cx="1072919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DER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78C80D8-062D-5E23-4E6C-4B5ED82A6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18" y="1071504"/>
            <a:ext cx="6768752" cy="53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2999656" y="648031"/>
            <a:ext cx="856895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CLIENT LINUX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9A51D042-A997-9164-FEA5-16FB1B48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57" y="3173083"/>
            <a:ext cx="3056626" cy="3056626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85DED07-23CE-054F-2291-5EC4ED0A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58" y="1459273"/>
            <a:ext cx="2455653" cy="1955379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078C895-F59A-F0D8-B945-13D0C8E5A8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86" t="9677" r="5934" b="5161"/>
          <a:stretch/>
        </p:blipFill>
        <p:spPr>
          <a:xfrm>
            <a:off x="828135" y="1717651"/>
            <a:ext cx="4183924" cy="18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1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623048" y="637156"/>
            <a:ext cx="856895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AZURE E GITHUB</a:t>
            </a:r>
            <a:endParaRPr lang="pt-BR" sz="24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ext, stationary, envelope, vector graphics&#10;&#10;Description automatically generated">
            <a:extLst>
              <a:ext uri="{FF2B5EF4-FFF2-40B4-BE49-F238E27FC236}">
                <a16:creationId xmlns:a16="http://schemas.microsoft.com/office/drawing/2014/main" id="{1E746C38-7F87-75B7-B5F2-800F0043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63" y="1999890"/>
            <a:ext cx="2613804" cy="2613804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653EECE8-28F6-F058-A5F3-B9D2D3370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179" y="2096569"/>
            <a:ext cx="4540369" cy="2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7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2855640" y="639728"/>
            <a:ext cx="9336360" cy="8303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CONCLUSÃO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21652AE-9251-03D3-E403-845F1529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20" y="1101393"/>
            <a:ext cx="10444359" cy="57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0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935760" y="661832"/>
            <a:ext cx="9336360" cy="8303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AGRADECIMENTOS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23">
            <a:extLst>
              <a:ext uri="{FF2B5EF4-FFF2-40B4-BE49-F238E27FC236}">
                <a16:creationId xmlns:a16="http://schemas.microsoft.com/office/drawing/2014/main" id="{3E621215-C9DB-587E-36BA-2041D858E6DE}"/>
              </a:ext>
            </a:extLst>
          </p:cNvPr>
          <p:cNvSpPr txBox="1"/>
          <p:nvPr/>
        </p:nvSpPr>
        <p:spPr>
          <a:xfrm>
            <a:off x="1333538" y="2478887"/>
            <a:ext cx="4182036" cy="20159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5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Líderes Pedagógicos; </a:t>
            </a:r>
            <a:endParaRPr lang="en-US" sz="2500" b="1">
              <a:latin typeface="Lato"/>
              <a:ea typeface="Lato"/>
              <a:cs typeface="Calibri"/>
            </a:endParaRPr>
          </a:p>
          <a:p>
            <a:endParaRPr lang="pt-BR" sz="2500" b="1">
              <a:solidFill>
                <a:srgbClr val="00568F"/>
              </a:solidFill>
              <a:latin typeface="Lato"/>
              <a:ea typeface="Lato"/>
              <a:cs typeface="Lato"/>
            </a:endParaRPr>
          </a:p>
          <a:p>
            <a:pPr marL="342900" indent="-342900">
              <a:buFont typeface="Arial"/>
              <a:buChar char="•"/>
            </a:pPr>
            <a:r>
              <a:rPr lang="pt-BR" sz="25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Equipe;</a:t>
            </a:r>
          </a:p>
          <a:p>
            <a:endParaRPr lang="pt-BR" sz="2500" b="1">
              <a:solidFill>
                <a:srgbClr val="00568F"/>
              </a:solidFill>
              <a:latin typeface="Lato"/>
              <a:ea typeface="Lato"/>
              <a:cs typeface="Lato"/>
            </a:endParaRPr>
          </a:p>
          <a:p>
            <a:pPr marL="342900" indent="-342900">
              <a:buFont typeface="Arial"/>
              <a:buChar char="•"/>
            </a:pPr>
            <a:r>
              <a:rPr lang="pt-BR" sz="25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Família.</a:t>
            </a:r>
            <a:endParaRPr lang="pt-BR" sz="25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Graphic 8" descr="Care with solid fill">
            <a:extLst>
              <a:ext uri="{FF2B5EF4-FFF2-40B4-BE49-F238E27FC236}">
                <a16:creationId xmlns:a16="http://schemas.microsoft.com/office/drawing/2014/main" id="{B6120090-07C4-C428-4BF5-A6B43A074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2859" y="1975954"/>
            <a:ext cx="2201055" cy="2176071"/>
          </a:xfrm>
          <a:prstGeom prst="rect">
            <a:avLst/>
          </a:prstGeom>
        </p:spPr>
      </p:pic>
      <p:pic>
        <p:nvPicPr>
          <p:cNvPr id="9" name="Graphic 9" descr="Comment Heart with solid fill">
            <a:extLst>
              <a:ext uri="{FF2B5EF4-FFF2-40B4-BE49-F238E27FC236}">
                <a16:creationId xmlns:a16="http://schemas.microsoft.com/office/drawing/2014/main" id="{CA50B415-C787-268A-6F37-63821A30B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1350" y="1938479"/>
            <a:ext cx="914400" cy="914400"/>
          </a:xfrm>
          <a:prstGeom prst="rect">
            <a:avLst/>
          </a:prstGeom>
        </p:spPr>
      </p:pic>
      <p:pic>
        <p:nvPicPr>
          <p:cNvPr id="12" name="Graphic 12" descr="Users with solid fill">
            <a:extLst>
              <a:ext uri="{FF2B5EF4-FFF2-40B4-BE49-F238E27FC236}">
                <a16:creationId xmlns:a16="http://schemas.microsoft.com/office/drawing/2014/main" id="{2B47B603-E8D4-7B3F-D0A0-E29B65073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2062" y="3318043"/>
            <a:ext cx="1676400" cy="16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3143979" y="659261"/>
            <a:ext cx="9504749" cy="24629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768788" y="428429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INTEGRANTES</a:t>
            </a: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F2872E9C-D2A9-039C-481C-12D2E5A04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914286"/>
              </p:ext>
            </p:extLst>
          </p:nvPr>
        </p:nvGraphicFramePr>
        <p:xfrm>
          <a:off x="8204789" y="3347122"/>
          <a:ext cx="2994084" cy="2475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5D227840-A7F1-F0CB-D907-3A3AC7DFD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188206"/>
              </p:ext>
            </p:extLst>
          </p:nvPr>
        </p:nvGraphicFramePr>
        <p:xfrm>
          <a:off x="7225050" y="597054"/>
          <a:ext cx="2994082" cy="294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F57516D3-3BC2-0F1B-F857-9084BBACF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490010"/>
              </p:ext>
            </p:extLst>
          </p:nvPr>
        </p:nvGraphicFramePr>
        <p:xfrm>
          <a:off x="1257314" y="977979"/>
          <a:ext cx="2951444" cy="211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20FEC90A-0A83-B65F-99F2-13C2D2E02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482199"/>
              </p:ext>
            </p:extLst>
          </p:nvPr>
        </p:nvGraphicFramePr>
        <p:xfrm>
          <a:off x="4575174" y="683890"/>
          <a:ext cx="2951444" cy="273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D0265EB7-0B3C-D20A-EE3D-13A6B5EF8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726771"/>
              </p:ext>
            </p:extLst>
          </p:nvPr>
        </p:nvGraphicFramePr>
        <p:xfrm>
          <a:off x="4612547" y="3347122"/>
          <a:ext cx="2951444" cy="307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8E3F5F81-438F-C224-FB58-D32296BB9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700505"/>
              </p:ext>
            </p:extLst>
          </p:nvPr>
        </p:nvGraphicFramePr>
        <p:xfrm>
          <a:off x="1646938" y="3288497"/>
          <a:ext cx="2994083" cy="307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4" name="CaixaDeTexto 23">
            <a:extLst>
              <a:ext uri="{FF2B5EF4-FFF2-40B4-BE49-F238E27FC236}">
                <a16:creationId xmlns:a16="http://schemas.microsoft.com/office/drawing/2014/main" id="{68ED9845-1F10-818C-AD9E-BBF108B274F7}"/>
              </a:ext>
            </a:extLst>
          </p:cNvPr>
          <p:cNvSpPr txBox="1"/>
          <p:nvPr/>
        </p:nvSpPr>
        <p:spPr>
          <a:xfrm>
            <a:off x="2063273" y="3100671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1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Gabriel Pinheiro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BC2CA9B-B485-AD2A-6310-3967AD4BABB2}"/>
              </a:ext>
            </a:extLst>
          </p:cNvPr>
          <p:cNvSpPr txBox="1"/>
          <p:nvPr/>
        </p:nvSpPr>
        <p:spPr>
          <a:xfrm>
            <a:off x="5117494" y="3073593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Gustavo </a:t>
            </a:r>
            <a:r>
              <a:rPr lang="pt-BR" b="1" err="1">
                <a:latin typeface="Lato"/>
                <a:ea typeface="Lato"/>
                <a:cs typeface="Lato"/>
              </a:rPr>
              <a:t>Carriel</a:t>
            </a:r>
            <a:endParaRPr lang="pt-BR" b="1">
              <a:latin typeface="Lato"/>
              <a:ea typeface="Lato"/>
              <a:cs typeface="Lato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F37A90B-BBC4-7213-D8F9-84C7AE7F6185}"/>
              </a:ext>
            </a:extLst>
          </p:cNvPr>
          <p:cNvSpPr txBox="1"/>
          <p:nvPr/>
        </p:nvSpPr>
        <p:spPr>
          <a:xfrm>
            <a:off x="7831332" y="303761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1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Henrique</a:t>
            </a:r>
            <a:r>
              <a:rPr lang="pt-BR" sz="2400" b="1">
                <a:solidFill>
                  <a:srgbClr val="99C7FF"/>
                </a:solidFill>
                <a:latin typeface="Lato"/>
                <a:ea typeface="Lato"/>
                <a:cs typeface="Lato"/>
              </a:rPr>
              <a:t> </a:t>
            </a:r>
            <a:r>
              <a:rPr lang="pt-BR" sz="2100" b="1" err="1">
                <a:solidFill>
                  <a:srgbClr val="00568F"/>
                </a:solidFill>
                <a:latin typeface="Lato"/>
                <a:ea typeface="Lato"/>
                <a:cs typeface="Lato"/>
              </a:rPr>
              <a:t>Yuzo</a:t>
            </a:r>
            <a:endParaRPr lang="pt-BR" sz="2100" b="1">
              <a:solidFill>
                <a:srgbClr val="00568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F4D8775-14A9-F06C-9546-AEA6EF067C5C}"/>
              </a:ext>
            </a:extLst>
          </p:cNvPr>
          <p:cNvSpPr txBox="1"/>
          <p:nvPr/>
        </p:nvSpPr>
        <p:spPr>
          <a:xfrm>
            <a:off x="2256686" y="5646768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Larissa Santos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8F5CB8D-8FD4-C4AE-C2FD-075138A2440C}"/>
              </a:ext>
            </a:extLst>
          </p:cNvPr>
          <p:cNvSpPr txBox="1"/>
          <p:nvPr/>
        </p:nvSpPr>
        <p:spPr>
          <a:xfrm>
            <a:off x="5136696" y="5649659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Maciel Freitas</a:t>
            </a:r>
            <a:endParaRPr lang="pt-BR" b="1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0B2E6E7-6986-AACC-6A47-D556B26A27AD}"/>
              </a:ext>
            </a:extLst>
          </p:cNvPr>
          <p:cNvSpPr txBox="1"/>
          <p:nvPr/>
        </p:nvSpPr>
        <p:spPr>
          <a:xfrm>
            <a:off x="8109377" y="5643881"/>
            <a:ext cx="41820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2100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b="1">
                <a:latin typeface="Lato"/>
                <a:ea typeface="Lato"/>
                <a:cs typeface="Lato"/>
              </a:rPr>
              <a:t>Miguel Molina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2783632" y="648031"/>
            <a:ext cx="9648128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768788" y="428429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extBox 1">
            <a:extLst>
              <a:ext uri="{FF2B5EF4-FFF2-40B4-BE49-F238E27FC236}">
                <a16:creationId xmlns:a16="http://schemas.microsoft.com/office/drawing/2014/main" id="{8DCF44E7-2A9C-CA84-EFB2-A45ED7636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148255"/>
              </p:ext>
            </p:extLst>
          </p:nvPr>
        </p:nvGraphicFramePr>
        <p:xfrm>
          <a:off x="519261" y="2049747"/>
          <a:ext cx="11195923" cy="271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97" name="Graphic 897" descr="Double Tap Gesture with solid fill">
            <a:extLst>
              <a:ext uri="{FF2B5EF4-FFF2-40B4-BE49-F238E27FC236}">
                <a16:creationId xmlns:a16="http://schemas.microsoft.com/office/drawing/2014/main" id="{0D140658-5775-96A9-C1EA-850B16EFC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28313" y="2530682"/>
            <a:ext cx="693532" cy="6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2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3359696" y="648031"/>
            <a:ext cx="9937104" cy="13802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PROBLEMÁTICA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1CA16F-CEC0-0CFC-962C-FD6A07900FF4}"/>
              </a:ext>
            </a:extLst>
          </p:cNvPr>
          <p:cNvSpPr txBox="1"/>
          <p:nvPr/>
        </p:nvSpPr>
        <p:spPr>
          <a:xfrm>
            <a:off x="1851946" y="1793726"/>
            <a:ext cx="9892828" cy="28050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Fora do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ar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com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frequência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Mal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desempenho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do hardware;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Sem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monitoração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focada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no hardware;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Travamentos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constantes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Demora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na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resolução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do </a:t>
            </a:r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problema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.</a:t>
            </a:r>
          </a:p>
        </p:txBody>
      </p:sp>
      <p:pic>
        <p:nvPicPr>
          <p:cNvPr id="7" name="Graphic 7" descr="Comment Dislike with solid fill">
            <a:extLst>
              <a:ext uri="{FF2B5EF4-FFF2-40B4-BE49-F238E27FC236}">
                <a16:creationId xmlns:a16="http://schemas.microsoft.com/office/drawing/2014/main" id="{EF89018C-BB47-89B5-7BFA-F15CC8BE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9593" y="4725838"/>
            <a:ext cx="1388851" cy="1345720"/>
          </a:xfrm>
          <a:prstGeom prst="rect">
            <a:avLst/>
          </a:prstGeom>
        </p:spPr>
      </p:pic>
      <p:pic>
        <p:nvPicPr>
          <p:cNvPr id="8" name="Graphic 8" descr="Confused face outline with solid fill">
            <a:extLst>
              <a:ext uri="{FF2B5EF4-FFF2-40B4-BE49-F238E27FC236}">
                <a16:creationId xmlns:a16="http://schemas.microsoft.com/office/drawing/2014/main" id="{C3B23DE9-5DCA-CE6D-ED4B-E32228113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0543" y="3474109"/>
            <a:ext cx="1345720" cy="1302588"/>
          </a:xfrm>
          <a:prstGeom prst="rect">
            <a:avLst/>
          </a:prstGeom>
        </p:spPr>
      </p:pic>
      <p:pic>
        <p:nvPicPr>
          <p:cNvPr id="9" name="Graphic 9" descr="Customer review with solid fill">
            <a:extLst>
              <a:ext uri="{FF2B5EF4-FFF2-40B4-BE49-F238E27FC236}">
                <a16:creationId xmlns:a16="http://schemas.microsoft.com/office/drawing/2014/main" id="{B8DCA995-8293-18B7-13F6-CEB28C7D8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0664" y="4019551"/>
            <a:ext cx="1345720" cy="13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 flipV="1">
            <a:off x="4034253" y="635539"/>
            <a:ext cx="9937104" cy="13802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SOLUÇÃO PROPOSTA</a:t>
            </a:r>
            <a:endParaRPr lang="pt-BR" sz="24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A1382B-A3DE-4EE8-732D-6D1953F4136E}"/>
              </a:ext>
            </a:extLst>
          </p:cNvPr>
          <p:cNvSpPr txBox="1"/>
          <p:nvPr/>
        </p:nvSpPr>
        <p:spPr>
          <a:xfrm>
            <a:off x="1492513" y="1477423"/>
            <a:ext cx="6769569" cy="45849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Software de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monitoramento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da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máquina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  <a:endParaRPr 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Capturação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de dados dos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componentes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(CPU, RAM, disco);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Dashboard;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Emissão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de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alertas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;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Monitoramento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</a:t>
            </a:r>
            <a:r>
              <a:rPr 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em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Calibri"/>
                <a:cs typeface="Calibri"/>
              </a:rPr>
              <a:t> tempo real.</a:t>
            </a:r>
          </a:p>
        </p:txBody>
      </p:sp>
      <p:pic>
        <p:nvPicPr>
          <p:cNvPr id="2" name="Graphic 5" descr="Grinning face outline with solid fill">
            <a:extLst>
              <a:ext uri="{FF2B5EF4-FFF2-40B4-BE49-F238E27FC236}">
                <a16:creationId xmlns:a16="http://schemas.microsoft.com/office/drawing/2014/main" id="{37D49416-79F1-9756-434A-F5E5D2CAB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5138" y="3719420"/>
            <a:ext cx="1259458" cy="1273835"/>
          </a:xfrm>
          <a:prstGeom prst="rect">
            <a:avLst/>
          </a:prstGeom>
        </p:spPr>
      </p:pic>
      <p:pic>
        <p:nvPicPr>
          <p:cNvPr id="6" name="Graphic 6" descr="Bar chart with solid fill">
            <a:extLst>
              <a:ext uri="{FF2B5EF4-FFF2-40B4-BE49-F238E27FC236}">
                <a16:creationId xmlns:a16="http://schemas.microsoft.com/office/drawing/2014/main" id="{2A90F683-756E-C225-621A-D95E22BEE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296" y="4408637"/>
            <a:ext cx="1547004" cy="1532626"/>
          </a:xfrm>
          <a:prstGeom prst="rect">
            <a:avLst/>
          </a:prstGeom>
        </p:spPr>
      </p:pic>
      <p:pic>
        <p:nvPicPr>
          <p:cNvPr id="8" name="Graphic 8" descr="Cmd Terminal outline">
            <a:extLst>
              <a:ext uri="{FF2B5EF4-FFF2-40B4-BE49-F238E27FC236}">
                <a16:creationId xmlns:a16="http://schemas.microsoft.com/office/drawing/2014/main" id="{3C508A23-9501-351E-5E56-3B5F97D48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0027" y="4981933"/>
            <a:ext cx="1331344" cy="12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4511824" y="634880"/>
            <a:ext cx="8856984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568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PLANNER E REQUISITOS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hlinkClick r:id="rId2"/>
            <a:extLst>
              <a:ext uri="{FF2B5EF4-FFF2-40B4-BE49-F238E27FC236}">
                <a16:creationId xmlns:a16="http://schemas.microsoft.com/office/drawing/2014/main" id="{E5AF2EF5-53AB-6C4D-1C0A-651AA3DC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98" y="1367841"/>
            <a:ext cx="4141824" cy="1991189"/>
          </a:xfrm>
          <a:prstGeom prst="rect">
            <a:avLst/>
          </a:prstGeom>
        </p:spPr>
      </p:pic>
      <p:pic>
        <p:nvPicPr>
          <p:cNvPr id="9" name="Imagem 8" descr="Tabela&#10;&#10;Descrição gerada automaticamente com confiança média">
            <a:extLst>
              <a:ext uri="{FF2B5EF4-FFF2-40B4-BE49-F238E27FC236}">
                <a16:creationId xmlns:a16="http://schemas.microsoft.com/office/drawing/2014/main" id="{945707BC-2415-A99A-AE1C-6C0966FC8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8" y="1279892"/>
            <a:ext cx="11601044" cy="45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D1C5BFB-0C63-5240-FF24-2F628FB18CE1}"/>
              </a:ext>
            </a:extLst>
          </p:cNvPr>
          <p:cNvCxnSpPr>
            <a:cxnSpLocks/>
          </p:cNvCxnSpPr>
          <p:nvPr/>
        </p:nvCxnSpPr>
        <p:spPr>
          <a:xfrm>
            <a:off x="2973447" y="735521"/>
            <a:ext cx="8856984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9D4E9DFB-FB52-64B2-BBE9-B4889EC5F3BB}"/>
              </a:ext>
            </a:extLst>
          </p:cNvPr>
          <p:cNvSpPr/>
          <p:nvPr/>
        </p:nvSpPr>
        <p:spPr>
          <a:xfrm>
            <a:off x="132080" y="1381759"/>
            <a:ext cx="5952014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2">
            <a:extLst>
              <a:ext uri="{FF2B5EF4-FFF2-40B4-BE49-F238E27FC236}">
                <a16:creationId xmlns:a16="http://schemas.microsoft.com/office/drawing/2014/main" id="{CFAE96FF-73FE-AE1D-DBB9-DB889BBF965C}"/>
              </a:ext>
            </a:extLst>
          </p:cNvPr>
          <p:cNvSpPr/>
          <p:nvPr/>
        </p:nvSpPr>
        <p:spPr>
          <a:xfrm>
            <a:off x="6360160" y="1381759"/>
            <a:ext cx="552704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3">
            <a:extLst>
              <a:ext uri="{FF2B5EF4-FFF2-40B4-BE49-F238E27FC236}">
                <a16:creationId xmlns:a16="http://schemas.microsoft.com/office/drawing/2014/main" id="{00129FBE-A710-0F1B-968B-E83FCC047461}"/>
              </a:ext>
            </a:extLst>
          </p:cNvPr>
          <p:cNvSpPr/>
          <p:nvPr/>
        </p:nvSpPr>
        <p:spPr>
          <a:xfrm>
            <a:off x="132080" y="4045447"/>
            <a:ext cx="117551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latin typeface="Lato"/>
                <a:ea typeface="Arial"/>
                <a:cs typeface="Arial"/>
              </a:rPr>
              <a:t>Muitas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vezes</a:t>
            </a:r>
            <a:r>
              <a:rPr lang="en-US" sz="2000">
                <a:latin typeface="Lato"/>
                <a:ea typeface="Arial"/>
                <a:cs typeface="Arial"/>
              </a:rPr>
              <a:t> se sente </a:t>
            </a:r>
            <a:r>
              <a:rPr lang="en-US" sz="2000" err="1">
                <a:latin typeface="Lato"/>
                <a:ea typeface="Arial"/>
                <a:cs typeface="Arial"/>
              </a:rPr>
              <a:t>perdida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devido</a:t>
            </a:r>
            <a:r>
              <a:rPr lang="en-US" sz="2000">
                <a:latin typeface="Lato"/>
                <a:ea typeface="Arial"/>
                <a:cs typeface="Arial"/>
              </a:rPr>
              <a:t> a </a:t>
            </a:r>
            <a:r>
              <a:rPr lang="en-US" sz="2000" err="1">
                <a:latin typeface="Lato"/>
                <a:ea typeface="Arial"/>
                <a:cs typeface="Arial"/>
              </a:rPr>
              <a:t>falta</a:t>
            </a:r>
            <a:r>
              <a:rPr lang="en-US" sz="2000">
                <a:latin typeface="Lato"/>
                <a:ea typeface="Arial"/>
                <a:cs typeface="Arial"/>
              </a:rPr>
              <a:t> de </a:t>
            </a:r>
            <a:r>
              <a:rPr lang="en-US" sz="2000" err="1">
                <a:latin typeface="Lato"/>
                <a:ea typeface="Arial"/>
                <a:cs typeface="Arial"/>
              </a:rPr>
              <a:t>informações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sobre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os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totens</a:t>
            </a:r>
            <a:r>
              <a:rPr lang="en-US" sz="2000">
                <a:latin typeface="Lato"/>
                <a:ea typeface="Arial"/>
                <a:cs typeface="Arial"/>
              </a:rPr>
              <a:t>;​</a:t>
            </a:r>
            <a:endParaRPr lang="en-US" sz="2000">
              <a:latin typeface="Lato"/>
              <a:ea typeface="Lato"/>
              <a:cs typeface="Lato"/>
            </a:endParaRPr>
          </a:p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latin typeface="Lato"/>
                <a:ea typeface="Arial"/>
                <a:cs typeface="Arial"/>
              </a:rPr>
              <a:t>Os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chamados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chegam</a:t>
            </a:r>
            <a:r>
              <a:rPr lang="en-US" sz="2000">
                <a:latin typeface="Lato"/>
                <a:ea typeface="Arial"/>
                <a:cs typeface="Arial"/>
              </a:rPr>
              <a:t> sempre com </a:t>
            </a:r>
            <a:r>
              <a:rPr lang="en-US" sz="2000" err="1">
                <a:latin typeface="Lato"/>
                <a:ea typeface="Arial"/>
                <a:cs typeface="Arial"/>
              </a:rPr>
              <a:t>pouca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informação</a:t>
            </a:r>
            <a:r>
              <a:rPr lang="en-US" sz="2000">
                <a:latin typeface="Lato"/>
                <a:ea typeface="Arial"/>
                <a:cs typeface="Arial"/>
              </a:rPr>
              <a:t>;​</a:t>
            </a:r>
          </a:p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Lato"/>
                <a:ea typeface="Arial"/>
                <a:cs typeface="Arial"/>
              </a:rPr>
              <a:t>É </a:t>
            </a:r>
            <a:r>
              <a:rPr lang="en-US" sz="2000" err="1">
                <a:latin typeface="Lato"/>
                <a:ea typeface="Arial"/>
                <a:cs typeface="Arial"/>
              </a:rPr>
              <a:t>contatado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pelos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locais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errados</a:t>
            </a:r>
            <a:r>
              <a:rPr lang="en-US" sz="2000">
                <a:latin typeface="Lato"/>
                <a:ea typeface="Arial"/>
                <a:cs typeface="Arial"/>
              </a:rPr>
              <a:t>;​</a:t>
            </a:r>
          </a:p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Lato"/>
                <a:ea typeface="Arial"/>
                <a:cs typeface="Arial"/>
              </a:rPr>
              <a:t>Queda grave de </a:t>
            </a:r>
            <a:r>
              <a:rPr lang="en-US" sz="2000" err="1">
                <a:latin typeface="Lato"/>
                <a:ea typeface="Arial"/>
                <a:cs typeface="Arial"/>
              </a:rPr>
              <a:t>cabelo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devido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ao</a:t>
            </a:r>
            <a:r>
              <a:rPr lang="en-US" sz="2000">
                <a:latin typeface="Lato"/>
                <a:ea typeface="Arial"/>
                <a:cs typeface="Arial"/>
              </a:rPr>
              <a:t> </a:t>
            </a:r>
            <a:r>
              <a:rPr lang="en-US" sz="2000" err="1">
                <a:latin typeface="Lato"/>
                <a:ea typeface="Arial"/>
                <a:cs typeface="Arial"/>
              </a:rPr>
              <a:t>estresse</a:t>
            </a:r>
            <a:r>
              <a:rPr lang="en-US" sz="2000">
                <a:latin typeface="Lato"/>
                <a:ea typeface="Arial"/>
                <a:cs typeface="Arial"/>
              </a:rPr>
              <a:t>.</a:t>
            </a:r>
            <a:endParaRPr lang="pt-BR" sz="2000">
              <a:latin typeface="Lato"/>
              <a:ea typeface="Lato"/>
              <a:cs typeface="Calibri" panose="020F0502020204030204"/>
            </a:endParaRPr>
          </a:p>
        </p:txBody>
      </p:sp>
      <p:sp>
        <p:nvSpPr>
          <p:cNvPr id="8" name="CaixaDeTexto 4">
            <a:extLst>
              <a:ext uri="{FF2B5EF4-FFF2-40B4-BE49-F238E27FC236}">
                <a16:creationId xmlns:a16="http://schemas.microsoft.com/office/drawing/2014/main" id="{1824F542-A77B-6FF2-FDC5-83A2A278C1D7}"/>
              </a:ext>
            </a:extLst>
          </p:cNvPr>
          <p:cNvSpPr txBox="1"/>
          <p:nvPr/>
        </p:nvSpPr>
        <p:spPr>
          <a:xfrm>
            <a:off x="1860436" y="1469677"/>
            <a:ext cx="415378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Lato"/>
                <a:ea typeface="Lato"/>
                <a:cs typeface="Lato"/>
              </a:rPr>
              <a:t>Bruna Biro - </a:t>
            </a:r>
            <a:r>
              <a:rPr lang="en-US" sz="2000" err="1">
                <a:latin typeface="Lato"/>
                <a:ea typeface="Lato"/>
                <a:cs typeface="Lato"/>
              </a:rPr>
              <a:t>Suporte</a:t>
            </a:r>
            <a:r>
              <a:rPr lang="en-US" sz="2000">
                <a:latin typeface="Lato"/>
                <a:ea typeface="Lato"/>
                <a:cs typeface="Lato"/>
              </a:rPr>
              <a:t> da Central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Lato"/>
                <a:ea typeface="Lato"/>
                <a:cs typeface="Lato"/>
              </a:rPr>
              <a:t>“Tenho </a:t>
            </a:r>
            <a:r>
              <a:rPr lang="en-US" sz="2000" err="1">
                <a:latin typeface="Lato"/>
                <a:ea typeface="Lato"/>
                <a:cs typeface="Lato"/>
              </a:rPr>
              <a:t>dificuldade</a:t>
            </a:r>
            <a:r>
              <a:rPr lang="en-US" sz="2000">
                <a:latin typeface="Lato"/>
                <a:ea typeface="Lato"/>
                <a:cs typeface="Lato"/>
              </a:rPr>
              <a:t> para saber qual totem </a:t>
            </a:r>
            <a:r>
              <a:rPr lang="en-US" sz="2000" err="1">
                <a:latin typeface="Lato"/>
                <a:ea typeface="Lato"/>
                <a:cs typeface="Lato"/>
              </a:rPr>
              <a:t>esta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precisando</a:t>
            </a:r>
            <a:r>
              <a:rPr lang="en-US" sz="2000">
                <a:latin typeface="Lato"/>
                <a:ea typeface="Lato"/>
                <a:cs typeface="Lato"/>
              </a:rPr>
              <a:t> de </a:t>
            </a:r>
            <a:r>
              <a:rPr lang="en-US" sz="2000" err="1">
                <a:latin typeface="Lato"/>
                <a:ea typeface="Lato"/>
                <a:cs typeface="Lato"/>
              </a:rPr>
              <a:t>atenção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em</a:t>
            </a:r>
            <a:r>
              <a:rPr lang="en-US" sz="2000">
                <a:latin typeface="Lato"/>
                <a:ea typeface="Lato"/>
                <a:cs typeface="Lato"/>
              </a:rPr>
              <a:t> um </a:t>
            </a:r>
            <a:r>
              <a:rPr lang="en-US" sz="2000" err="1">
                <a:latin typeface="Lato"/>
                <a:ea typeface="Lato"/>
                <a:cs typeface="Lato"/>
              </a:rPr>
              <a:t>exato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momento</a:t>
            </a:r>
            <a:r>
              <a:rPr lang="en-US" sz="2000">
                <a:latin typeface="Lato"/>
                <a:ea typeface="Lato"/>
                <a:cs typeface="Lato"/>
              </a:rPr>
              <a:t>.”</a:t>
            </a:r>
          </a:p>
          <a:p>
            <a:endParaRPr lang="pt-BR" sz="2000"/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4F018404-19C3-CAB9-1533-FF5D969B8954}"/>
              </a:ext>
            </a:extLst>
          </p:cNvPr>
          <p:cNvSpPr txBox="1"/>
          <p:nvPr/>
        </p:nvSpPr>
        <p:spPr>
          <a:xfrm>
            <a:off x="6461873" y="1476365"/>
            <a:ext cx="2173163" cy="1416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Lato"/>
                <a:ea typeface="Lato"/>
                <a:cs typeface="Lato"/>
              </a:rPr>
              <a:t>Amigável</a:t>
            </a:r>
            <a:r>
              <a:rPr lang="en-US" sz="2000">
                <a:latin typeface="Lato"/>
                <a:ea typeface="Lato"/>
                <a:cs typeface="Lato"/>
              </a:rPr>
              <a:t>;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Gentil;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Insegura;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16F228E4-F182-D244-EA3C-C946CF8F1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364" y="32364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E52898EB-0CD9-B504-4789-BE4DCC581D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13" name="Imagem 8" descr="Pessoa de camisa branca&#10;&#10;Descrição gerada automaticamente com confiança média">
            <a:extLst>
              <a:ext uri="{FF2B5EF4-FFF2-40B4-BE49-F238E27FC236}">
                <a16:creationId xmlns:a16="http://schemas.microsoft.com/office/drawing/2014/main" id="{C7659AA6-597E-EBE1-11AB-401A9216F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5" y="1491817"/>
            <a:ext cx="1304116" cy="1937183"/>
          </a:xfrm>
          <a:prstGeom prst="rect">
            <a:avLst/>
          </a:prstGeom>
        </p:spPr>
      </p:pic>
      <p:sp>
        <p:nvSpPr>
          <p:cNvPr id="15" name="CaixaDeTexto 3">
            <a:extLst>
              <a:ext uri="{FF2B5EF4-FFF2-40B4-BE49-F238E27FC236}">
                <a16:creationId xmlns:a16="http://schemas.microsoft.com/office/drawing/2014/main" id="{47AF4AD5-62A0-F8B3-ED60-13A2C019C67D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err="1">
                <a:solidFill>
                  <a:srgbClr val="00568F"/>
                </a:solidFill>
                <a:latin typeface="Lato"/>
                <a:ea typeface="Lato"/>
                <a:cs typeface="Lato"/>
              </a:rPr>
              <a:t>Proto</a:t>
            </a:r>
            <a:r>
              <a:rPr lang="pt-BR" sz="24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 Persona</a:t>
            </a:r>
            <a:endParaRPr lang="pt-BR" sz="24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BF8F4-E1B9-3056-086C-67B4DA28424D}"/>
              </a:ext>
            </a:extLst>
          </p:cNvPr>
          <p:cNvSpPr txBox="1"/>
          <p:nvPr/>
        </p:nvSpPr>
        <p:spPr>
          <a:xfrm>
            <a:off x="8993646" y="1480342"/>
            <a:ext cx="2612199" cy="1426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pt-BR" sz="2000">
                <a:latin typeface="Lato"/>
                <a:ea typeface="Arial"/>
                <a:cs typeface="Arial"/>
              </a:rPr>
              <a:t>Ama tecnologia;</a:t>
            </a:r>
            <a:r>
              <a:rPr lang="en-US" sz="2000">
                <a:latin typeface="Lato"/>
                <a:ea typeface="Arial"/>
                <a:cs typeface="Arial"/>
              </a:rPr>
              <a:t>​</a:t>
            </a:r>
            <a:endParaRPr lang="en-US" sz="2000">
              <a:latin typeface="Lato"/>
              <a:ea typeface="Lato"/>
              <a:cs typeface="Lato"/>
            </a:endParaRPr>
          </a:p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pt-BR" sz="2000">
                <a:latin typeface="Lato"/>
                <a:ea typeface="Arial"/>
                <a:cs typeface="Arial"/>
              </a:rPr>
              <a:t>Cordial;</a:t>
            </a:r>
            <a:r>
              <a:rPr lang="en-US" sz="2000">
                <a:latin typeface="Lato"/>
                <a:ea typeface="Arial"/>
                <a:cs typeface="Arial"/>
              </a:rPr>
              <a:t>​</a:t>
            </a:r>
          </a:p>
          <a:p>
            <a:pPr marL="342900" lvl="0" indent="-342900" rtl="0">
              <a:lnSpc>
                <a:spcPct val="150000"/>
              </a:lnSpc>
              <a:buFont typeface="Arial"/>
              <a:buChar char="•"/>
            </a:pPr>
            <a:r>
              <a:rPr lang="pt-BR" sz="2000">
                <a:latin typeface="Lato"/>
                <a:ea typeface="Arial"/>
                <a:cs typeface="Arial"/>
              </a:rPr>
              <a:t>Ama ficar em casa.</a:t>
            </a:r>
            <a:r>
              <a:rPr lang="en-US" sz="2000">
                <a:latin typeface="Lato"/>
                <a:ea typeface="Arial"/>
                <a:cs typeface="Arial"/>
              </a:rPr>
              <a:t>​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472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">
            <a:extLst>
              <a:ext uri="{FF2B5EF4-FFF2-40B4-BE49-F238E27FC236}">
                <a16:creationId xmlns:a16="http://schemas.microsoft.com/office/drawing/2014/main" id="{1CB4997D-3D98-B9AF-BD0B-F3A93EE0C0ED}"/>
              </a:ext>
            </a:extLst>
          </p:cNvPr>
          <p:cNvSpPr/>
          <p:nvPr/>
        </p:nvSpPr>
        <p:spPr>
          <a:xfrm>
            <a:off x="103327" y="1410514"/>
            <a:ext cx="5992674" cy="23294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2">
            <a:extLst>
              <a:ext uri="{FF2B5EF4-FFF2-40B4-BE49-F238E27FC236}">
                <a16:creationId xmlns:a16="http://schemas.microsoft.com/office/drawing/2014/main" id="{F280DB53-524F-93A4-7393-36FDA2B25278}"/>
              </a:ext>
            </a:extLst>
          </p:cNvPr>
          <p:cNvSpPr/>
          <p:nvPr/>
        </p:nvSpPr>
        <p:spPr>
          <a:xfrm>
            <a:off x="6360160" y="1410514"/>
            <a:ext cx="5397644" cy="23294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Retângulo 3">
            <a:extLst>
              <a:ext uri="{FF2B5EF4-FFF2-40B4-BE49-F238E27FC236}">
                <a16:creationId xmlns:a16="http://schemas.microsoft.com/office/drawing/2014/main" id="{B98EFD75-1B94-208B-DE47-3313D95187DA}"/>
              </a:ext>
            </a:extLst>
          </p:cNvPr>
          <p:cNvSpPr/>
          <p:nvPr/>
        </p:nvSpPr>
        <p:spPr>
          <a:xfrm>
            <a:off x="103326" y="4074201"/>
            <a:ext cx="11654478" cy="20994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CaixaDeTexto 4">
            <a:extLst>
              <a:ext uri="{FF2B5EF4-FFF2-40B4-BE49-F238E27FC236}">
                <a16:creationId xmlns:a16="http://schemas.microsoft.com/office/drawing/2014/main" id="{0D28AD6E-4FD2-9AF0-09BB-602EB301A0D1}"/>
              </a:ext>
            </a:extLst>
          </p:cNvPr>
          <p:cNvSpPr txBox="1"/>
          <p:nvPr/>
        </p:nvSpPr>
        <p:spPr>
          <a:xfrm>
            <a:off x="2178076" y="1402455"/>
            <a:ext cx="3837142" cy="2339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Lato"/>
                <a:ea typeface="Lato"/>
                <a:cs typeface="Lato"/>
              </a:rPr>
              <a:t>William Gomes –</a:t>
            </a:r>
            <a:r>
              <a:rPr lang="en-US" sz="2000" err="1">
                <a:latin typeface="Lato"/>
                <a:ea typeface="Lato"/>
                <a:cs typeface="Lato"/>
              </a:rPr>
              <a:t>Responsável</a:t>
            </a:r>
            <a:r>
              <a:rPr lang="en-US" sz="2000">
                <a:latin typeface="Lato"/>
                <a:ea typeface="Lato"/>
                <a:cs typeface="Lato"/>
              </a:rPr>
              <a:t> de TI do Posto.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 sz="2000">
                <a:latin typeface="Lato"/>
                <a:ea typeface="Lato"/>
                <a:cs typeface="Lato"/>
              </a:rPr>
              <a:t>“Tenho </a:t>
            </a:r>
            <a:r>
              <a:rPr lang="en-US" sz="2000" err="1">
                <a:latin typeface="Lato"/>
                <a:ea typeface="Lato"/>
                <a:cs typeface="Lato"/>
              </a:rPr>
              <a:t>muitos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problemas</a:t>
            </a:r>
            <a:r>
              <a:rPr lang="en-US" sz="2000">
                <a:latin typeface="Lato"/>
                <a:ea typeface="Lato"/>
                <a:cs typeface="Lato"/>
              </a:rPr>
              <a:t> com </a:t>
            </a:r>
            <a:r>
              <a:rPr lang="en-US" sz="2000" err="1">
                <a:latin typeface="Lato"/>
                <a:ea typeface="Lato"/>
                <a:cs typeface="Lato"/>
              </a:rPr>
              <a:t>travamentos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nos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totens</a:t>
            </a:r>
            <a:r>
              <a:rPr lang="en-US" sz="2000">
                <a:latin typeface="Lato"/>
                <a:ea typeface="Lato"/>
                <a:cs typeface="Lato"/>
              </a:rPr>
              <a:t> de </a:t>
            </a:r>
            <a:r>
              <a:rPr lang="en-US" sz="2000" err="1">
                <a:latin typeface="Lato"/>
                <a:ea typeface="Lato"/>
                <a:cs typeface="Lato"/>
              </a:rPr>
              <a:t>autoatendimento</a:t>
            </a:r>
            <a:r>
              <a:rPr lang="en-US" sz="2000">
                <a:latin typeface="Lato"/>
                <a:ea typeface="Lato"/>
                <a:cs typeface="Lato"/>
              </a:rPr>
              <a:t> do </a:t>
            </a:r>
            <a:r>
              <a:rPr lang="en-US" sz="2000" err="1">
                <a:latin typeface="Lato"/>
                <a:ea typeface="Lato"/>
                <a:cs typeface="Lato"/>
              </a:rPr>
              <a:t>posto</a:t>
            </a:r>
            <a:r>
              <a:rPr lang="en-US" sz="2000">
                <a:latin typeface="Lato"/>
                <a:ea typeface="Lato"/>
                <a:cs typeface="Lato"/>
              </a:rPr>
              <a:t>.”</a:t>
            </a:r>
          </a:p>
        </p:txBody>
      </p:sp>
      <p:sp>
        <p:nvSpPr>
          <p:cNvPr id="16" name="CaixaDeTexto 5">
            <a:extLst>
              <a:ext uri="{FF2B5EF4-FFF2-40B4-BE49-F238E27FC236}">
                <a16:creationId xmlns:a16="http://schemas.microsoft.com/office/drawing/2014/main" id="{EF93A626-B634-D341-DA51-E08892DAD4F9}"/>
              </a:ext>
            </a:extLst>
          </p:cNvPr>
          <p:cNvSpPr txBox="1"/>
          <p:nvPr/>
        </p:nvSpPr>
        <p:spPr>
          <a:xfrm>
            <a:off x="6519544" y="1355269"/>
            <a:ext cx="3869691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Lato"/>
              <a:ea typeface="Lato"/>
              <a:cs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Lato"/>
                <a:ea typeface="Lato"/>
                <a:cs typeface="Lato"/>
              </a:rPr>
              <a:t>Ocupado</a:t>
            </a:r>
            <a:r>
              <a:rPr lang="en-US" sz="2000">
                <a:latin typeface="Lato"/>
                <a:ea typeface="Lato"/>
                <a:cs typeface="Lato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Gosta de interagir socialmente;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>
              <a:latin typeface="Lato"/>
              <a:ea typeface="Lato"/>
              <a:cs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/>
          </a:p>
        </p:txBody>
      </p:sp>
      <p:pic>
        <p:nvPicPr>
          <p:cNvPr id="17" name="Imagem 6" descr="Uma imagem contendo homem, pessoa, em pé, segurando&#10;&#10;Descrição gerada automaticamente">
            <a:extLst>
              <a:ext uri="{FF2B5EF4-FFF2-40B4-BE49-F238E27FC236}">
                <a16:creationId xmlns:a16="http://schemas.microsoft.com/office/drawing/2014/main" id="{8223A946-C0C5-6410-4B8B-9FF0B04C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5" r="15395"/>
          <a:stretch/>
        </p:blipFill>
        <p:spPr>
          <a:xfrm>
            <a:off x="415326" y="1531851"/>
            <a:ext cx="1545590" cy="1935010"/>
          </a:xfrm>
          <a:prstGeom prst="rect">
            <a:avLst/>
          </a:prstGeom>
        </p:spPr>
      </p:pic>
      <p:sp>
        <p:nvSpPr>
          <p:cNvPr id="18" name="CaixaDeTexto 1">
            <a:extLst>
              <a:ext uri="{FF2B5EF4-FFF2-40B4-BE49-F238E27FC236}">
                <a16:creationId xmlns:a16="http://schemas.microsoft.com/office/drawing/2014/main" id="{B4017A23-F122-8426-DFE3-8888A1B4C945}"/>
              </a:ext>
            </a:extLst>
          </p:cNvPr>
          <p:cNvSpPr txBox="1"/>
          <p:nvPr/>
        </p:nvSpPr>
        <p:spPr>
          <a:xfrm>
            <a:off x="300307" y="3965328"/>
            <a:ext cx="1145857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Lato"/>
                <a:ea typeface="Lato"/>
                <a:cs typeface="Lato"/>
              </a:rPr>
              <a:t>Há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muita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demanda</a:t>
            </a:r>
            <a:r>
              <a:rPr lang="en-US" sz="2000">
                <a:latin typeface="Lato"/>
                <a:ea typeface="Lato"/>
                <a:cs typeface="Lato"/>
              </a:rPr>
              <a:t> no </a:t>
            </a:r>
            <a:r>
              <a:rPr lang="en-US" sz="2000" err="1">
                <a:latin typeface="Lato"/>
                <a:ea typeface="Lato"/>
                <a:cs typeface="Lato"/>
              </a:rPr>
              <a:t>posto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em</a:t>
            </a:r>
            <a:r>
              <a:rPr lang="en-US" sz="2000">
                <a:latin typeface="Lato"/>
                <a:ea typeface="Lato"/>
                <a:cs typeface="Lato"/>
              </a:rPr>
              <a:t> que </a:t>
            </a:r>
            <a:r>
              <a:rPr lang="en-US" sz="2000" err="1">
                <a:latin typeface="Lato"/>
                <a:ea typeface="Lato"/>
                <a:cs typeface="Lato"/>
              </a:rPr>
              <a:t>ele</a:t>
            </a:r>
            <a:r>
              <a:rPr lang="en-US" sz="2000">
                <a:latin typeface="Lato"/>
                <a:ea typeface="Lato"/>
                <a:cs typeface="Lato"/>
              </a:rPr>
              <a:t> atua;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Lato"/>
                <a:ea typeface="Lato"/>
                <a:cs typeface="Lato"/>
              </a:rPr>
              <a:t>Precisa</a:t>
            </a:r>
            <a:r>
              <a:rPr lang="en-US" sz="2000">
                <a:latin typeface="Lato"/>
                <a:ea typeface="Lato"/>
                <a:cs typeface="Lato"/>
              </a:rPr>
              <a:t> que o totem de </a:t>
            </a:r>
            <a:r>
              <a:rPr lang="en-US" sz="2000" err="1">
                <a:latin typeface="Lato"/>
                <a:ea typeface="Lato"/>
                <a:cs typeface="Lato"/>
              </a:rPr>
              <a:t>autoatendimento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funcione</a:t>
            </a:r>
            <a:r>
              <a:rPr lang="en-US" sz="2000">
                <a:latin typeface="Lato"/>
                <a:ea typeface="Lato"/>
                <a:cs typeface="Lato"/>
              </a:rPr>
              <a:t> </a:t>
            </a:r>
            <a:r>
              <a:rPr lang="en-US" sz="2000" err="1">
                <a:latin typeface="Lato"/>
                <a:ea typeface="Lato"/>
                <a:cs typeface="Lato"/>
              </a:rPr>
              <a:t>corretamente</a:t>
            </a:r>
            <a:r>
              <a:rPr lang="en-US" sz="2000">
                <a:latin typeface="Lato"/>
                <a:ea typeface="Lato"/>
                <a:cs typeface="Lato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Lato"/>
                <a:ea typeface="Lato"/>
                <a:cs typeface="Lato"/>
              </a:rPr>
              <a:t>Tem </a:t>
            </a:r>
            <a:r>
              <a:rPr lang="en-US" sz="2000" err="1">
                <a:latin typeface="Lato"/>
                <a:ea typeface="Lato"/>
                <a:cs typeface="Lato"/>
              </a:rPr>
              <a:t>escoliose</a:t>
            </a:r>
            <a:r>
              <a:rPr lang="en-US" sz="2000">
                <a:latin typeface="Lato"/>
                <a:ea typeface="Lato"/>
                <a:cs typeface="La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6360C0F5-54AB-2956-588C-75C65AF74068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err="1">
                <a:solidFill>
                  <a:srgbClr val="00568F"/>
                </a:solidFill>
                <a:latin typeface="Lato"/>
                <a:ea typeface="Lato"/>
                <a:cs typeface="Lato"/>
              </a:rPr>
              <a:t>Proto</a:t>
            </a:r>
            <a:r>
              <a:rPr lang="pt-BR" sz="24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 Persona</a:t>
            </a:r>
            <a:endParaRPr lang="pt-BR" sz="24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" name="Conector reto 30">
            <a:extLst>
              <a:ext uri="{FF2B5EF4-FFF2-40B4-BE49-F238E27FC236}">
                <a16:creationId xmlns:a16="http://schemas.microsoft.com/office/drawing/2014/main" id="{58594B3B-7680-07BB-41B2-A131E6C7C19C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">
            <a:extLst>
              <a:ext uri="{FF2B5EF4-FFF2-40B4-BE49-F238E27FC236}">
                <a16:creationId xmlns:a16="http://schemas.microsoft.com/office/drawing/2014/main" id="{7C9BD115-5262-ECCB-2C72-CBE0C3605E8A}"/>
              </a:ext>
            </a:extLst>
          </p:cNvPr>
          <p:cNvCxnSpPr>
            <a:cxnSpLocks/>
          </p:cNvCxnSpPr>
          <p:nvPr/>
        </p:nvCxnSpPr>
        <p:spPr>
          <a:xfrm>
            <a:off x="2987824" y="649257"/>
            <a:ext cx="9403323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1A64A6-B3DB-DD3A-0E03-446CD34874B8}"/>
              </a:ext>
            </a:extLst>
          </p:cNvPr>
          <p:cNvSpPr txBox="1"/>
          <p:nvPr/>
        </p:nvSpPr>
        <p:spPr>
          <a:xfrm>
            <a:off x="9124343" y="1789234"/>
            <a:ext cx="2691053" cy="1416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pt-BR" sz="2000">
                <a:latin typeface="Lato"/>
                <a:ea typeface="+mn-lt"/>
                <a:cs typeface="+mn-lt"/>
              </a:rPr>
              <a:t>Paciente;</a:t>
            </a:r>
            <a:endParaRPr lang="en-US" sz="2000">
              <a:latin typeface="Lato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pt-BR" sz="2000">
                <a:latin typeface="Lato"/>
                <a:ea typeface="+mn-lt"/>
                <a:cs typeface="+mn-lt"/>
              </a:rPr>
              <a:t>Ama tecnologia;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pt-BR" sz="2000">
                <a:latin typeface="Lato"/>
                <a:ea typeface="+mn-lt"/>
                <a:cs typeface="+mn-lt"/>
              </a:rPr>
              <a:t>Ama ficar em casa.</a:t>
            </a:r>
            <a:endParaRPr lang="en-US" sz="200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0337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B51210-0BDB-8D3B-3E46-D9AE9A142AFF}"/>
              </a:ext>
            </a:extLst>
          </p:cNvPr>
          <p:cNvSpPr txBox="1"/>
          <p:nvPr/>
        </p:nvSpPr>
        <p:spPr>
          <a:xfrm>
            <a:off x="695400" y="431000"/>
            <a:ext cx="41820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err="1">
                <a:solidFill>
                  <a:srgbClr val="00568F"/>
                </a:solidFill>
                <a:latin typeface="Lato"/>
                <a:ea typeface="Lato"/>
                <a:cs typeface="Lato"/>
              </a:rPr>
              <a:t>Proto</a:t>
            </a:r>
            <a:r>
              <a:rPr lang="pt-BR" sz="24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 Persona</a:t>
            </a:r>
            <a:endParaRPr lang="pt-BR" sz="2400" b="1">
              <a:solidFill>
                <a:srgbClr val="00568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D9C2FA-C775-84E2-06A3-668B50A9A518}"/>
              </a:ext>
            </a:extLst>
          </p:cNvPr>
          <p:cNvCxnSpPr>
            <a:cxnSpLocks/>
          </p:cNvCxnSpPr>
          <p:nvPr/>
        </p:nvCxnSpPr>
        <p:spPr>
          <a:xfrm>
            <a:off x="-384720" y="648031"/>
            <a:ext cx="955182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3C0B4A26-6EDE-D407-B007-F19DB30DCA34}"/>
              </a:ext>
            </a:extLst>
          </p:cNvPr>
          <p:cNvSpPr/>
          <p:nvPr/>
        </p:nvSpPr>
        <p:spPr>
          <a:xfrm>
            <a:off x="247099" y="1381759"/>
            <a:ext cx="5848901" cy="24588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2">
            <a:extLst>
              <a:ext uri="{FF2B5EF4-FFF2-40B4-BE49-F238E27FC236}">
                <a16:creationId xmlns:a16="http://schemas.microsoft.com/office/drawing/2014/main" id="{D8216799-5CAC-4DF9-FFE9-05AC4B0D74ED}"/>
              </a:ext>
            </a:extLst>
          </p:cNvPr>
          <p:cNvSpPr/>
          <p:nvPr/>
        </p:nvSpPr>
        <p:spPr>
          <a:xfrm>
            <a:off x="6360160" y="1381759"/>
            <a:ext cx="5527040" cy="24588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3">
            <a:extLst>
              <a:ext uri="{FF2B5EF4-FFF2-40B4-BE49-F238E27FC236}">
                <a16:creationId xmlns:a16="http://schemas.microsoft.com/office/drawing/2014/main" id="{DF6B7D48-27E9-5829-04C5-96289ACA2587}"/>
              </a:ext>
            </a:extLst>
          </p:cNvPr>
          <p:cNvSpPr/>
          <p:nvPr/>
        </p:nvSpPr>
        <p:spPr>
          <a:xfrm>
            <a:off x="247098" y="4045447"/>
            <a:ext cx="11640102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err="1">
                <a:latin typeface="Lato"/>
                <a:ea typeface="+mn-lt"/>
                <a:cs typeface="+mn-lt"/>
              </a:rPr>
              <a:t>Precisa</a:t>
            </a:r>
            <a:r>
              <a:rPr lang="en-US" sz="2000">
                <a:latin typeface="Lato"/>
                <a:ea typeface="+mn-lt"/>
                <a:cs typeface="+mn-lt"/>
              </a:rPr>
              <a:t> de </a:t>
            </a:r>
            <a:r>
              <a:rPr lang="en-US" sz="2000" err="1">
                <a:latin typeface="Lato"/>
                <a:ea typeface="+mn-lt"/>
                <a:cs typeface="+mn-lt"/>
              </a:rPr>
              <a:t>uma</a:t>
            </a:r>
            <a:r>
              <a:rPr lang="en-US" sz="2000">
                <a:latin typeface="Lato"/>
                <a:ea typeface="+mn-lt"/>
                <a:cs typeface="+mn-lt"/>
              </a:rPr>
              <a:t> dashboard que </a:t>
            </a:r>
            <a:r>
              <a:rPr lang="en-US" sz="2000" err="1">
                <a:latin typeface="Lato"/>
                <a:ea typeface="+mn-lt"/>
                <a:cs typeface="+mn-lt"/>
              </a:rPr>
              <a:t>dê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uma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visão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geral</a:t>
            </a:r>
            <a:r>
              <a:rPr lang="en-US" sz="2000">
                <a:latin typeface="Lato"/>
                <a:ea typeface="+mn-lt"/>
                <a:cs typeface="+mn-lt"/>
              </a:rPr>
              <a:t> dos </a:t>
            </a:r>
            <a:r>
              <a:rPr lang="en-US" sz="2000" err="1">
                <a:latin typeface="Lato"/>
                <a:ea typeface="+mn-lt"/>
                <a:cs typeface="+mn-lt"/>
              </a:rPr>
              <a:t>chamados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abertos</a:t>
            </a:r>
            <a:r>
              <a:rPr lang="en-US" sz="2000">
                <a:latin typeface="Lato"/>
                <a:ea typeface="+mn-lt"/>
                <a:cs typeface="+mn-lt"/>
              </a:rPr>
              <a:t> e </a:t>
            </a:r>
            <a:r>
              <a:rPr lang="en-US" sz="2000" err="1">
                <a:latin typeface="Lato"/>
                <a:ea typeface="+mn-lt"/>
                <a:cs typeface="+mn-lt"/>
              </a:rPr>
              <a:t>fechados</a:t>
            </a:r>
            <a:r>
              <a:rPr lang="en-US" sz="2000">
                <a:latin typeface="Lato"/>
                <a:ea typeface="+mn-lt"/>
                <a:cs typeface="+mn-lt"/>
              </a:rPr>
              <a:t> de </a:t>
            </a:r>
            <a:r>
              <a:rPr lang="en-US" sz="2000" err="1">
                <a:latin typeface="Lato"/>
                <a:ea typeface="+mn-lt"/>
                <a:cs typeface="+mn-lt"/>
              </a:rPr>
              <a:t>todos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os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postos</a:t>
            </a:r>
            <a:r>
              <a:rPr lang="en-US" sz="2000">
                <a:latin typeface="Lato"/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>
                <a:latin typeface="Lato"/>
                <a:ea typeface="+mn-lt"/>
                <a:cs typeface="+mn-lt"/>
              </a:rPr>
              <a:t>Sempre </a:t>
            </a:r>
            <a:r>
              <a:rPr lang="en-US" sz="2000" err="1">
                <a:latin typeface="Lato"/>
                <a:ea typeface="+mn-lt"/>
                <a:cs typeface="+mn-lt"/>
              </a:rPr>
              <a:t>em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contato</a:t>
            </a:r>
            <a:r>
              <a:rPr lang="en-US" sz="2000">
                <a:latin typeface="Lato"/>
                <a:ea typeface="+mn-lt"/>
                <a:cs typeface="+mn-lt"/>
              </a:rPr>
              <a:t> com </a:t>
            </a:r>
            <a:r>
              <a:rPr lang="en-US" sz="2000" err="1">
                <a:latin typeface="Lato"/>
                <a:ea typeface="+mn-lt"/>
                <a:cs typeface="+mn-lt"/>
              </a:rPr>
              <a:t>os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responsaveis</a:t>
            </a:r>
            <a:r>
              <a:rPr lang="en-US" sz="2000">
                <a:latin typeface="Lato"/>
                <a:ea typeface="+mn-lt"/>
                <a:cs typeface="+mn-lt"/>
              </a:rPr>
              <a:t> dos </a:t>
            </a:r>
            <a:r>
              <a:rPr lang="en-US" sz="2000" err="1">
                <a:latin typeface="Lato"/>
                <a:ea typeface="+mn-lt"/>
                <a:cs typeface="+mn-lt"/>
              </a:rPr>
              <a:t>postos</a:t>
            </a:r>
            <a:r>
              <a:rPr lang="en-US" sz="2000">
                <a:latin typeface="Lato"/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err="1">
                <a:latin typeface="Lato"/>
                <a:ea typeface="+mn-lt"/>
                <a:cs typeface="+mn-lt"/>
              </a:rPr>
              <a:t>Perde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muito</a:t>
            </a:r>
            <a:r>
              <a:rPr lang="en-US" sz="2000">
                <a:latin typeface="Lato"/>
                <a:ea typeface="+mn-lt"/>
                <a:cs typeface="+mn-lt"/>
              </a:rPr>
              <a:t> tempo para </a:t>
            </a:r>
            <a:r>
              <a:rPr lang="en-US" sz="2000" err="1">
                <a:latin typeface="Lato"/>
                <a:ea typeface="+mn-lt"/>
                <a:cs typeface="+mn-lt"/>
              </a:rPr>
              <a:t>fazer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relatorios</a:t>
            </a:r>
            <a:r>
              <a:rPr lang="en-US" sz="2000">
                <a:latin typeface="Lato"/>
                <a:ea typeface="+mn-lt"/>
                <a:cs typeface="+mn-lt"/>
              </a:rPr>
              <a:t> </a:t>
            </a:r>
            <a:r>
              <a:rPr lang="en-US" sz="2000" err="1">
                <a:latin typeface="Lato"/>
                <a:ea typeface="+mn-lt"/>
                <a:cs typeface="+mn-lt"/>
              </a:rPr>
              <a:t>gerais</a:t>
            </a:r>
            <a:r>
              <a:rPr lang="en-US" sz="2000">
                <a:latin typeface="Lato"/>
                <a:ea typeface="+mn-lt"/>
                <a:cs typeface="+mn-lt"/>
              </a:rPr>
              <a:t>.</a:t>
            </a:r>
          </a:p>
          <a:p>
            <a:pPr algn="ctr"/>
            <a:endParaRPr lang="pt-BR">
              <a:cs typeface="Calibri"/>
            </a:endParaRPr>
          </a:p>
        </p:txBody>
      </p:sp>
      <p:sp>
        <p:nvSpPr>
          <p:cNvPr id="8" name="CaixaDeTexto 4">
            <a:extLst>
              <a:ext uri="{FF2B5EF4-FFF2-40B4-BE49-F238E27FC236}">
                <a16:creationId xmlns:a16="http://schemas.microsoft.com/office/drawing/2014/main" id="{0026DDFE-8304-BA4F-457D-43303918F395}"/>
              </a:ext>
            </a:extLst>
          </p:cNvPr>
          <p:cNvSpPr txBox="1"/>
          <p:nvPr/>
        </p:nvSpPr>
        <p:spPr>
          <a:xfrm>
            <a:off x="2020743" y="1385837"/>
            <a:ext cx="4257123" cy="2339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>
                <a:latin typeface="Lato"/>
                <a:ea typeface="Lato"/>
                <a:cs typeface="Lato"/>
              </a:rPr>
              <a:t>Dênis Portiolli - </a:t>
            </a:r>
            <a:r>
              <a:rPr lang="pt-BR" sz="2000">
                <a:latin typeface="Lato"/>
                <a:ea typeface="Lato"/>
                <a:cs typeface="Lato"/>
              </a:rPr>
              <a:t>Gerente da Central</a:t>
            </a:r>
            <a:endParaRPr lang="en-US"/>
          </a:p>
          <a:p>
            <a:pPr>
              <a:lnSpc>
                <a:spcPct val="150000"/>
              </a:lnSpc>
            </a:pPr>
            <a:r>
              <a:rPr lang="pt-BR" sz="2000">
                <a:latin typeface="Lato"/>
                <a:ea typeface="Lato"/>
                <a:cs typeface="Lato"/>
              </a:rPr>
              <a:t>“Tenho muita dificuldade para pode ter um visão geral dos problemas que ocorrem nos postos.”</a:t>
            </a: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DE8E51E7-5189-6050-E95B-D599D3973BD1}"/>
              </a:ext>
            </a:extLst>
          </p:cNvPr>
          <p:cNvSpPr txBox="1"/>
          <p:nvPr/>
        </p:nvSpPr>
        <p:spPr>
          <a:xfrm>
            <a:off x="6574791" y="1553051"/>
            <a:ext cx="3869691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Ocupado.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Analítico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Exigente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Lato"/>
                <a:ea typeface="Lato"/>
                <a:cs typeface="Lato"/>
              </a:rPr>
              <a:t>Sempre analisando os chamados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/>
          </a:p>
        </p:txBody>
      </p:sp>
      <p:pic>
        <p:nvPicPr>
          <p:cNvPr id="11" name="Imagem 6" descr="Homem de terno e gravata&#10;&#10;Descrição gerada automaticamente">
            <a:extLst>
              <a:ext uri="{FF2B5EF4-FFF2-40B4-BE49-F238E27FC236}">
                <a16:creationId xmlns:a16="http://schemas.microsoft.com/office/drawing/2014/main" id="{42F51271-80A6-AFDC-88C7-774F3967C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3" r="26556"/>
          <a:stretch/>
        </p:blipFill>
        <p:spPr>
          <a:xfrm>
            <a:off x="295543" y="1632581"/>
            <a:ext cx="1451975" cy="1698444"/>
          </a:xfrm>
          <a:prstGeom prst="rect">
            <a:avLst/>
          </a:prstGeom>
        </p:spPr>
      </p:pic>
      <p:cxnSp>
        <p:nvCxnSpPr>
          <p:cNvPr id="20" name="Conector reto 2">
            <a:extLst>
              <a:ext uri="{FF2B5EF4-FFF2-40B4-BE49-F238E27FC236}">
                <a16:creationId xmlns:a16="http://schemas.microsoft.com/office/drawing/2014/main" id="{1EB7C4E8-6C5A-A791-1432-84B6A4B725BD}"/>
              </a:ext>
            </a:extLst>
          </p:cNvPr>
          <p:cNvCxnSpPr>
            <a:cxnSpLocks/>
          </p:cNvCxnSpPr>
          <p:nvPr/>
        </p:nvCxnSpPr>
        <p:spPr>
          <a:xfrm>
            <a:off x="2987824" y="663634"/>
            <a:ext cx="8856984" cy="0"/>
          </a:xfrm>
          <a:prstGeom prst="line">
            <a:avLst/>
          </a:prstGeom>
          <a:ln w="19050">
            <a:solidFill>
              <a:srgbClr val="B8C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57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12" ma:contentTypeDescription="Create a new document." ma:contentTypeScope="" ma:versionID="734fa83f1468fa462a24f2aef270fdd8">
  <xsd:schema xmlns:xsd="http://www.w3.org/2001/XMLSchema" xmlns:xs="http://www.w3.org/2001/XMLSchema" xmlns:p="http://schemas.microsoft.com/office/2006/metadata/properties" xmlns:ns3="4bc5c97c-1d73-4ddd-b761-3e2b250dfd29" xmlns:ns4="8531b0eb-b9ec-4304-8fd5-4ef867e31f75" targetNamespace="http://schemas.microsoft.com/office/2006/metadata/properties" ma:root="true" ma:fieldsID="46aea5c0920dbea2b53468375b4d1561" ns3:_="" ns4:_="">
    <xsd:import namespace="4bc5c97c-1d73-4ddd-b761-3e2b250dfd29"/>
    <xsd:import namespace="8531b0eb-b9ec-4304-8fd5-4ef867e31f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1b0eb-b9ec-4304-8fd5-4ef867e31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1BFB06-79D0-49D7-AC12-F97B9C5B68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E77063-D36E-4652-AB08-3B6AA263965C}">
  <ds:schemaRefs>
    <ds:schemaRef ds:uri="4bc5c97c-1d73-4ddd-b761-3e2b250dfd29"/>
    <ds:schemaRef ds:uri="8531b0eb-b9ec-4304-8fd5-4ef867e31f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BA3C8A6-19BD-4E77-B101-9DF1B07C6F4F}">
  <ds:schemaRefs>
    <ds:schemaRef ds:uri="4bc5c97c-1d73-4ddd-b761-3e2b250dfd29"/>
    <ds:schemaRef ds:uri="8531b0eb-b9ec-4304-8fd5-4ef867e31f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larissa.santos2420@outlook.com</dc:creator>
  <cp:revision>6</cp:revision>
  <dcterms:created xsi:type="dcterms:W3CDTF">2022-09-07T14:16:05Z</dcterms:created>
  <dcterms:modified xsi:type="dcterms:W3CDTF">2022-09-08T20:10:51Z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