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5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F"/>
    <a:srgbClr val="E6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14266-6E81-3347-E761-CC14D923B3E8}" v="2" dt="2022-09-07T23:30:02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6386-6602-40B7-9C34-0CC6E333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B96B7-7CE2-4799-B5D2-3154E5EF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29F62-DE47-45B4-B315-77DBBAA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1CD02-3ACD-46CB-9F8B-33CD5C4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69F10-414B-4A38-AB4C-69E0D58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3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E098-1462-4511-B6B1-3CECFBA1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85241-1A33-4F3A-BD34-1BD8E650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7FA43-097C-459B-9013-A9B66BEF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A0990-B2AC-4CC8-9BCE-B18D04B4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536CC-AD3B-462A-8F26-6C6EFA1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CD7EE-3367-4E3D-8CD2-988A574CE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4BFEB-9B97-44B6-9EEC-00847E72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B1236-1AAF-4E1D-93E3-5EE553A5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84BD6-D55B-470C-8D43-F7AF20E1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31062-D6D7-48C2-8F19-6CB8550E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4AB7-47AE-4364-BB7D-E31F000D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48F90-D9F3-42DE-9DCD-2DFF50B9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D309D-22C7-49CD-84D7-B7BC4F31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B1C15-5B32-4E0C-8AF9-F8AFBE9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5A0C7-A077-4372-B031-F68F6DE6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DC5A-9F5F-4020-BE7E-F8AB7FF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F2963-A2BD-4F9A-B17D-8AD2EFA5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7FB42-4D79-4785-B288-8E28A0B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902B7-B2DB-4707-B9B8-5E96437C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12391-2428-4372-8E25-A7B2C21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9817-899E-405D-919B-AD43A667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9E363-5675-4B29-9C2C-731C18279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44A9B-F28E-48FD-A07A-904439DF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CAB93-A1A1-44D7-9E6C-79478BC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CC5CC5-21C9-4C77-B006-74AE14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278BC-242F-4C78-A51D-6E4ADA11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C141-5817-4902-8FDA-2627C714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B2FB0-6848-4331-878A-68F78D63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8780A-ED00-41A1-BB3F-847C6E3C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969409-AB2F-44F0-A1B0-29DD0332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6CA7E6-1A34-4442-8BC6-5F23F73D8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F3CAE-05C6-43A2-AF40-0E91C4C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E7BEA9-955E-4C6B-923D-C63C741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1C7AA-E7F6-40ED-8271-6E8ADD7E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ED990-D5AC-430A-868D-1264B5EF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45E9CF-6C64-4D17-8107-F808880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0765BE-FC4A-48EB-8E3D-DBB22BFB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D2F9A7-B37E-4BFA-8F10-7B9CDE9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97C7C5-5ADA-4579-945D-5A39CE28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6C8B7E-9EB7-4CBE-BA80-D7D869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DBB645-E529-4218-862B-602674D7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1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45B8-FE90-465A-8AD7-DEC3EF2F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1C891-2F30-4854-8AE6-91010CE0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3E0D4A-2258-4930-B8A1-A06E2CDE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F4E585-B75B-4243-8883-08DC6D66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9F6C7-BF2D-4C7A-81B9-17DC892E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FB30E6-9B9F-4743-8C8B-5203DA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9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F0E06-7863-47FB-9185-A5C77455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68A25F-77AE-4FD9-86B0-D1C87A36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70DE48-2F08-4744-91C0-0F7EFDF60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457DF-6E28-4CF6-9386-A7BAB815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566E43-1C27-47D7-9B56-9D4FC3FA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97B54-D4B6-4048-8364-FE2DC72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788531-48A9-4CA7-A8ED-69E15C1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B69E8-EAFB-4AC7-B66F-3879619F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62A0F-34AA-408F-B5BE-2914EDF3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E21A-26DA-48DF-917C-1988B0E07633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D6E01-C065-4399-A8DC-9D6CEFF81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97576-E14D-412B-AFFC-5420513C6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09F4-2255-4565-A657-21A34C6DC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3A76-1233-432D-B79B-BE8E812B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Grupo 6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F2862-A953-41A5-878E-F6C83054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7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Proto-persona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0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9C942666-661B-47E5-845C-027F702C8EBB}"/>
              </a:ext>
            </a:extLst>
          </p:cNvPr>
          <p:cNvSpPr/>
          <p:nvPr/>
        </p:nvSpPr>
        <p:spPr>
          <a:xfrm>
            <a:off x="304800" y="1381759"/>
            <a:ext cx="5779294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860436" y="1469677"/>
            <a:ext cx="41394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Bruna Biro - </a:t>
            </a:r>
            <a:r>
              <a:rPr lang="en-US" sz="2000" dirty="0" err="1"/>
              <a:t>Suporte</a:t>
            </a:r>
            <a:r>
              <a:rPr lang="en-US" sz="2000" dirty="0"/>
              <a:t> da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</a:t>
            </a:r>
            <a:r>
              <a:rPr lang="en-US" sz="2000" dirty="0" err="1"/>
              <a:t>tenho</a:t>
            </a:r>
            <a:r>
              <a:rPr lang="en-US" sz="2000" dirty="0"/>
              <a:t> </a:t>
            </a:r>
            <a:r>
              <a:rPr lang="en-US" sz="2000" dirty="0" err="1"/>
              <a:t>dificuldade</a:t>
            </a:r>
            <a:r>
              <a:rPr lang="en-US" sz="2000" dirty="0"/>
              <a:t> para saber qual totem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precisando</a:t>
            </a:r>
            <a:r>
              <a:rPr lang="en-US" sz="2000" dirty="0"/>
              <a:t> de </a:t>
            </a:r>
            <a:r>
              <a:rPr lang="en-US" sz="2000" dirty="0" err="1"/>
              <a:t>atenção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exato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.”</a:t>
            </a:r>
          </a:p>
          <a:p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461873" y="1476365"/>
            <a:ext cx="3869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Amigável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Gentil;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Insegura;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Cordial;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ficar em casa.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132080" y="4076721"/>
            <a:ext cx="11755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se sente </a:t>
            </a:r>
            <a:r>
              <a:rPr lang="en-US" sz="2000" dirty="0" err="1"/>
              <a:t>perdida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a </a:t>
            </a:r>
            <a:r>
              <a:rPr lang="en-US" sz="2000" dirty="0" err="1"/>
              <a:t>falta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totens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chamados</a:t>
            </a:r>
            <a:r>
              <a:rPr lang="en-US" sz="2000" dirty="0"/>
              <a:t> </a:t>
            </a:r>
            <a:r>
              <a:rPr lang="en-US" sz="2000" dirty="0" err="1"/>
              <a:t>chegam</a:t>
            </a:r>
            <a:r>
              <a:rPr lang="en-US" sz="2000" dirty="0"/>
              <a:t> sempre com </a:t>
            </a:r>
            <a:r>
              <a:rPr lang="en-US" sz="2000" dirty="0" err="1"/>
              <a:t>pouca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É </a:t>
            </a:r>
            <a:r>
              <a:rPr lang="en-US" sz="2000" dirty="0" err="1"/>
              <a:t>contatado</a:t>
            </a:r>
            <a:r>
              <a:rPr lang="en-US" sz="2000" dirty="0"/>
              <a:t> </a:t>
            </a:r>
            <a:r>
              <a:rPr lang="en-US" sz="2000" dirty="0" err="1"/>
              <a:t>pelos</a:t>
            </a:r>
            <a:r>
              <a:rPr lang="en-US" sz="2000" dirty="0"/>
              <a:t> </a:t>
            </a:r>
            <a:r>
              <a:rPr lang="en-US" sz="2000" dirty="0" err="1"/>
              <a:t>locais</a:t>
            </a:r>
            <a:r>
              <a:rPr lang="en-US" sz="2000" dirty="0"/>
              <a:t> </a:t>
            </a:r>
            <a:r>
              <a:rPr lang="en-US" sz="2000" dirty="0" err="1"/>
              <a:t>errados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Queda</a:t>
            </a:r>
            <a:r>
              <a:rPr lang="en-US" sz="2000" dirty="0"/>
              <a:t> grave de </a:t>
            </a:r>
            <a:r>
              <a:rPr lang="en-US" sz="2000" dirty="0" err="1"/>
              <a:t>cabelo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estresse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F82FD28-4736-4E6A-A3D2-062F5F150490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F47066E-F21E-44B7-A946-16DF2B9FFD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364" y="32364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B2462F-94E5-4CD5-9290-B3406B878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" name="Imagem 16" descr="Pessoa de camisa branca&#10;&#10;Descrição gerada automaticamente com confiança média">
            <a:extLst>
              <a:ext uri="{FF2B5EF4-FFF2-40B4-BE49-F238E27FC236}">
                <a16:creationId xmlns:a16="http://schemas.microsoft.com/office/drawing/2014/main" id="{5A4F77D5-8925-4ACD-B502-E17FBD50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" y="1491817"/>
            <a:ext cx="1304116" cy="19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52E868-0F57-4BC8-8E3C-1C790353B9B7}"/>
              </a:ext>
            </a:extLst>
          </p:cNvPr>
          <p:cNvSpPr/>
          <p:nvPr/>
        </p:nvSpPr>
        <p:spPr>
          <a:xfrm>
            <a:off x="132080" y="1381759"/>
            <a:ext cx="59639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933661" y="1445587"/>
            <a:ext cx="40528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Emerson da Silva – </a:t>
            </a:r>
            <a:r>
              <a:rPr lang="en-US" sz="2000" dirty="0" err="1"/>
              <a:t>Responsável</a:t>
            </a:r>
            <a:r>
              <a:rPr lang="en-US" sz="2000" dirty="0"/>
              <a:t> de TI do </a:t>
            </a:r>
            <a:r>
              <a:rPr lang="en-US" sz="2000" dirty="0" err="1"/>
              <a:t>Posto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Tenho</a:t>
            </a:r>
            <a:r>
              <a:rPr lang="en-US" sz="2000" dirty="0"/>
              <a:t> </a:t>
            </a:r>
            <a:r>
              <a:rPr lang="en-US" sz="2000" dirty="0" err="1"/>
              <a:t>muitos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com </a:t>
            </a:r>
            <a:r>
              <a:rPr lang="en-US" sz="2000" dirty="0" err="1"/>
              <a:t>travamentos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totens</a:t>
            </a:r>
            <a:r>
              <a:rPr lang="en-US" sz="2000" dirty="0"/>
              <a:t> de </a:t>
            </a:r>
            <a:r>
              <a:rPr lang="en-US" sz="2000" dirty="0" err="1"/>
              <a:t>autoatendimento</a:t>
            </a:r>
            <a:r>
              <a:rPr lang="en-US" sz="2000" dirty="0"/>
              <a:t> do </a:t>
            </a:r>
            <a:r>
              <a:rPr lang="en-US" sz="2000" dirty="0" err="1"/>
              <a:t>posto</a:t>
            </a:r>
            <a:r>
              <a:rPr lang="en-US" sz="2000" dirty="0"/>
              <a:t>.”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519544" y="1355269"/>
            <a:ext cx="3869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Ocupado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Gosta de interagir socialmente;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Paciente;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Ama ficar em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257175" y="4180988"/>
            <a:ext cx="11458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muita</a:t>
            </a:r>
            <a:r>
              <a:rPr lang="en-US" sz="2000" dirty="0"/>
              <a:t> </a:t>
            </a:r>
            <a:r>
              <a:rPr lang="en-US" sz="2000" dirty="0" err="1"/>
              <a:t>demanda</a:t>
            </a:r>
            <a:r>
              <a:rPr lang="en-US" sz="2000" dirty="0"/>
              <a:t> no </a:t>
            </a:r>
            <a:r>
              <a:rPr lang="en-US" sz="2000" dirty="0" err="1"/>
              <a:t>posto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 </a:t>
            </a:r>
            <a:r>
              <a:rPr lang="en-US" sz="2000" dirty="0" err="1"/>
              <a:t>ele</a:t>
            </a:r>
            <a:r>
              <a:rPr lang="en-US" sz="2000" dirty="0"/>
              <a:t> atua;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Precisa</a:t>
            </a:r>
            <a:r>
              <a:rPr lang="en-US" sz="2000" dirty="0"/>
              <a:t> que o totem de </a:t>
            </a:r>
            <a:r>
              <a:rPr lang="en-US" sz="2000" dirty="0" err="1"/>
              <a:t>autoatendimento</a:t>
            </a:r>
            <a:r>
              <a:rPr lang="en-US" sz="2000" dirty="0"/>
              <a:t> </a:t>
            </a:r>
            <a:r>
              <a:rPr lang="en-US" sz="2000" dirty="0" err="1"/>
              <a:t>funcione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escoliose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Imagem 20" descr="Uma imagem contendo homem, pessoa, em pé, segurando&#10;&#10;Descrição gerada automaticamente">
            <a:extLst>
              <a:ext uri="{FF2B5EF4-FFF2-40B4-BE49-F238E27FC236}">
                <a16:creationId xmlns:a16="http://schemas.microsoft.com/office/drawing/2014/main" id="{4FFF00BD-9A0B-4332-8698-8AF16B028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r="15395"/>
          <a:stretch/>
        </p:blipFill>
        <p:spPr>
          <a:xfrm>
            <a:off x="257175" y="1445587"/>
            <a:ext cx="1545590" cy="1935010"/>
          </a:xfrm>
          <a:prstGeom prst="rect">
            <a:avLst/>
          </a:prstGeom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CDC4E281-BCC9-498D-A453-EBE94087298C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392612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52E868-0F57-4BC8-8E3C-1C790353B9B7}"/>
              </a:ext>
            </a:extLst>
          </p:cNvPr>
          <p:cNvSpPr/>
          <p:nvPr/>
        </p:nvSpPr>
        <p:spPr>
          <a:xfrm>
            <a:off x="132080" y="1381759"/>
            <a:ext cx="59639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D5298-BC84-4672-9741-86916DD5965C}"/>
              </a:ext>
            </a:extLst>
          </p:cNvPr>
          <p:cNvSpPr/>
          <p:nvPr/>
        </p:nvSpPr>
        <p:spPr>
          <a:xfrm>
            <a:off x="6360160" y="1381759"/>
            <a:ext cx="552704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417C1-4843-4FCB-A232-6CB6B4884634}"/>
              </a:ext>
            </a:extLst>
          </p:cNvPr>
          <p:cNvSpPr/>
          <p:nvPr/>
        </p:nvSpPr>
        <p:spPr>
          <a:xfrm>
            <a:off x="132080" y="4045447"/>
            <a:ext cx="11755120" cy="212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E2F7B-0FC6-4FD6-B1BC-87C22D7A6EA7}"/>
              </a:ext>
            </a:extLst>
          </p:cNvPr>
          <p:cNvSpPr txBox="1"/>
          <p:nvPr/>
        </p:nvSpPr>
        <p:spPr>
          <a:xfrm>
            <a:off x="1891347" y="1630252"/>
            <a:ext cx="4142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Dênis Portiolli - </a:t>
            </a:r>
            <a:r>
              <a:rPr lang="pt-BR" sz="2000" dirty="0"/>
              <a:t>Gerente da Central</a:t>
            </a:r>
          </a:p>
          <a:p>
            <a:endParaRPr lang="pt-BR" sz="2000" dirty="0"/>
          </a:p>
          <a:p>
            <a:r>
              <a:rPr lang="pt-BR" sz="2000" dirty="0"/>
              <a:t>“Tenho muita dificuldade para pode ter um visão geral dos problemas que ocorrem nos postos.”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ACEB9-4745-4017-9EA3-81C2008DAA98}"/>
              </a:ext>
            </a:extLst>
          </p:cNvPr>
          <p:cNvSpPr txBox="1"/>
          <p:nvPr/>
        </p:nvSpPr>
        <p:spPr>
          <a:xfrm>
            <a:off x="6574791" y="1553051"/>
            <a:ext cx="3869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Ocupado.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Analítico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Exigente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Sempre analisando os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5023E6-9F96-4014-9F29-2FD886910630}"/>
              </a:ext>
            </a:extLst>
          </p:cNvPr>
          <p:cNvSpPr txBox="1"/>
          <p:nvPr/>
        </p:nvSpPr>
        <p:spPr>
          <a:xfrm>
            <a:off x="257175" y="4180988"/>
            <a:ext cx="11458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Precisa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dashboard que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visão</a:t>
            </a:r>
            <a:r>
              <a:rPr lang="en-US" sz="2000" dirty="0"/>
              <a:t> </a:t>
            </a:r>
            <a:r>
              <a:rPr lang="en-US" sz="2000" dirty="0" err="1"/>
              <a:t>geral</a:t>
            </a:r>
            <a:r>
              <a:rPr lang="en-US" sz="2000" dirty="0"/>
              <a:t> dos </a:t>
            </a:r>
            <a:r>
              <a:rPr lang="en-US" sz="2000" dirty="0" err="1"/>
              <a:t>chamados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 e </a:t>
            </a:r>
            <a:r>
              <a:rPr lang="en-US" sz="2000" dirty="0" err="1"/>
              <a:t>fechados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postos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Sempre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contato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responsaveis</a:t>
            </a:r>
            <a:r>
              <a:rPr lang="en-US" sz="2000" dirty="0"/>
              <a:t> dos </a:t>
            </a:r>
            <a:r>
              <a:rPr lang="en-US" sz="2000" dirty="0" err="1"/>
              <a:t>postos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Perde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tempo para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relatorios</a:t>
            </a:r>
            <a:r>
              <a:rPr lang="en-US" sz="2000" dirty="0"/>
              <a:t> </a:t>
            </a:r>
            <a:r>
              <a:rPr lang="en-US" sz="2000" dirty="0" err="1"/>
              <a:t>gerais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Imagem 11" descr="Homem de terno e gravata&#10;&#10;Descrição gerada automaticamente">
            <a:extLst>
              <a:ext uri="{FF2B5EF4-FFF2-40B4-BE49-F238E27FC236}">
                <a16:creationId xmlns:a16="http://schemas.microsoft.com/office/drawing/2014/main" id="{3CB96FC2-2BC6-4910-A385-C77E139FE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r="26556"/>
          <a:stretch/>
        </p:blipFill>
        <p:spPr>
          <a:xfrm>
            <a:off x="252411" y="1560695"/>
            <a:ext cx="1495107" cy="1770330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FAB122A1-FB67-46A7-956C-5BC9139A763C}"/>
              </a:ext>
            </a:extLst>
          </p:cNvPr>
          <p:cNvSpPr txBox="1">
            <a:spLocks/>
          </p:cNvSpPr>
          <p:nvPr/>
        </p:nvSpPr>
        <p:spPr>
          <a:xfrm>
            <a:off x="1524000" y="516681"/>
            <a:ext cx="9144000" cy="417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rgbClr val="00568F"/>
                </a:solidFill>
              </a:rPr>
              <a:t>Proto</a:t>
            </a:r>
            <a:r>
              <a:rPr lang="pt-BR" b="1" dirty="0">
                <a:solidFill>
                  <a:srgbClr val="00568F"/>
                </a:solidFill>
              </a:rPr>
              <a:t> Persona</a:t>
            </a:r>
          </a:p>
        </p:txBody>
      </p:sp>
    </p:spTree>
    <p:extLst>
      <p:ext uri="{BB962C8B-B14F-4D97-AF65-F5344CB8AC3E}">
        <p14:creationId xmlns:p14="http://schemas.microsoft.com/office/powerpoint/2010/main" val="1664944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5E29ED7-EEDD-466E-85C0-C8D74C855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F6AC6-EA88-4A4C-B7F5-CBFDD46F1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7AC4A-AB53-4215-AA14-B355533E2F9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531b0eb-b9ec-4304-8fd5-4ef867e31f75"/>
    <ds:schemaRef ds:uri="http://purl.org/dc/elements/1.1/"/>
    <ds:schemaRef ds:uri="http://schemas.microsoft.com/office/2006/metadata/properties"/>
    <ds:schemaRef ds:uri="4bc5c97c-1d73-4ddd-b761-3e2b250dfd29"/>
    <ds:schemaRef ds:uri="http://www.w3.org/XML/1998/namespace"/>
    <ds:schemaRef ds:uri="http://purl.org/dc/dcmitype/"/>
    <ds:schemaRef ds:uri="baec3224-d2f5-41eb-8c54-338f5702dece"/>
    <ds:schemaRef ds:uri="93df9749-2e2e-4b03-97b6-02f28a4f49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Grupo 6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Molina</dc:creator>
  <cp:lastModifiedBy>Maciel V Freitas</cp:lastModifiedBy>
  <cp:revision>20</cp:revision>
  <dcterms:created xsi:type="dcterms:W3CDTF">2022-08-25T19:43:55Z</dcterms:created>
  <dcterms:modified xsi:type="dcterms:W3CDTF">2022-12-02T01:57:34Z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  <property fmtid="{D5CDD505-2E9C-101B-9397-08002B2CF9AE}" pid="3" name="MediaServiceImageTags">
    <vt:lpwstr/>
  </property>
</Properties>
</file>