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57A35-5D6E-48E9-AD58-1E57D50D7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95755C-F030-4C58-A8A1-9202D60B8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091FF-34A1-4787-8C2E-135C6FD1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78F05-CB3B-40AF-9980-3E6877E5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E8739-DFF8-4C2D-8FD6-F3BF8CC9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73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6621-4A7B-4082-A722-CBF5E467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A8F4DC-199D-48C4-8F81-2761D7D8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2E981-7450-43A5-B109-61AAF2A4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01399-314D-42A3-9479-B66CC4E0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757C7-546E-47AA-A582-5DDF1FCD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31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328F5-E1A5-402B-967F-1AED57A75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E0C14E-608C-4E4B-A162-5BAE313C7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CBBB1C-63B1-428E-B31C-8CBD7376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1E5EC8-B77E-49A2-804B-C98CC558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37A487-72F4-4809-B468-FAECCF0B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D1295-F5B3-4923-8A35-9947D56D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137E1-0B44-4666-97D9-EEB7C93B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6F6D3-D263-4317-8620-FF617D5F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4B11C0-AB3F-4605-AC37-B8D6FE49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094A0-F27F-4926-9836-7B340230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3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BDE4A-F5F1-4D2A-96A1-F813B917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1A354-9C76-49F8-9D66-C05FF294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E1039-51C9-449D-AFB9-66949BD4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273BB-2DC6-4CA2-BFD8-FED7AED5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5930E-16E5-4AE8-B736-69188CC4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3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09C30-5F68-4006-A92D-47811FC9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914D6-7933-479C-A403-7C3FA4B4A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0461B-C57F-4AB4-B89D-11D47D53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AEA92B-7F84-454D-B600-E7E9B168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CD40B4-42D6-47F6-8D23-43AA2F49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76CEFD-6DBB-4BDC-9B45-36891C11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0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BAE94-77D6-4E17-89AB-1CF79FCF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81AFC3-637D-443F-83B6-3E756D51E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D6A460-51F3-4244-8C6E-D7CC4DDE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12BFA6-B73D-40FD-A44C-E6BAEE7D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A9F9F3-2C59-42C0-8F63-B00D77EC2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18A21A-3F5D-4D7A-BE83-D78F6F61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1DEE76-9E85-4DEE-8438-14FE9AB9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2F6DAC-EBD4-45A3-8BF6-A6729D93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98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E6C82-1B4C-4501-8B16-A07B01CF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2FE4E0-77B2-404B-BD65-FB1300EF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BD416A-1C7D-4ABC-858D-66FA1235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59E9B6-08D5-441D-80D2-BA2E257F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37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3BDC1A-0E38-48AC-81B6-69D61333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51970E-7118-420C-918A-3BDF544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7DB30D-2AC3-4DF3-8E1F-3B0936B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00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17D8B-A8C8-4CEE-BF03-1295090A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F3D9E-E625-4F5D-8BC6-60B48837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F4C06A-ADC4-4D2F-A717-B6B25D7C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F79149-68EF-4BC3-9A83-AC68062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35536-82B9-4AD3-B8BA-C588A682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E72DDA-0E14-4737-BB67-E4B23D7F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73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604BA-D66E-484B-A196-C5159BA6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7CC105-6B13-4BD1-B167-F79246972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C3C782-9A1C-465D-AADE-4717F828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FBCE88-4534-4770-A529-B8CC4C7C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40531-F1B7-4461-9104-9C30D5C2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0E803D-4A16-4F40-9195-69A24396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A7C805-5B92-43B7-8FEA-79414A7A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EAD5F4-5A71-479B-B290-C7A77A59C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D463D-64C8-4C05-AC11-EAA75BC5E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1D8C-1226-4050-B300-6F31029D1ABB}" type="datetimeFigureOut">
              <a:rPr lang="pt-BR" smtClean="0"/>
              <a:t>01/12/2022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338BC-802F-49B3-A390-1794D5DDA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FE8EE-88FE-4909-B7EE-285946DE2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26FA-C09F-46E5-9D6E-CD3FF38A6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5C4E47-21F5-4836-9A4A-48002D0EB715}"/>
              </a:ext>
            </a:extLst>
          </p:cNvPr>
          <p:cNvSpPr txBox="1"/>
          <p:nvPr/>
        </p:nvSpPr>
        <p:spPr>
          <a:xfrm>
            <a:off x="3561425" y="3739048"/>
            <a:ext cx="5069150" cy="2937755"/>
          </a:xfrm>
          <a:prstGeom prst="round2DiagRect">
            <a:avLst/>
          </a:prstGeom>
          <a:solidFill>
            <a:srgbClr val="00568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Eu, Leandro, enquanto responsável de TI,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Gostaria de uma aplicação que me ajudasse a monitorar os componentes de hardware dos totens como CPU, memória, e disco e me mostrasse em forma de gráficos,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assim conseguir tomar medidas decisórias sobre os problemas de travamento e facilitar a manutenção dos totens’;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489959-991D-443B-91F7-018F4FC2EC38}"/>
              </a:ext>
            </a:extLst>
          </p:cNvPr>
          <p:cNvSpPr txBox="1"/>
          <p:nvPr/>
        </p:nvSpPr>
        <p:spPr>
          <a:xfrm>
            <a:off x="703924" y="798946"/>
            <a:ext cx="5069150" cy="2723370"/>
          </a:xfrm>
          <a:prstGeom prst="round2DiagRect">
            <a:avLst/>
          </a:prstGeom>
          <a:solidFill>
            <a:srgbClr val="00568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Eu, Bruna, enquanto suporte da central,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Gostaria de notificações (pop-up) em tempo real que me avisasse sobre os chamados que acabaram de chegar,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agilizar no processo de atendimento dos chamados;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F48A2E-CB08-4A93-A3BD-827B1FB4B5B1}"/>
              </a:ext>
            </a:extLst>
          </p:cNvPr>
          <p:cNvSpPr txBox="1"/>
          <p:nvPr/>
        </p:nvSpPr>
        <p:spPr>
          <a:xfrm>
            <a:off x="6418927" y="855699"/>
            <a:ext cx="5069150" cy="2609864"/>
          </a:xfrm>
          <a:prstGeom prst="round2DiagRect">
            <a:avLst/>
          </a:prstGeom>
          <a:solidFill>
            <a:srgbClr val="00568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Eu, Dênis como Gerente da central,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Gostaria de monitorar o funcionamento de todos os totens do posto, verificar também todos os chamados abertos, finalizados e os registros deles,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ter uma visão geral de todos os eventos que acontecem no posto;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5D79D2-6E50-4368-BF00-D489BACE237E}"/>
              </a:ext>
            </a:extLst>
          </p:cNvPr>
          <p:cNvSpPr txBox="1"/>
          <p:nvPr/>
        </p:nvSpPr>
        <p:spPr>
          <a:xfrm>
            <a:off x="3561425" y="183189"/>
            <a:ext cx="506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rgbClr val="00568F"/>
                </a:solidFill>
              </a:rPr>
              <a:t>User</a:t>
            </a:r>
            <a:r>
              <a:rPr lang="pt-BR" sz="2000" b="1" dirty="0">
                <a:solidFill>
                  <a:srgbClr val="00568F"/>
                </a:solidFill>
              </a:rPr>
              <a:t> Stories</a:t>
            </a:r>
          </a:p>
        </p:txBody>
      </p:sp>
    </p:spTree>
    <p:extLst>
      <p:ext uri="{BB962C8B-B14F-4D97-AF65-F5344CB8AC3E}">
        <p14:creationId xmlns:p14="http://schemas.microsoft.com/office/powerpoint/2010/main" val="1438518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FDD1B2CAD7546B60E55C07A86393C" ma:contentTypeVersion="8" ma:contentTypeDescription="Crie um novo documento." ma:contentTypeScope="" ma:versionID="3014ef25cf9773312ba686346b923ebc">
  <xsd:schema xmlns:xsd="http://www.w3.org/2001/XMLSchema" xmlns:xs="http://www.w3.org/2001/XMLSchema" xmlns:p="http://schemas.microsoft.com/office/2006/metadata/properties" xmlns:ns2="93df9749-2e2e-4b03-97b6-02f28a4f49b8" xmlns:ns3="baec3224-d2f5-41eb-8c54-338f5702dece" targetNamespace="http://schemas.microsoft.com/office/2006/metadata/properties" ma:root="true" ma:fieldsID="5607e3f57ed37ae9ffb9370d9ae39561" ns2:_="" ns3:_="">
    <xsd:import namespace="93df9749-2e2e-4b03-97b6-02f28a4f49b8"/>
    <xsd:import namespace="baec3224-d2f5-41eb-8c54-338f5702d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9749-2e2e-4b03-97b6-02f28a4f4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c3224-d2f5-41eb-8c54-338f5702dec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05c5e31-7ded-43e6-b873-9ec53e08306c}" ma:internalName="TaxCatchAll" ma:showField="CatchAllData" ma:web="baec3224-d2f5-41eb-8c54-338f5702d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BDFE1E-B245-4231-8211-854BE17BB2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A020E5-5130-4282-BBE1-0A46D0C30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f9749-2e2e-4b03-97b6-02f28a4f49b8"/>
    <ds:schemaRef ds:uri="baec3224-d2f5-41eb-8c54-338f5702d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Maciel V Freitas</dc:creator>
  <cp:lastModifiedBy>Maciel V Freitas</cp:lastModifiedBy>
  <cp:revision>3</cp:revision>
  <dcterms:created xsi:type="dcterms:W3CDTF">2022-09-02T00:21:31Z</dcterms:created>
  <dcterms:modified xsi:type="dcterms:W3CDTF">2022-12-02T01:55:47Z</dcterms:modified>
</cp:coreProperties>
</file>