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7"/>
  </p:notesMasterIdLst>
  <p:sldIdLst>
    <p:sldId id="262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45B"/>
    <a:srgbClr val="63B1BC"/>
    <a:srgbClr val="FBFB6B"/>
    <a:srgbClr val="EFB661"/>
    <a:srgbClr val="FF8F8F"/>
    <a:srgbClr val="86E884"/>
    <a:srgbClr val="F86EDA"/>
    <a:srgbClr val="37EB33"/>
    <a:srgbClr val="7E0000"/>
    <a:srgbClr val="5F0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3524F-E6D0-4B18-9258-4D2D0D67BB3C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2B2FC-E6D9-4CE2-B67F-4F502DFEE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57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5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7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6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C817A-98CC-F344-9A7D-D5AC47DB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617" y="673514"/>
            <a:ext cx="9947752" cy="2084886"/>
          </a:xfrm>
        </p:spPr>
        <p:txBody>
          <a:bodyPr>
            <a:normAutofit fontScale="90000"/>
          </a:bodyPr>
          <a:lstStyle/>
          <a:p>
            <a:r>
              <a:rPr lang="pt-BR" sz="6600" b="1" dirty="0">
                <a:cs typeface="Calibri Light"/>
              </a:rPr>
              <a:t>Reunião de Retrospectiva</a:t>
            </a:r>
            <a:br>
              <a:rPr lang="pt-BR" sz="6600" b="1" dirty="0">
                <a:cs typeface="Calibri Light"/>
              </a:rPr>
            </a:br>
            <a:r>
              <a:rPr lang="pt-BR" sz="6600" b="1" dirty="0">
                <a:cs typeface="Calibri Light"/>
              </a:rPr>
              <a:t>Lições Aprendidas</a:t>
            </a:r>
            <a:br>
              <a:rPr lang="pt-BR" sz="6600" b="1" dirty="0">
                <a:cs typeface="Calibri Light"/>
              </a:rPr>
            </a:br>
            <a:r>
              <a:rPr lang="pt-BR" sz="3200" dirty="0">
                <a:cs typeface="Calibri Light"/>
              </a:rPr>
              <a:t>                                  Atividade de Pesquisa &amp; Inovação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357097-5D55-BAAC-AE45-45EAAC04FC7C}"/>
              </a:ext>
            </a:extLst>
          </p:cNvPr>
          <p:cNvSpPr txBox="1">
            <a:spLocks/>
          </p:cNvSpPr>
          <p:nvPr/>
        </p:nvSpPr>
        <p:spPr>
          <a:xfrm>
            <a:off x="8614645" y="4282304"/>
            <a:ext cx="3391244" cy="20848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2500">
                <a:latin typeface="Calibri"/>
                <a:cs typeface="Calibri Light"/>
              </a:rPr>
              <a:t>Gabriel Pinheiro</a:t>
            </a:r>
            <a:endParaRPr lang="en-US" sz="2500">
              <a:latin typeface="Calibri"/>
              <a:ea typeface="Calibri"/>
              <a:cs typeface="Calibri Light" panose="020F0302020204030204"/>
            </a:endParaRPr>
          </a:p>
          <a:p>
            <a:pPr algn="l">
              <a:lnSpc>
                <a:spcPct val="100000"/>
              </a:lnSpc>
            </a:pPr>
            <a:r>
              <a:rPr lang="pt-BR" sz="2500">
                <a:latin typeface="Calibri"/>
                <a:cs typeface="Calibri Light"/>
              </a:rPr>
              <a:t>Gustavo </a:t>
            </a:r>
            <a:r>
              <a:rPr lang="pt-BR" sz="2500" err="1">
                <a:latin typeface="Calibri"/>
                <a:cs typeface="Calibri Light"/>
              </a:rPr>
              <a:t>Carriel</a:t>
            </a:r>
            <a:endParaRPr lang="pt-BR" sz="2500">
              <a:latin typeface="Calibri"/>
              <a:ea typeface="Calibri"/>
              <a:cs typeface="Calibri Light"/>
            </a:endParaRPr>
          </a:p>
          <a:p>
            <a:pPr algn="l">
              <a:lnSpc>
                <a:spcPct val="100000"/>
              </a:lnSpc>
            </a:pPr>
            <a:r>
              <a:rPr lang="pt-BR" sz="2500">
                <a:latin typeface="Calibri"/>
                <a:cs typeface="Calibri Light"/>
              </a:rPr>
              <a:t>Henrique </a:t>
            </a:r>
            <a:r>
              <a:rPr lang="pt-BR" sz="2500" err="1">
                <a:latin typeface="Calibri"/>
                <a:cs typeface="Calibri Light"/>
              </a:rPr>
              <a:t>Yuzo</a:t>
            </a:r>
            <a:endParaRPr lang="pt-BR" sz="2500">
              <a:latin typeface="Calibri"/>
              <a:ea typeface="Calibri"/>
              <a:cs typeface="Calibri Light"/>
            </a:endParaRPr>
          </a:p>
          <a:p>
            <a:pPr algn="l">
              <a:lnSpc>
                <a:spcPct val="100000"/>
              </a:lnSpc>
            </a:pPr>
            <a:r>
              <a:rPr lang="pt-BR" sz="2500">
                <a:latin typeface="Calibri"/>
                <a:cs typeface="Calibri Light"/>
              </a:rPr>
              <a:t>Larissa dos Santos</a:t>
            </a:r>
            <a:endParaRPr lang="pt-BR" sz="2500">
              <a:latin typeface="Calibri"/>
              <a:ea typeface="Calibri"/>
              <a:cs typeface="Calibri Light"/>
            </a:endParaRPr>
          </a:p>
          <a:p>
            <a:pPr algn="l">
              <a:lnSpc>
                <a:spcPct val="100000"/>
              </a:lnSpc>
            </a:pPr>
            <a:r>
              <a:rPr lang="pt-BR" sz="2500">
                <a:latin typeface="Calibri"/>
                <a:cs typeface="Calibri Light"/>
              </a:rPr>
              <a:t>Maciel Freitas</a:t>
            </a:r>
            <a:endParaRPr lang="pt-BR" sz="2500">
              <a:latin typeface="Calibri"/>
              <a:ea typeface="Calibri"/>
              <a:cs typeface="Calibri Light"/>
            </a:endParaRPr>
          </a:p>
          <a:p>
            <a:pPr algn="l">
              <a:lnSpc>
                <a:spcPct val="100000"/>
              </a:lnSpc>
            </a:pPr>
            <a:r>
              <a:rPr lang="pt-BR" sz="2500">
                <a:latin typeface="Calibri"/>
                <a:cs typeface="Calibri Light"/>
              </a:rPr>
              <a:t>Miguel Molina</a:t>
            </a:r>
            <a:endParaRPr lang="pt-BR" sz="2500">
              <a:latin typeface="Calibri"/>
              <a:ea typeface="Calibri"/>
              <a:cs typeface="Calibri Light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39778A-3A0D-373E-1C88-14A4CB71B5CE}"/>
              </a:ext>
            </a:extLst>
          </p:cNvPr>
          <p:cNvSpPr txBox="1">
            <a:spLocks/>
          </p:cNvSpPr>
          <p:nvPr/>
        </p:nvSpPr>
        <p:spPr>
          <a:xfrm>
            <a:off x="8569130" y="3334471"/>
            <a:ext cx="2898318" cy="576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2400" b="1">
                <a:latin typeface="Calibri"/>
                <a:cs typeface="Calibri Light"/>
              </a:rPr>
              <a:t>Grupo 6 - 2ADSB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B80F79B-CAE1-1D51-6BAE-7F72AF5BFCAB}"/>
              </a:ext>
            </a:extLst>
          </p:cNvPr>
          <p:cNvSpPr/>
          <p:nvPr/>
        </p:nvSpPr>
        <p:spPr>
          <a:xfrm>
            <a:off x="2875" y="2856782"/>
            <a:ext cx="4543244" cy="3996904"/>
          </a:xfrm>
          <a:prstGeom prst="rtTriangle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7D6B7A-A800-4C30-A349-42E9493AB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969" y="326112"/>
            <a:ext cx="2771775" cy="703262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4500" b="1">
                <a:highlight>
                  <a:srgbClr val="ED145B"/>
                </a:highlight>
                <a:latin typeface="Simplon mono"/>
              </a:rPr>
              <a:t>LOUCO</a:t>
            </a:r>
            <a:endParaRPr lang="pt-BR" sz="4500" b="1">
              <a:highlight>
                <a:srgbClr val="ED145B"/>
              </a:highlight>
              <a:latin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517FA7-426A-4226-833C-4D9535B8E3C8}"/>
              </a:ext>
            </a:extLst>
          </p:cNvPr>
          <p:cNvCxnSpPr/>
          <p:nvPr/>
        </p:nvCxnSpPr>
        <p:spPr>
          <a:xfrm>
            <a:off x="3778603" y="1066800"/>
            <a:ext cx="0" cy="5410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5357A012-1F71-4B76-8B71-8471AEFF8973}"/>
              </a:ext>
            </a:extLst>
          </p:cNvPr>
          <p:cNvSpPr txBox="1">
            <a:spLocks/>
          </p:cNvSpPr>
          <p:nvPr/>
        </p:nvSpPr>
        <p:spPr>
          <a:xfrm>
            <a:off x="4322579" y="322338"/>
            <a:ext cx="2771775" cy="7032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500" b="1">
                <a:highlight>
                  <a:srgbClr val="0000FF"/>
                </a:highlight>
                <a:latin typeface="Simplon mono"/>
              </a:rPr>
              <a:t>TRISTE</a:t>
            </a:r>
            <a:r>
              <a:rPr lang="pt-BR" sz="4500" b="1">
                <a:latin typeface="Simplon mono"/>
              </a:rPr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D998A5E-9259-406F-AF44-55FD8711C673}"/>
              </a:ext>
            </a:extLst>
          </p:cNvPr>
          <p:cNvSpPr txBox="1">
            <a:spLocks/>
          </p:cNvSpPr>
          <p:nvPr/>
        </p:nvSpPr>
        <p:spPr>
          <a:xfrm>
            <a:off x="8444512" y="311900"/>
            <a:ext cx="3382094" cy="703262"/>
          </a:xfrm>
          <a:prstGeom prst="rect">
            <a:avLst/>
          </a:prstGeom>
          <a:solidFill>
            <a:srgbClr val="EFB661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500" b="1" dirty="0">
                <a:latin typeface="Simplon mono"/>
              </a:rPr>
              <a:t>FELIZ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B450B9-9028-42A5-87D2-72830A2F6AA4}"/>
              </a:ext>
            </a:extLst>
          </p:cNvPr>
          <p:cNvCxnSpPr/>
          <p:nvPr/>
        </p:nvCxnSpPr>
        <p:spPr>
          <a:xfrm>
            <a:off x="7993591" y="1066800"/>
            <a:ext cx="0" cy="5410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8">
            <a:extLst>
              <a:ext uri="{FF2B5EF4-FFF2-40B4-BE49-F238E27FC236}">
                <a16:creationId xmlns:a16="http://schemas.microsoft.com/office/drawing/2014/main" id="{E4F7C489-AFB7-F2B4-C13C-F63C1D341E4D}"/>
              </a:ext>
            </a:extLst>
          </p:cNvPr>
          <p:cNvSpPr txBox="1"/>
          <p:nvPr/>
        </p:nvSpPr>
        <p:spPr>
          <a:xfrm rot="21318410">
            <a:off x="914627" y="1573035"/>
            <a:ext cx="2001297" cy="954107"/>
          </a:xfrm>
          <a:prstGeom prst="rect">
            <a:avLst/>
          </a:prstGeom>
          <a:solidFill>
            <a:srgbClr val="FF8F8F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sz="2000" b="1" dirty="0" err="1">
                <a:solidFill>
                  <a:schemeClr val="tx1"/>
                </a:solidFill>
                <a:latin typeface="Bradley Hand ITC"/>
              </a:rPr>
              <a:t>JFrame</a:t>
            </a:r>
            <a:endParaRPr lang="pt-BR" b="1" dirty="0">
              <a:solidFill>
                <a:schemeClr val="tx1"/>
              </a:solidFill>
              <a:latin typeface="Bradley Hand ITC"/>
            </a:endParaRP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6CF47265-8F6C-DC28-44AF-D21DBB4924D0}"/>
              </a:ext>
            </a:extLst>
          </p:cNvPr>
          <p:cNvSpPr txBox="1"/>
          <p:nvPr/>
        </p:nvSpPr>
        <p:spPr>
          <a:xfrm>
            <a:off x="5840708" y="3632250"/>
            <a:ext cx="1852409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pt-BR" dirty="0"/>
          </a:p>
          <a:p>
            <a:pPr algn="ctr"/>
            <a:r>
              <a:rPr lang="pt-BR" b="1" dirty="0">
                <a:solidFill>
                  <a:schemeClr val="tx1"/>
                </a:solidFill>
                <a:latin typeface="Bradley Hand ITC"/>
              </a:rPr>
              <a:t>Gestão do tempo</a:t>
            </a:r>
          </a:p>
          <a:p>
            <a:endParaRPr lang="pt-BR" dirty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8BAB595-6BDE-BD98-3B3E-F75BE8F144F7}"/>
              </a:ext>
            </a:extLst>
          </p:cNvPr>
          <p:cNvSpPr txBox="1"/>
          <p:nvPr/>
        </p:nvSpPr>
        <p:spPr>
          <a:xfrm rot="21360000">
            <a:off x="399312" y="3608314"/>
            <a:ext cx="2200252" cy="954107"/>
          </a:xfrm>
          <a:prstGeom prst="rect">
            <a:avLst/>
          </a:prstGeom>
          <a:solidFill>
            <a:srgbClr val="FF8F8F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pt-BR" dirty="0">
              <a:cs typeface="Calibri"/>
            </a:endParaRPr>
          </a:p>
          <a:p>
            <a:pPr algn="ctr"/>
            <a:r>
              <a:rPr lang="pt-BR" sz="2000" b="1" dirty="0">
                <a:solidFill>
                  <a:schemeClr val="tx1"/>
                </a:solidFill>
                <a:latin typeface="Bradley Hand ITC"/>
                <a:cs typeface="Calibri"/>
              </a:rPr>
              <a:t>BPMN</a:t>
            </a:r>
            <a:r>
              <a:rPr lang="pt-BR" dirty="0">
                <a:solidFill>
                  <a:schemeClr val="tx1"/>
                </a:solidFill>
                <a:cs typeface="Calibri"/>
              </a:rPr>
              <a:t> </a:t>
            </a:r>
            <a:endParaRPr lang="pt-BR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50B8035-F601-E471-0565-9E889234A6E0}"/>
              </a:ext>
            </a:extLst>
          </p:cNvPr>
          <p:cNvSpPr txBox="1"/>
          <p:nvPr/>
        </p:nvSpPr>
        <p:spPr>
          <a:xfrm>
            <a:off x="4237627" y="1329700"/>
            <a:ext cx="1862435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pt-BR" dirty="0"/>
          </a:p>
          <a:p>
            <a:pPr algn="ctr"/>
            <a:r>
              <a:rPr lang="pt-BR" b="1" dirty="0">
                <a:solidFill>
                  <a:schemeClr val="tx1"/>
                </a:solidFill>
                <a:latin typeface="Bradley Hand ITC"/>
              </a:rPr>
              <a:t>JAR executável na VM</a:t>
            </a:r>
          </a:p>
          <a:p>
            <a:pPr algn="ctr"/>
            <a:endParaRPr lang="pt-BR" b="1" dirty="0">
              <a:latin typeface="Bradley Hand ITC" panose="03070402050302030203" pitchFamily="66" charset="0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88C18487-EEB6-AE7B-A943-93EFB165764B}"/>
              </a:ext>
            </a:extLst>
          </p:cNvPr>
          <p:cNvSpPr txBox="1"/>
          <p:nvPr/>
        </p:nvSpPr>
        <p:spPr>
          <a:xfrm rot="21339058">
            <a:off x="8334288" y="2263386"/>
            <a:ext cx="2349934" cy="923330"/>
          </a:xfrm>
          <a:prstGeom prst="rect">
            <a:avLst/>
          </a:prstGeom>
          <a:solidFill>
            <a:srgbClr val="FBFB6B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pt-BR" dirty="0">
              <a:cs typeface="Calibri"/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  <a:latin typeface="Bradley Hand ITC"/>
                <a:cs typeface="Calibri"/>
              </a:rPr>
              <a:t>Sprint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AB0257-E39F-8C3B-0A1F-848D38616105}"/>
              </a:ext>
            </a:extLst>
          </p:cNvPr>
          <p:cNvSpPr/>
          <p:nvPr/>
        </p:nvSpPr>
        <p:spPr>
          <a:xfrm rot="21300000">
            <a:off x="2049378" y="2350168"/>
            <a:ext cx="1383630" cy="631657"/>
          </a:xfrm>
          <a:prstGeom prst="rect">
            <a:avLst/>
          </a:prstGeom>
          <a:solidFill>
            <a:srgbClr val="86E884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Consultar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o professor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5016EB-2D5D-5852-319C-EAB289F8AA80}"/>
              </a:ext>
            </a:extLst>
          </p:cNvPr>
          <p:cNvSpPr/>
          <p:nvPr/>
        </p:nvSpPr>
        <p:spPr>
          <a:xfrm rot="20880000">
            <a:off x="479518" y="2599368"/>
            <a:ext cx="1193130" cy="491289"/>
          </a:xfrm>
          <a:prstGeom prst="rect">
            <a:avLst/>
          </a:prstGeom>
          <a:solidFill>
            <a:srgbClr val="86E884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err="1">
                <a:solidFill>
                  <a:schemeClr val="tx1"/>
                </a:solidFill>
                <a:latin typeface="Bradley Hand ITC"/>
                <a:cs typeface="Calibri"/>
              </a:rPr>
              <a:t>Pesquisar</a:t>
            </a:r>
            <a:endParaRPr lang="en-US" sz="1600" b="1">
              <a:solidFill>
                <a:schemeClr val="tx1"/>
              </a:solidFill>
              <a:latin typeface="Bradley Hand ITC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437B7-AE30-4098-2D05-6CD4AC8B1653}"/>
              </a:ext>
            </a:extLst>
          </p:cNvPr>
          <p:cNvSpPr/>
          <p:nvPr/>
        </p:nvSpPr>
        <p:spPr>
          <a:xfrm rot="20880000">
            <a:off x="2121959" y="4118091"/>
            <a:ext cx="1562193" cy="1016832"/>
          </a:xfrm>
          <a:prstGeom prst="rect">
            <a:avLst/>
          </a:prstGeom>
          <a:solidFill>
            <a:srgbClr val="86E884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Tirar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dúvidas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com o professor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em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sala</a:t>
            </a:r>
            <a:endParaRPr lang="en-US" sz="1600" b="1" dirty="0">
              <a:solidFill>
                <a:schemeClr val="tx1"/>
              </a:solidFill>
              <a:latin typeface="Bradley Hand ITC"/>
              <a:cs typeface="Calibri"/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58A83F11-7E2E-FE31-DCC3-746E7C5C160E}"/>
              </a:ext>
            </a:extLst>
          </p:cNvPr>
          <p:cNvSpPr/>
          <p:nvPr/>
        </p:nvSpPr>
        <p:spPr>
          <a:xfrm rot="656078">
            <a:off x="4989903" y="2483437"/>
            <a:ext cx="2017012" cy="1114966"/>
          </a:xfrm>
          <a:prstGeom prst="rect">
            <a:avLst/>
          </a:prstGeom>
          <a:solidFill>
            <a:srgbClr val="86E884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Se organizer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melhor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para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fazer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os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entregáveis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o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quanto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antes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C1CD81B8-4BA6-4984-656F-138A09EFED05}"/>
              </a:ext>
            </a:extLst>
          </p:cNvPr>
          <p:cNvSpPr txBox="1"/>
          <p:nvPr/>
        </p:nvSpPr>
        <p:spPr>
          <a:xfrm rot="229830">
            <a:off x="9115411" y="4115949"/>
            <a:ext cx="2200252" cy="954107"/>
          </a:xfrm>
          <a:prstGeom prst="rect">
            <a:avLst/>
          </a:prstGeom>
          <a:solidFill>
            <a:srgbClr val="FBFB6B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pt-BR" dirty="0">
              <a:cs typeface="Calibri"/>
            </a:endParaRPr>
          </a:p>
          <a:p>
            <a:pPr algn="ctr"/>
            <a:r>
              <a:rPr lang="pt-BR" sz="2000" b="1" dirty="0">
                <a:solidFill>
                  <a:schemeClr val="tx1"/>
                </a:solidFill>
                <a:latin typeface="Bradley Hand ITC" panose="03070402050302030203" pitchFamily="66" charset="0"/>
                <a:cs typeface="Calibri"/>
              </a:rPr>
              <a:t>Apresentação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FE729F74-EDEB-5A3E-41C5-1C5B8053E50D}"/>
              </a:ext>
            </a:extLst>
          </p:cNvPr>
          <p:cNvSpPr/>
          <p:nvPr/>
        </p:nvSpPr>
        <p:spPr>
          <a:xfrm rot="21415037">
            <a:off x="10215247" y="4986833"/>
            <a:ext cx="1848323" cy="1441510"/>
          </a:xfrm>
          <a:prstGeom prst="rect">
            <a:avLst/>
          </a:prstGeom>
          <a:solidFill>
            <a:srgbClr val="86E884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Melhoramos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bastante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nossa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apresentação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da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primeira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para a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segunda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sprint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ECA4511B-B595-C281-FBFA-146285EC5169}"/>
              </a:ext>
            </a:extLst>
          </p:cNvPr>
          <p:cNvSpPr/>
          <p:nvPr/>
        </p:nvSpPr>
        <p:spPr>
          <a:xfrm rot="333712">
            <a:off x="9924883" y="1477681"/>
            <a:ext cx="1750846" cy="864274"/>
          </a:xfrm>
          <a:prstGeom prst="rect">
            <a:avLst/>
          </a:prstGeom>
          <a:solidFill>
            <a:srgbClr val="86E884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Uso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das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metodologias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passadas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Bradley Hand ITC"/>
                <a:cs typeface="Calibri"/>
              </a:rPr>
              <a:t>em</a:t>
            </a:r>
            <a:r>
              <a:rPr lang="en-US" sz="1600" b="1" dirty="0">
                <a:solidFill>
                  <a:schemeClr val="tx1"/>
                </a:solidFill>
                <a:latin typeface="Bradley Hand ITC"/>
                <a:cs typeface="Calibri"/>
              </a:rPr>
              <a:t> aula</a:t>
            </a:r>
          </a:p>
        </p:txBody>
      </p:sp>
    </p:spTree>
    <p:extLst>
      <p:ext uri="{BB962C8B-B14F-4D97-AF65-F5344CB8AC3E}">
        <p14:creationId xmlns:p14="http://schemas.microsoft.com/office/powerpoint/2010/main" val="97287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ec3224-d2f5-41eb-8c54-338f5702dece" xsi:nil="true"/>
    <lcf76f155ced4ddcb4097134ff3c332f xmlns="93df9749-2e2e-4b03-97b6-02f28a4f49b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FDD1B2CAD7546B60E55C07A86393C" ma:contentTypeVersion="8" ma:contentTypeDescription="Crie um novo documento." ma:contentTypeScope="" ma:versionID="3014ef25cf9773312ba686346b923ebc">
  <xsd:schema xmlns:xsd="http://www.w3.org/2001/XMLSchema" xmlns:xs="http://www.w3.org/2001/XMLSchema" xmlns:p="http://schemas.microsoft.com/office/2006/metadata/properties" xmlns:ns2="93df9749-2e2e-4b03-97b6-02f28a4f49b8" xmlns:ns3="baec3224-d2f5-41eb-8c54-338f5702dece" targetNamespace="http://schemas.microsoft.com/office/2006/metadata/properties" ma:root="true" ma:fieldsID="5607e3f57ed37ae9ffb9370d9ae39561" ns2:_="" ns3:_="">
    <xsd:import namespace="93df9749-2e2e-4b03-97b6-02f28a4f49b8"/>
    <xsd:import namespace="baec3224-d2f5-41eb-8c54-338f5702d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9749-2e2e-4b03-97b6-02f28a4f4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3224-d2f5-41eb-8c54-338f5702dec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05c5e31-7ded-43e6-b873-9ec53e08306c}" ma:internalName="TaxCatchAll" ma:showField="CatchAllData" ma:web="baec3224-d2f5-41eb-8c54-338f5702d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04AD18-F4C7-4451-BFAE-9486BF5480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9A6D46-A6D9-46BB-88E1-429F8CD6FCED}">
  <ds:schemaRefs>
    <ds:schemaRef ds:uri="http://purl.org/dc/terms/"/>
    <ds:schemaRef ds:uri="4bc5c97c-1d73-4ddd-b761-3e2b250dfd2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8531b0eb-b9ec-4304-8fd5-4ef867e31f75"/>
    <ds:schemaRef ds:uri="http://schemas.microsoft.com/office/2006/metadata/properties"/>
    <ds:schemaRef ds:uri="http://www.w3.org/XML/1998/namespace"/>
    <ds:schemaRef ds:uri="baec3224-d2f5-41eb-8c54-338f5702dece"/>
    <ds:schemaRef ds:uri="93df9749-2e2e-4b03-97b6-02f28a4f49b8"/>
  </ds:schemaRefs>
</ds:datastoreItem>
</file>

<file path=customXml/itemProps3.xml><?xml version="1.0" encoding="utf-8"?>
<ds:datastoreItem xmlns:ds="http://schemas.openxmlformats.org/officeDocument/2006/customXml" ds:itemID="{2628BD4C-CAD3-424C-BDF5-FE1333631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f9749-2e2e-4b03-97b6-02f28a4f49b8"/>
    <ds:schemaRef ds:uri="baec3224-d2f5-41eb-8c54-338f5702d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Office Theme</vt:lpstr>
      <vt:lpstr>Reunião de Retrospectiva Lições Aprendidas                                   Atividade de Pesquisa &amp; Inovação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Santos</dc:creator>
  <cp:lastModifiedBy>MIGUEL DE ARAUJO MOLINA .</cp:lastModifiedBy>
  <cp:revision>6</cp:revision>
  <dcterms:created xsi:type="dcterms:W3CDTF">2022-08-05T19:26:38Z</dcterms:created>
  <dcterms:modified xsi:type="dcterms:W3CDTF">2022-12-02T02:00:40Z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