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4"/>
  </p:sldMasterIdLst>
  <p:notesMasterIdLst>
    <p:notesMasterId r:id="rId18"/>
  </p:notesMasterIdLst>
  <p:sldIdLst>
    <p:sldId id="256" r:id="rId5"/>
    <p:sldId id="259" r:id="rId6"/>
    <p:sldId id="261" r:id="rId7"/>
    <p:sldId id="258" r:id="rId8"/>
    <p:sldId id="262" r:id="rId9"/>
    <p:sldId id="274" r:id="rId10"/>
    <p:sldId id="272" r:id="rId11"/>
    <p:sldId id="306" r:id="rId12"/>
    <p:sldId id="305" r:id="rId13"/>
    <p:sldId id="307" r:id="rId14"/>
    <p:sldId id="267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AE288-DA9C-4030-8C97-E131256DD61F}" v="91" dt="2022-11-30T19:31:37.744"/>
    <p1510:client id="{523036A0-9E87-4DCA-A0C8-11DE13037C2F}" v="38" dt="2022-12-01T23:05:53.652"/>
    <p1510:client id="{5586B7BE-4300-344B-A44B-40B6426EAB9B}" v="211" dt="2022-11-30T20:05:07.141"/>
  </p1510:revLst>
</p1510:revInfo>
</file>

<file path=ppt/tableStyles.xml><?xml version="1.0" encoding="utf-8"?>
<a:tblStyleLst xmlns:a="http://schemas.openxmlformats.org/drawingml/2006/main" def="{769757E6-80B0-48CE-B60E-C9074545FBBC}">
  <a:tblStyle styleId="{769757E6-80B0-48CE-B60E-C9074545FB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1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15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98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377458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Poupa Atendimento</a:t>
            </a:r>
            <a:endParaRPr lang="pt-BR" sz="50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CE8449-9BEF-428F-9ECA-9E0A908C7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90" y="291608"/>
            <a:ext cx="4632436" cy="3421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Diagrama de Classe</a:t>
            </a:r>
            <a:endParaRPr/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7F907018-1046-22D8-0746-E8F32AD1A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208" y="1026797"/>
            <a:ext cx="5029199" cy="41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5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</a:t>
            </a:r>
            <a:endParaRPr/>
          </a:p>
        </p:txBody>
      </p:sp>
      <p:pic>
        <p:nvPicPr>
          <p:cNvPr id="88" name="Imagem 87">
            <a:extLst>
              <a:ext uri="{FF2B5EF4-FFF2-40B4-BE49-F238E27FC236}">
                <a16:creationId xmlns:a16="http://schemas.microsoft.com/office/drawing/2014/main" id="{946372CF-D25E-4416-8143-E29B2D66B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862" y="1945158"/>
            <a:ext cx="2775603" cy="1452669"/>
          </a:xfrm>
          <a:prstGeom prst="rect">
            <a:avLst/>
          </a:prstGeom>
        </p:spPr>
      </p:pic>
      <p:grpSp>
        <p:nvGrpSpPr>
          <p:cNvPr id="277" name="Google Shape;3516;p62">
            <a:extLst>
              <a:ext uri="{FF2B5EF4-FFF2-40B4-BE49-F238E27FC236}">
                <a16:creationId xmlns:a16="http://schemas.microsoft.com/office/drawing/2014/main" id="{FCDB1088-C449-4F8B-A143-659A93EE9307}"/>
              </a:ext>
            </a:extLst>
          </p:cNvPr>
          <p:cNvGrpSpPr/>
          <p:nvPr/>
        </p:nvGrpSpPr>
        <p:grpSpPr>
          <a:xfrm>
            <a:off x="2614109" y="1258645"/>
            <a:ext cx="4214420" cy="3357930"/>
            <a:chOff x="1230400" y="410075"/>
            <a:chExt cx="5124625" cy="4728500"/>
          </a:xfrm>
        </p:grpSpPr>
        <p:sp>
          <p:nvSpPr>
            <p:cNvPr id="278" name="Google Shape;3517;p62">
              <a:extLst>
                <a:ext uri="{FF2B5EF4-FFF2-40B4-BE49-F238E27FC236}">
                  <a16:creationId xmlns:a16="http://schemas.microsoft.com/office/drawing/2014/main" id="{D4358B70-6EE2-45ED-8879-2A0F1AF8070B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518;p62">
              <a:extLst>
                <a:ext uri="{FF2B5EF4-FFF2-40B4-BE49-F238E27FC236}">
                  <a16:creationId xmlns:a16="http://schemas.microsoft.com/office/drawing/2014/main" id="{A806568C-A8F2-4221-9E2F-5FA760F347CC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519;p62">
              <a:extLst>
                <a:ext uri="{FF2B5EF4-FFF2-40B4-BE49-F238E27FC236}">
                  <a16:creationId xmlns:a16="http://schemas.microsoft.com/office/drawing/2014/main" id="{B11826D6-F1E5-4C65-B875-904B254410BD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520;p62">
              <a:extLst>
                <a:ext uri="{FF2B5EF4-FFF2-40B4-BE49-F238E27FC236}">
                  <a16:creationId xmlns:a16="http://schemas.microsoft.com/office/drawing/2014/main" id="{6DD9F7B7-5C4F-4687-ABD0-33E62BA5F037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521;p62">
              <a:extLst>
                <a:ext uri="{FF2B5EF4-FFF2-40B4-BE49-F238E27FC236}">
                  <a16:creationId xmlns:a16="http://schemas.microsoft.com/office/drawing/2014/main" id="{5B57464D-F8A8-45B0-85F4-073F96921C99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522;p62">
              <a:extLst>
                <a:ext uri="{FF2B5EF4-FFF2-40B4-BE49-F238E27FC236}">
                  <a16:creationId xmlns:a16="http://schemas.microsoft.com/office/drawing/2014/main" id="{3A62641A-84D7-4C32-B1BD-4C51AABF9A84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523;p62">
              <a:extLst>
                <a:ext uri="{FF2B5EF4-FFF2-40B4-BE49-F238E27FC236}">
                  <a16:creationId xmlns:a16="http://schemas.microsoft.com/office/drawing/2014/main" id="{1097CAD7-3140-4868-859B-922DFB765E26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524;p62">
              <a:extLst>
                <a:ext uri="{FF2B5EF4-FFF2-40B4-BE49-F238E27FC236}">
                  <a16:creationId xmlns:a16="http://schemas.microsoft.com/office/drawing/2014/main" id="{F624AE1C-E144-4833-A479-49B6E7588F68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525;p62">
              <a:extLst>
                <a:ext uri="{FF2B5EF4-FFF2-40B4-BE49-F238E27FC236}">
                  <a16:creationId xmlns:a16="http://schemas.microsoft.com/office/drawing/2014/main" id="{03E26EB3-A6B3-43B3-9873-78FD9CA4D124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526;p62">
              <a:extLst>
                <a:ext uri="{FF2B5EF4-FFF2-40B4-BE49-F238E27FC236}">
                  <a16:creationId xmlns:a16="http://schemas.microsoft.com/office/drawing/2014/main" id="{044DCA2A-AB7B-4C53-BDD3-D3E3B43C74E3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527;p62">
              <a:extLst>
                <a:ext uri="{FF2B5EF4-FFF2-40B4-BE49-F238E27FC236}">
                  <a16:creationId xmlns:a16="http://schemas.microsoft.com/office/drawing/2014/main" id="{F62E5216-5E30-4592-89B5-376177753C56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528;p62">
              <a:extLst>
                <a:ext uri="{FF2B5EF4-FFF2-40B4-BE49-F238E27FC236}">
                  <a16:creationId xmlns:a16="http://schemas.microsoft.com/office/drawing/2014/main" id="{287D1C7D-83B6-4522-AE27-E46639EAD9F5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529;p62">
              <a:extLst>
                <a:ext uri="{FF2B5EF4-FFF2-40B4-BE49-F238E27FC236}">
                  <a16:creationId xmlns:a16="http://schemas.microsoft.com/office/drawing/2014/main" id="{64406999-2DD2-4F87-8C65-6AC829BC955E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530;p62">
              <a:extLst>
                <a:ext uri="{FF2B5EF4-FFF2-40B4-BE49-F238E27FC236}">
                  <a16:creationId xmlns:a16="http://schemas.microsoft.com/office/drawing/2014/main" id="{3F58B858-6017-499E-989A-09EA0BEE9609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531;p62">
              <a:extLst>
                <a:ext uri="{FF2B5EF4-FFF2-40B4-BE49-F238E27FC236}">
                  <a16:creationId xmlns:a16="http://schemas.microsoft.com/office/drawing/2014/main" id="{0BCEBAAA-1BE9-48EF-BA44-ABBA4ABBA47F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532;p62">
              <a:extLst>
                <a:ext uri="{FF2B5EF4-FFF2-40B4-BE49-F238E27FC236}">
                  <a16:creationId xmlns:a16="http://schemas.microsoft.com/office/drawing/2014/main" id="{58BF3C9A-872F-4F1A-89CC-BBB779F85D5C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533;p62">
              <a:extLst>
                <a:ext uri="{FF2B5EF4-FFF2-40B4-BE49-F238E27FC236}">
                  <a16:creationId xmlns:a16="http://schemas.microsoft.com/office/drawing/2014/main" id="{EAE97E8C-41FA-46CF-98B1-AB10D13CCFE7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534;p62">
              <a:extLst>
                <a:ext uri="{FF2B5EF4-FFF2-40B4-BE49-F238E27FC236}">
                  <a16:creationId xmlns:a16="http://schemas.microsoft.com/office/drawing/2014/main" id="{3AA06A85-873E-4816-ACB3-E4D442F58D44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535;p62">
              <a:extLst>
                <a:ext uri="{FF2B5EF4-FFF2-40B4-BE49-F238E27FC236}">
                  <a16:creationId xmlns:a16="http://schemas.microsoft.com/office/drawing/2014/main" id="{6947D395-186F-4253-81B8-9CE61969AD87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536;p62">
              <a:extLst>
                <a:ext uri="{FF2B5EF4-FFF2-40B4-BE49-F238E27FC236}">
                  <a16:creationId xmlns:a16="http://schemas.microsoft.com/office/drawing/2014/main" id="{CA363A2F-17E4-4CC4-91D8-6C5493E9782A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537;p62">
              <a:extLst>
                <a:ext uri="{FF2B5EF4-FFF2-40B4-BE49-F238E27FC236}">
                  <a16:creationId xmlns:a16="http://schemas.microsoft.com/office/drawing/2014/main" id="{6FA62B7F-B18F-43FB-BADB-56134ACE8340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538;p62">
              <a:extLst>
                <a:ext uri="{FF2B5EF4-FFF2-40B4-BE49-F238E27FC236}">
                  <a16:creationId xmlns:a16="http://schemas.microsoft.com/office/drawing/2014/main" id="{4E194282-97EA-48C3-BE1E-FB7747031A7E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539;p62">
              <a:extLst>
                <a:ext uri="{FF2B5EF4-FFF2-40B4-BE49-F238E27FC236}">
                  <a16:creationId xmlns:a16="http://schemas.microsoft.com/office/drawing/2014/main" id="{34ED1BE1-0FB0-425F-98E7-484B69B5788D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540;p62">
              <a:extLst>
                <a:ext uri="{FF2B5EF4-FFF2-40B4-BE49-F238E27FC236}">
                  <a16:creationId xmlns:a16="http://schemas.microsoft.com/office/drawing/2014/main" id="{08A6C4EF-2354-4BAA-BAAB-C2F310D1A21A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541;p62">
              <a:extLst>
                <a:ext uri="{FF2B5EF4-FFF2-40B4-BE49-F238E27FC236}">
                  <a16:creationId xmlns:a16="http://schemas.microsoft.com/office/drawing/2014/main" id="{BCF58414-EB32-497F-AEA2-EB356743E2ED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542;p62">
              <a:extLst>
                <a:ext uri="{FF2B5EF4-FFF2-40B4-BE49-F238E27FC236}">
                  <a16:creationId xmlns:a16="http://schemas.microsoft.com/office/drawing/2014/main" id="{CC5A5FAC-7310-4048-A426-D98863B11C5C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543;p62">
              <a:extLst>
                <a:ext uri="{FF2B5EF4-FFF2-40B4-BE49-F238E27FC236}">
                  <a16:creationId xmlns:a16="http://schemas.microsoft.com/office/drawing/2014/main" id="{1E312C45-1102-477E-8B4A-202694618596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544;p62">
              <a:extLst>
                <a:ext uri="{FF2B5EF4-FFF2-40B4-BE49-F238E27FC236}">
                  <a16:creationId xmlns:a16="http://schemas.microsoft.com/office/drawing/2014/main" id="{9962DBB2-919D-405D-9ED3-2123871D1D94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545;p62">
              <a:extLst>
                <a:ext uri="{FF2B5EF4-FFF2-40B4-BE49-F238E27FC236}">
                  <a16:creationId xmlns:a16="http://schemas.microsoft.com/office/drawing/2014/main" id="{B8243EAB-2313-42B4-B93A-27093B265EC3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546;p62">
              <a:extLst>
                <a:ext uri="{FF2B5EF4-FFF2-40B4-BE49-F238E27FC236}">
                  <a16:creationId xmlns:a16="http://schemas.microsoft.com/office/drawing/2014/main" id="{F7F3CC5E-84CC-4BBF-862B-8FBE48D7CA51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547;p62">
              <a:extLst>
                <a:ext uri="{FF2B5EF4-FFF2-40B4-BE49-F238E27FC236}">
                  <a16:creationId xmlns:a16="http://schemas.microsoft.com/office/drawing/2014/main" id="{90AE4286-AC5F-4316-951F-FFCC843735C8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548;p62">
              <a:extLst>
                <a:ext uri="{FF2B5EF4-FFF2-40B4-BE49-F238E27FC236}">
                  <a16:creationId xmlns:a16="http://schemas.microsoft.com/office/drawing/2014/main" id="{2230E2E8-EC5F-4450-AFF3-D3F27F99A206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549;p62">
              <a:extLst>
                <a:ext uri="{FF2B5EF4-FFF2-40B4-BE49-F238E27FC236}">
                  <a16:creationId xmlns:a16="http://schemas.microsoft.com/office/drawing/2014/main" id="{74E1DA3B-ECCB-4A91-9BEE-1567FE923BCC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550;p62">
              <a:extLst>
                <a:ext uri="{FF2B5EF4-FFF2-40B4-BE49-F238E27FC236}">
                  <a16:creationId xmlns:a16="http://schemas.microsoft.com/office/drawing/2014/main" id="{9C88B8AE-0A33-47F9-B949-D177EDD61D79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551;p62">
              <a:extLst>
                <a:ext uri="{FF2B5EF4-FFF2-40B4-BE49-F238E27FC236}">
                  <a16:creationId xmlns:a16="http://schemas.microsoft.com/office/drawing/2014/main" id="{581880B1-C3A1-4659-B218-72396C65E23B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552;p62">
              <a:extLst>
                <a:ext uri="{FF2B5EF4-FFF2-40B4-BE49-F238E27FC236}">
                  <a16:creationId xmlns:a16="http://schemas.microsoft.com/office/drawing/2014/main" id="{15709C3C-5A24-4053-A27A-D951660D0B97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553;p62">
              <a:extLst>
                <a:ext uri="{FF2B5EF4-FFF2-40B4-BE49-F238E27FC236}">
                  <a16:creationId xmlns:a16="http://schemas.microsoft.com/office/drawing/2014/main" id="{3923A8B9-B0F9-4597-9A32-0EE0D494ABCD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554;p62">
              <a:extLst>
                <a:ext uri="{FF2B5EF4-FFF2-40B4-BE49-F238E27FC236}">
                  <a16:creationId xmlns:a16="http://schemas.microsoft.com/office/drawing/2014/main" id="{39C3E7DD-3D55-4F92-87E2-87D819F077E0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555;p62">
              <a:extLst>
                <a:ext uri="{FF2B5EF4-FFF2-40B4-BE49-F238E27FC236}">
                  <a16:creationId xmlns:a16="http://schemas.microsoft.com/office/drawing/2014/main" id="{B693EA91-91A9-4BEB-ACBD-D016C82032B7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556;p62">
              <a:extLst>
                <a:ext uri="{FF2B5EF4-FFF2-40B4-BE49-F238E27FC236}">
                  <a16:creationId xmlns:a16="http://schemas.microsoft.com/office/drawing/2014/main" id="{727CDDA3-5FC4-4C64-8690-A2F6446477DD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557;p62">
              <a:extLst>
                <a:ext uri="{FF2B5EF4-FFF2-40B4-BE49-F238E27FC236}">
                  <a16:creationId xmlns:a16="http://schemas.microsoft.com/office/drawing/2014/main" id="{3063EDF7-1CFA-4C86-B547-9E0908665845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558;p62">
              <a:extLst>
                <a:ext uri="{FF2B5EF4-FFF2-40B4-BE49-F238E27FC236}">
                  <a16:creationId xmlns:a16="http://schemas.microsoft.com/office/drawing/2014/main" id="{FE02C1E7-0792-4295-8700-15296F22101D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559;p62">
              <a:extLst>
                <a:ext uri="{FF2B5EF4-FFF2-40B4-BE49-F238E27FC236}">
                  <a16:creationId xmlns:a16="http://schemas.microsoft.com/office/drawing/2014/main" id="{6C4D4A43-F889-4999-880F-1D771E9C987E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560;p62">
              <a:extLst>
                <a:ext uri="{FF2B5EF4-FFF2-40B4-BE49-F238E27FC236}">
                  <a16:creationId xmlns:a16="http://schemas.microsoft.com/office/drawing/2014/main" id="{EAF234AF-53A8-41CB-9E93-EB1D881D1DE7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561;p62">
              <a:extLst>
                <a:ext uri="{FF2B5EF4-FFF2-40B4-BE49-F238E27FC236}">
                  <a16:creationId xmlns:a16="http://schemas.microsoft.com/office/drawing/2014/main" id="{BAEDF7CF-B1F3-41EB-9E74-B5FD1A412800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562;p62">
              <a:extLst>
                <a:ext uri="{FF2B5EF4-FFF2-40B4-BE49-F238E27FC236}">
                  <a16:creationId xmlns:a16="http://schemas.microsoft.com/office/drawing/2014/main" id="{398B015A-CA89-4263-A3F7-F6A6CF17C203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563;p62">
              <a:extLst>
                <a:ext uri="{FF2B5EF4-FFF2-40B4-BE49-F238E27FC236}">
                  <a16:creationId xmlns:a16="http://schemas.microsoft.com/office/drawing/2014/main" id="{4AE5647E-1CE7-4B55-8DC0-03380BBF89A3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564;p62">
              <a:extLst>
                <a:ext uri="{FF2B5EF4-FFF2-40B4-BE49-F238E27FC236}">
                  <a16:creationId xmlns:a16="http://schemas.microsoft.com/office/drawing/2014/main" id="{7249A1FC-F716-4A55-8554-E9C7E777C720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565;p62">
              <a:extLst>
                <a:ext uri="{FF2B5EF4-FFF2-40B4-BE49-F238E27FC236}">
                  <a16:creationId xmlns:a16="http://schemas.microsoft.com/office/drawing/2014/main" id="{2EEC078E-F9C6-4197-8683-035EE0B2A39C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566;p62">
              <a:extLst>
                <a:ext uri="{FF2B5EF4-FFF2-40B4-BE49-F238E27FC236}">
                  <a16:creationId xmlns:a16="http://schemas.microsoft.com/office/drawing/2014/main" id="{A7B84254-239A-4352-833A-F092CF6962B6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567;p62">
              <a:extLst>
                <a:ext uri="{FF2B5EF4-FFF2-40B4-BE49-F238E27FC236}">
                  <a16:creationId xmlns:a16="http://schemas.microsoft.com/office/drawing/2014/main" id="{42381B88-0371-4546-8809-AB090E49DCAF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568;p62">
              <a:extLst>
                <a:ext uri="{FF2B5EF4-FFF2-40B4-BE49-F238E27FC236}">
                  <a16:creationId xmlns:a16="http://schemas.microsoft.com/office/drawing/2014/main" id="{1821576C-3512-4ADB-B472-9DF28779C37A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569;p62">
              <a:extLst>
                <a:ext uri="{FF2B5EF4-FFF2-40B4-BE49-F238E27FC236}">
                  <a16:creationId xmlns:a16="http://schemas.microsoft.com/office/drawing/2014/main" id="{733E1181-8993-41BC-944B-DDEC6BD554EE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570;p62">
              <a:extLst>
                <a:ext uri="{FF2B5EF4-FFF2-40B4-BE49-F238E27FC236}">
                  <a16:creationId xmlns:a16="http://schemas.microsoft.com/office/drawing/2014/main" id="{D97FC02F-12B0-4220-8DAA-626D2634195B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571;p62">
              <a:extLst>
                <a:ext uri="{FF2B5EF4-FFF2-40B4-BE49-F238E27FC236}">
                  <a16:creationId xmlns:a16="http://schemas.microsoft.com/office/drawing/2014/main" id="{EA820CED-D176-41D7-80AB-C99A3A0709A3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572;p62">
              <a:extLst>
                <a:ext uri="{FF2B5EF4-FFF2-40B4-BE49-F238E27FC236}">
                  <a16:creationId xmlns:a16="http://schemas.microsoft.com/office/drawing/2014/main" id="{A46FE663-5142-4CCB-8498-66E8B0E30BBE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573;p62">
              <a:extLst>
                <a:ext uri="{FF2B5EF4-FFF2-40B4-BE49-F238E27FC236}">
                  <a16:creationId xmlns:a16="http://schemas.microsoft.com/office/drawing/2014/main" id="{D9A6AD9E-B8FF-4056-885A-FBC17CB88D3F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574;p62">
              <a:extLst>
                <a:ext uri="{FF2B5EF4-FFF2-40B4-BE49-F238E27FC236}">
                  <a16:creationId xmlns:a16="http://schemas.microsoft.com/office/drawing/2014/main" id="{4AA08A50-65B3-4E45-8318-6ABFFDF21709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575;p62">
              <a:extLst>
                <a:ext uri="{FF2B5EF4-FFF2-40B4-BE49-F238E27FC236}">
                  <a16:creationId xmlns:a16="http://schemas.microsoft.com/office/drawing/2014/main" id="{CF53A0D6-10E4-41E7-B8D3-CA1A88084C33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576;p62">
              <a:extLst>
                <a:ext uri="{FF2B5EF4-FFF2-40B4-BE49-F238E27FC236}">
                  <a16:creationId xmlns:a16="http://schemas.microsoft.com/office/drawing/2014/main" id="{3F388165-D252-4670-B588-4928B1372E4E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577;p62">
              <a:extLst>
                <a:ext uri="{FF2B5EF4-FFF2-40B4-BE49-F238E27FC236}">
                  <a16:creationId xmlns:a16="http://schemas.microsoft.com/office/drawing/2014/main" id="{3874742B-8AD9-473F-9621-E840EA5E0B06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578;p62">
              <a:extLst>
                <a:ext uri="{FF2B5EF4-FFF2-40B4-BE49-F238E27FC236}">
                  <a16:creationId xmlns:a16="http://schemas.microsoft.com/office/drawing/2014/main" id="{220C5B01-9D7C-4573-AA2E-7AF1ACA9F9C9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579;p62">
              <a:extLst>
                <a:ext uri="{FF2B5EF4-FFF2-40B4-BE49-F238E27FC236}">
                  <a16:creationId xmlns:a16="http://schemas.microsoft.com/office/drawing/2014/main" id="{A733ACC4-43C1-428E-887F-CC33C40A9B6C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580;p62">
              <a:extLst>
                <a:ext uri="{FF2B5EF4-FFF2-40B4-BE49-F238E27FC236}">
                  <a16:creationId xmlns:a16="http://schemas.microsoft.com/office/drawing/2014/main" id="{ED56B4AB-6843-458F-9F43-74AA039D8B06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581;p62">
              <a:extLst>
                <a:ext uri="{FF2B5EF4-FFF2-40B4-BE49-F238E27FC236}">
                  <a16:creationId xmlns:a16="http://schemas.microsoft.com/office/drawing/2014/main" id="{C3BB8740-26CE-4AFD-8781-65FFF79FCE59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582;p62">
              <a:extLst>
                <a:ext uri="{FF2B5EF4-FFF2-40B4-BE49-F238E27FC236}">
                  <a16:creationId xmlns:a16="http://schemas.microsoft.com/office/drawing/2014/main" id="{9D0A818C-E41E-4103-950E-9C7ECDBC6B65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583;p62">
              <a:extLst>
                <a:ext uri="{FF2B5EF4-FFF2-40B4-BE49-F238E27FC236}">
                  <a16:creationId xmlns:a16="http://schemas.microsoft.com/office/drawing/2014/main" id="{41026A7A-78C2-4AC4-9722-AE552518E5DE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584;p62">
              <a:extLst>
                <a:ext uri="{FF2B5EF4-FFF2-40B4-BE49-F238E27FC236}">
                  <a16:creationId xmlns:a16="http://schemas.microsoft.com/office/drawing/2014/main" id="{5B053763-4D36-4268-BCEF-72D39481A85D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585;p62">
              <a:extLst>
                <a:ext uri="{FF2B5EF4-FFF2-40B4-BE49-F238E27FC236}">
                  <a16:creationId xmlns:a16="http://schemas.microsoft.com/office/drawing/2014/main" id="{E80AE796-5443-486D-AD6B-BBDF3F9BC5B5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586;p62">
              <a:extLst>
                <a:ext uri="{FF2B5EF4-FFF2-40B4-BE49-F238E27FC236}">
                  <a16:creationId xmlns:a16="http://schemas.microsoft.com/office/drawing/2014/main" id="{10925BEC-C44C-425A-9459-A5C7484ABAB3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587;p62">
              <a:extLst>
                <a:ext uri="{FF2B5EF4-FFF2-40B4-BE49-F238E27FC236}">
                  <a16:creationId xmlns:a16="http://schemas.microsoft.com/office/drawing/2014/main" id="{02280B69-6310-4C3F-B44E-EBD95BACB4F3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588;p62">
              <a:extLst>
                <a:ext uri="{FF2B5EF4-FFF2-40B4-BE49-F238E27FC236}">
                  <a16:creationId xmlns:a16="http://schemas.microsoft.com/office/drawing/2014/main" id="{71A09BFD-B646-48CC-AA82-90391C231775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89;p62">
              <a:extLst>
                <a:ext uri="{FF2B5EF4-FFF2-40B4-BE49-F238E27FC236}">
                  <a16:creationId xmlns:a16="http://schemas.microsoft.com/office/drawing/2014/main" id="{6DABA97B-E372-45ED-986B-9F5D62D70B10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90;p62">
              <a:extLst>
                <a:ext uri="{FF2B5EF4-FFF2-40B4-BE49-F238E27FC236}">
                  <a16:creationId xmlns:a16="http://schemas.microsoft.com/office/drawing/2014/main" id="{C178C0D8-13A9-4DB5-868B-488A7DAB418E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91;p62">
              <a:extLst>
                <a:ext uri="{FF2B5EF4-FFF2-40B4-BE49-F238E27FC236}">
                  <a16:creationId xmlns:a16="http://schemas.microsoft.com/office/drawing/2014/main" id="{FDDB6693-CDDB-4901-9FE4-B58E55B108CD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92;p62">
              <a:extLst>
                <a:ext uri="{FF2B5EF4-FFF2-40B4-BE49-F238E27FC236}">
                  <a16:creationId xmlns:a16="http://schemas.microsoft.com/office/drawing/2014/main" id="{6D16353F-930F-47DB-AC20-8A46BB800F70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93;p62">
              <a:extLst>
                <a:ext uri="{FF2B5EF4-FFF2-40B4-BE49-F238E27FC236}">
                  <a16:creationId xmlns:a16="http://schemas.microsoft.com/office/drawing/2014/main" id="{3ACC3222-262B-4E1F-B76B-437B81FAA7F3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94;p62">
              <a:extLst>
                <a:ext uri="{FF2B5EF4-FFF2-40B4-BE49-F238E27FC236}">
                  <a16:creationId xmlns:a16="http://schemas.microsoft.com/office/drawing/2014/main" id="{6608008E-C33E-4947-B725-529028905EA3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95;p62">
              <a:extLst>
                <a:ext uri="{FF2B5EF4-FFF2-40B4-BE49-F238E27FC236}">
                  <a16:creationId xmlns:a16="http://schemas.microsoft.com/office/drawing/2014/main" id="{EB23D0A7-2633-4E4F-ACC0-F01FA3F6002E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96;p62">
              <a:extLst>
                <a:ext uri="{FF2B5EF4-FFF2-40B4-BE49-F238E27FC236}">
                  <a16:creationId xmlns:a16="http://schemas.microsoft.com/office/drawing/2014/main" id="{0D5C20F4-767C-479D-9F46-1253B823183E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97;p62">
              <a:extLst>
                <a:ext uri="{FF2B5EF4-FFF2-40B4-BE49-F238E27FC236}">
                  <a16:creationId xmlns:a16="http://schemas.microsoft.com/office/drawing/2014/main" id="{42880224-8E23-4A55-ACEA-886A81C95F2F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8;p62">
              <a:extLst>
                <a:ext uri="{FF2B5EF4-FFF2-40B4-BE49-F238E27FC236}">
                  <a16:creationId xmlns:a16="http://schemas.microsoft.com/office/drawing/2014/main" id="{EAE69F45-BA83-4359-8AD7-72CF554856D1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599;p62">
              <a:extLst>
                <a:ext uri="{FF2B5EF4-FFF2-40B4-BE49-F238E27FC236}">
                  <a16:creationId xmlns:a16="http://schemas.microsoft.com/office/drawing/2014/main" id="{E06BDCFA-9EFA-485D-9B9E-1D0A6FF2480B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00;p62">
              <a:extLst>
                <a:ext uri="{FF2B5EF4-FFF2-40B4-BE49-F238E27FC236}">
                  <a16:creationId xmlns:a16="http://schemas.microsoft.com/office/drawing/2014/main" id="{ED08DC00-71CC-45B3-9C14-FFE748774AB2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latin typeface="Barlow Semi Condensed Regular"/>
              </a:rPr>
              <a:t>Agradecimentos</a:t>
            </a:r>
            <a:endParaRPr lang="en">
              <a:latin typeface="Barlow Semi Condensed Regular"/>
            </a:endParaRPr>
          </a:p>
        </p:txBody>
      </p:sp>
      <p:sp>
        <p:nvSpPr>
          <p:cNvPr id="2695" name="Google Shape;2695;p49"/>
          <p:cNvSpPr txBox="1"/>
          <p:nvPr/>
        </p:nvSpPr>
        <p:spPr>
          <a:xfrm>
            <a:off x="3257543" y="2618058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300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Líderes</a:t>
            </a:r>
            <a:r>
              <a:rPr lang="en" sz="3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 </a:t>
            </a:r>
            <a:r>
              <a:rPr lang="en" sz="300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Pedagógicos</a:t>
            </a:r>
          </a:p>
        </p:txBody>
      </p:sp>
      <p:sp>
        <p:nvSpPr>
          <p:cNvPr id="2696" name="Google Shape;2696;p49"/>
          <p:cNvSpPr txBox="1"/>
          <p:nvPr/>
        </p:nvSpPr>
        <p:spPr>
          <a:xfrm>
            <a:off x="4744920" y="1598168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Equipe</a:t>
            </a:r>
          </a:p>
        </p:txBody>
      </p:sp>
      <p:sp>
        <p:nvSpPr>
          <p:cNvPr id="2" name="Google Shape;2696;p49">
            <a:extLst>
              <a:ext uri="{FF2B5EF4-FFF2-40B4-BE49-F238E27FC236}">
                <a16:creationId xmlns:a16="http://schemas.microsoft.com/office/drawing/2014/main" id="{90B9D0BE-CE47-7FDB-B89E-4A151922E6AF}"/>
              </a:ext>
            </a:extLst>
          </p:cNvPr>
          <p:cNvSpPr txBox="1"/>
          <p:nvPr/>
        </p:nvSpPr>
        <p:spPr>
          <a:xfrm>
            <a:off x="1822721" y="1598168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Família</a:t>
            </a:r>
          </a:p>
        </p:txBody>
      </p:sp>
      <p:pic>
        <p:nvPicPr>
          <p:cNvPr id="3" name="Imagem 3" descr="Logotipo&#10;&#10;Descrição gerada automaticamente">
            <a:extLst>
              <a:ext uri="{FF2B5EF4-FFF2-40B4-BE49-F238E27FC236}">
                <a16:creationId xmlns:a16="http://schemas.microsoft.com/office/drawing/2014/main" id="{B09A8811-A028-1AC2-9EE7-4C03C491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525" y="2938463"/>
            <a:ext cx="2266950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1944998" y="1445036"/>
            <a:ext cx="56190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Conclusão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uxograma: Conector 20" descr="Homem de barba e camisa preta&#10;&#10;Descrição gerada automaticamente">
            <a:extLst>
              <a:ext uri="{FF2B5EF4-FFF2-40B4-BE49-F238E27FC236}">
                <a16:creationId xmlns:a16="http://schemas.microsoft.com/office/drawing/2014/main" id="{0B75E591-F2FE-8241-9187-C0B8E3A46807}"/>
              </a:ext>
            </a:extLst>
          </p:cNvPr>
          <p:cNvSpPr/>
          <p:nvPr/>
        </p:nvSpPr>
        <p:spPr>
          <a:xfrm>
            <a:off x="2181144" y="1090937"/>
            <a:ext cx="1032322" cy="1039022"/>
          </a:xfrm>
          <a:prstGeom prst="flowChartConnector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effectLst>
            <a:softEdge rad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Elipse 21" descr="Homem de terno sorrindo&#10;&#10;Descrição gerada automaticamente">
            <a:extLst>
              <a:ext uri="{FF2B5EF4-FFF2-40B4-BE49-F238E27FC236}">
                <a16:creationId xmlns:a16="http://schemas.microsoft.com/office/drawing/2014/main" id="{70A23C42-E724-9C5D-F8DE-36E22DAAA468}"/>
              </a:ext>
            </a:extLst>
          </p:cNvPr>
          <p:cNvSpPr/>
          <p:nvPr/>
        </p:nvSpPr>
        <p:spPr>
          <a:xfrm>
            <a:off x="4055839" y="1084787"/>
            <a:ext cx="1032322" cy="1039022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" r="-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Elipse 22" descr="Pessoa posando para foto em local com neve&#10;&#10;Descrição gerada automaticamente">
            <a:extLst>
              <a:ext uri="{FF2B5EF4-FFF2-40B4-BE49-F238E27FC236}">
                <a16:creationId xmlns:a16="http://schemas.microsoft.com/office/drawing/2014/main" id="{887AECC1-8C80-3F92-0FA3-2DDD42F1B458}"/>
              </a:ext>
            </a:extLst>
          </p:cNvPr>
          <p:cNvSpPr/>
          <p:nvPr/>
        </p:nvSpPr>
        <p:spPr>
          <a:xfrm>
            <a:off x="5930536" y="1090936"/>
            <a:ext cx="1032322" cy="1039023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Elipse 23" descr="Mulher com cabelos longos&#10;&#10;Descrição gerada automaticamente">
            <a:extLst>
              <a:ext uri="{FF2B5EF4-FFF2-40B4-BE49-F238E27FC236}">
                <a16:creationId xmlns:a16="http://schemas.microsoft.com/office/drawing/2014/main" id="{835D1313-57FA-7272-B744-10CC5A8D0D0D}"/>
              </a:ext>
            </a:extLst>
          </p:cNvPr>
          <p:cNvSpPr/>
          <p:nvPr/>
        </p:nvSpPr>
        <p:spPr>
          <a:xfrm>
            <a:off x="2181144" y="3029977"/>
            <a:ext cx="1032323" cy="1056248"/>
          </a:xfrm>
          <a:prstGeom prst="ellipse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Elipse 24" descr="Homem na frente de uma loja&#10;&#10;Descrição gerada automaticamente">
            <a:extLst>
              <a:ext uri="{FF2B5EF4-FFF2-40B4-BE49-F238E27FC236}">
                <a16:creationId xmlns:a16="http://schemas.microsoft.com/office/drawing/2014/main" id="{4E3EA2AC-BF01-5B71-9E21-84EED613455D}"/>
              </a:ext>
            </a:extLst>
          </p:cNvPr>
          <p:cNvSpPr/>
          <p:nvPr/>
        </p:nvSpPr>
        <p:spPr>
          <a:xfrm>
            <a:off x="4066016" y="3048327"/>
            <a:ext cx="1032322" cy="1039022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000" b="-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Elipse 25" descr="Homem com a mão no rosto&#10;&#10;Descrição gerada automaticamente com confiança baixa">
            <a:extLst>
              <a:ext uri="{FF2B5EF4-FFF2-40B4-BE49-F238E27FC236}">
                <a16:creationId xmlns:a16="http://schemas.microsoft.com/office/drawing/2014/main" id="{AD6DCB48-864F-5451-8E58-8C45E6B9F742}"/>
              </a:ext>
            </a:extLst>
          </p:cNvPr>
          <p:cNvSpPr/>
          <p:nvPr/>
        </p:nvSpPr>
        <p:spPr>
          <a:xfrm>
            <a:off x="5940712" y="3036094"/>
            <a:ext cx="1032322" cy="1039022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0" r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EF943AD-ED6F-4AE9-BCD0-6C4B30317062}"/>
              </a:ext>
            </a:extLst>
          </p:cNvPr>
          <p:cNvSpPr txBox="1"/>
          <p:nvPr/>
        </p:nvSpPr>
        <p:spPr>
          <a:xfrm>
            <a:off x="1864025" y="2129959"/>
            <a:ext cx="166656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Gabriel Pinheiro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E662FB2-8524-4A2E-A59F-746DB8F9D399}"/>
              </a:ext>
            </a:extLst>
          </p:cNvPr>
          <p:cNvSpPr txBox="1"/>
          <p:nvPr/>
        </p:nvSpPr>
        <p:spPr>
          <a:xfrm>
            <a:off x="3738721" y="2136051"/>
            <a:ext cx="166656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Gustavo </a:t>
            </a:r>
            <a:r>
              <a:rPr lang="pt-BR" sz="1600" b="1" err="1">
                <a:solidFill>
                  <a:srgbClr val="00568F"/>
                </a:solidFill>
                <a:latin typeface="Lato"/>
                <a:ea typeface="Lato"/>
                <a:cs typeface="Lato"/>
              </a:rPr>
              <a:t>Carriel</a:t>
            </a:r>
            <a:endParaRPr lang="pt-BR" sz="1600" b="1">
              <a:solidFill>
                <a:srgbClr val="00568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3324887-DC75-4EAC-ACFB-8D8998970699}"/>
              </a:ext>
            </a:extLst>
          </p:cNvPr>
          <p:cNvSpPr txBox="1"/>
          <p:nvPr/>
        </p:nvSpPr>
        <p:spPr>
          <a:xfrm>
            <a:off x="5613417" y="2129959"/>
            <a:ext cx="166656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Henrique </a:t>
            </a:r>
            <a:r>
              <a:rPr lang="pt-BR" sz="1600" b="1" err="1">
                <a:solidFill>
                  <a:srgbClr val="00568F"/>
                </a:solidFill>
                <a:latin typeface="Lato"/>
                <a:ea typeface="Lato"/>
                <a:cs typeface="Lato"/>
              </a:rPr>
              <a:t>Yuzo</a:t>
            </a:r>
            <a:endParaRPr lang="pt-BR" sz="1600" b="1">
              <a:solidFill>
                <a:srgbClr val="00568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4B48C8F-BC00-49DC-8609-3E8958489A42}"/>
              </a:ext>
            </a:extLst>
          </p:cNvPr>
          <p:cNvSpPr txBox="1"/>
          <p:nvPr/>
        </p:nvSpPr>
        <p:spPr>
          <a:xfrm>
            <a:off x="1864025" y="4052633"/>
            <a:ext cx="166656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Larissa Santos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8F0E735-27C5-4C93-BFF4-542F4E0B7C12}"/>
              </a:ext>
            </a:extLst>
          </p:cNvPr>
          <p:cNvSpPr txBox="1"/>
          <p:nvPr/>
        </p:nvSpPr>
        <p:spPr>
          <a:xfrm>
            <a:off x="3748897" y="4086225"/>
            <a:ext cx="166656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Maciel Freitas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A1A70CB-44F8-4045-97E4-71927F8B2885}"/>
              </a:ext>
            </a:extLst>
          </p:cNvPr>
          <p:cNvSpPr txBox="1"/>
          <p:nvPr/>
        </p:nvSpPr>
        <p:spPr>
          <a:xfrm>
            <a:off x="5615721" y="4052633"/>
            <a:ext cx="166656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 b="1">
                <a:solidFill>
                  <a:srgbClr val="00568F"/>
                </a:solidFill>
                <a:latin typeface="Lato"/>
                <a:ea typeface="Lato"/>
                <a:cs typeface="Lato"/>
              </a:rPr>
              <a:t>Miguel Molina</a:t>
            </a:r>
          </a:p>
        </p:txBody>
      </p:sp>
      <p:sp>
        <p:nvSpPr>
          <p:cNvPr id="36" name="Google Shape;2336;p45">
            <a:extLst>
              <a:ext uri="{FF2B5EF4-FFF2-40B4-BE49-F238E27FC236}">
                <a16:creationId xmlns:a16="http://schemas.microsoft.com/office/drawing/2014/main" id="{DAA69EFA-E37C-4BA8-A527-1BB95A04BE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37525" y="225554"/>
            <a:ext cx="3068949" cy="708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Equipe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999368" y="2790987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Contexto</a:t>
            </a:r>
            <a:endParaRPr sz="3000"/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204472" y="1722667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Projeto Totens de Autoatendimento Poupatempo </a:t>
            </a:r>
          </a:p>
        </p:txBody>
      </p:sp>
      <p:grpSp>
        <p:nvGrpSpPr>
          <p:cNvPr id="49" name="Google Shape;2183;p40">
            <a:extLst>
              <a:ext uri="{FF2B5EF4-FFF2-40B4-BE49-F238E27FC236}">
                <a16:creationId xmlns:a16="http://schemas.microsoft.com/office/drawing/2014/main" id="{0070F5CE-DBDB-44A2-8FFE-9608DE6EE146}"/>
              </a:ext>
            </a:extLst>
          </p:cNvPr>
          <p:cNvGrpSpPr/>
          <p:nvPr/>
        </p:nvGrpSpPr>
        <p:grpSpPr>
          <a:xfrm>
            <a:off x="4484446" y="2732892"/>
            <a:ext cx="175013" cy="27000"/>
            <a:chOff x="5662375" y="212375"/>
            <a:chExt cx="175013" cy="27000"/>
          </a:xfrm>
        </p:grpSpPr>
        <p:sp>
          <p:nvSpPr>
            <p:cNvPr id="50" name="Google Shape;2184;p40">
              <a:extLst>
                <a:ext uri="{FF2B5EF4-FFF2-40B4-BE49-F238E27FC236}">
                  <a16:creationId xmlns:a16="http://schemas.microsoft.com/office/drawing/2014/main" id="{FE8C6E45-DC4F-455D-9A55-9058435B619B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2185;p40">
              <a:extLst>
                <a:ext uri="{FF2B5EF4-FFF2-40B4-BE49-F238E27FC236}">
                  <a16:creationId xmlns:a16="http://schemas.microsoft.com/office/drawing/2014/main" id="{1B5780E0-9130-43B6-A958-1401E0AB76DB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2" name="Google Shape;2186;p40">
              <a:extLst>
                <a:ext uri="{FF2B5EF4-FFF2-40B4-BE49-F238E27FC236}">
                  <a16:creationId xmlns:a16="http://schemas.microsoft.com/office/drawing/2014/main" id="{314BDCA9-2E54-48BD-825C-1BE765217F1A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3" name="Google Shape;2200;p40">
            <a:extLst>
              <a:ext uri="{FF2B5EF4-FFF2-40B4-BE49-F238E27FC236}">
                <a16:creationId xmlns:a16="http://schemas.microsoft.com/office/drawing/2014/main" id="{B5B14022-8910-4150-8170-4A18FD982D86}"/>
              </a:ext>
            </a:extLst>
          </p:cNvPr>
          <p:cNvSpPr txBox="1">
            <a:spLocks/>
          </p:cNvSpPr>
          <p:nvPr/>
        </p:nvSpPr>
        <p:spPr>
          <a:xfrm>
            <a:off x="3689550" y="1664572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err="1"/>
              <a:t>Lançado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2016 </a:t>
            </a:r>
          </a:p>
        </p:txBody>
      </p:sp>
      <p:grpSp>
        <p:nvGrpSpPr>
          <p:cNvPr id="67" name="Google Shape;2183;p40">
            <a:extLst>
              <a:ext uri="{FF2B5EF4-FFF2-40B4-BE49-F238E27FC236}">
                <a16:creationId xmlns:a16="http://schemas.microsoft.com/office/drawing/2014/main" id="{81FBE829-00A0-4DE3-80C3-FFDE25492A59}"/>
              </a:ext>
            </a:extLst>
          </p:cNvPr>
          <p:cNvGrpSpPr/>
          <p:nvPr/>
        </p:nvGrpSpPr>
        <p:grpSpPr>
          <a:xfrm>
            <a:off x="7234214" y="2776036"/>
            <a:ext cx="175013" cy="27000"/>
            <a:chOff x="5662375" y="212375"/>
            <a:chExt cx="175013" cy="27000"/>
          </a:xfrm>
        </p:grpSpPr>
        <p:sp>
          <p:nvSpPr>
            <p:cNvPr id="68" name="Google Shape;2184;p40">
              <a:extLst>
                <a:ext uri="{FF2B5EF4-FFF2-40B4-BE49-F238E27FC236}">
                  <a16:creationId xmlns:a16="http://schemas.microsoft.com/office/drawing/2014/main" id="{B532FB9F-28BC-4926-B6E7-96D4D44640C5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9" name="Google Shape;2185;p40">
              <a:extLst>
                <a:ext uri="{FF2B5EF4-FFF2-40B4-BE49-F238E27FC236}">
                  <a16:creationId xmlns:a16="http://schemas.microsoft.com/office/drawing/2014/main" id="{DD25199C-EE05-4EF3-AF44-0782EC433E13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70" name="Google Shape;2186;p40">
              <a:extLst>
                <a:ext uri="{FF2B5EF4-FFF2-40B4-BE49-F238E27FC236}">
                  <a16:creationId xmlns:a16="http://schemas.microsoft.com/office/drawing/2014/main" id="{AB92A35C-FAFC-4F54-805D-B19923F12279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71" name="Google Shape;2200;p40">
            <a:extLst>
              <a:ext uri="{FF2B5EF4-FFF2-40B4-BE49-F238E27FC236}">
                <a16:creationId xmlns:a16="http://schemas.microsoft.com/office/drawing/2014/main" id="{1CC5ABDB-A6E0-451A-A6C2-8EE1DD820D06}"/>
              </a:ext>
            </a:extLst>
          </p:cNvPr>
          <p:cNvSpPr txBox="1">
            <a:spLocks/>
          </p:cNvSpPr>
          <p:nvPr/>
        </p:nvSpPr>
        <p:spPr>
          <a:xfrm>
            <a:off x="6248795" y="1696936"/>
            <a:ext cx="2170897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lang="pt-BR"/>
          </a:p>
          <a:p>
            <a:r>
              <a:rPr lang="pt-BR"/>
              <a:t>Serviços de pagamento, agendamento e emissão de documentos. </a:t>
            </a:r>
          </a:p>
          <a:p>
            <a:endParaRPr lang="pt-BR"/>
          </a:p>
        </p:txBody>
      </p:sp>
      <p:grpSp>
        <p:nvGrpSpPr>
          <p:cNvPr id="96" name="Google Shape;2183;p40">
            <a:extLst>
              <a:ext uri="{FF2B5EF4-FFF2-40B4-BE49-F238E27FC236}">
                <a16:creationId xmlns:a16="http://schemas.microsoft.com/office/drawing/2014/main" id="{EA2D2CD2-EA17-4556-81B0-95A0F4B78988}"/>
              </a:ext>
            </a:extLst>
          </p:cNvPr>
          <p:cNvGrpSpPr/>
          <p:nvPr/>
        </p:nvGrpSpPr>
        <p:grpSpPr>
          <a:xfrm>
            <a:off x="3325098" y="4613296"/>
            <a:ext cx="175013" cy="27000"/>
            <a:chOff x="5662375" y="212375"/>
            <a:chExt cx="175013" cy="27000"/>
          </a:xfrm>
        </p:grpSpPr>
        <p:sp>
          <p:nvSpPr>
            <p:cNvPr id="97" name="Google Shape;2184;p40">
              <a:extLst>
                <a:ext uri="{FF2B5EF4-FFF2-40B4-BE49-F238E27FC236}">
                  <a16:creationId xmlns:a16="http://schemas.microsoft.com/office/drawing/2014/main" id="{04F7C79F-8DB7-4DAB-99E7-E7F582B04E5B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8" name="Google Shape;2185;p40">
              <a:extLst>
                <a:ext uri="{FF2B5EF4-FFF2-40B4-BE49-F238E27FC236}">
                  <a16:creationId xmlns:a16="http://schemas.microsoft.com/office/drawing/2014/main" id="{7AAECD64-8232-4DD6-91C7-AEFEA3E8E9E8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9" name="Google Shape;2186;p40">
              <a:extLst>
                <a:ext uri="{FF2B5EF4-FFF2-40B4-BE49-F238E27FC236}">
                  <a16:creationId xmlns:a16="http://schemas.microsoft.com/office/drawing/2014/main" id="{94CBE7D5-4BBD-4CD7-9EA2-5AF201FC3F67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00" name="Google Shape;2200;p40">
            <a:extLst>
              <a:ext uri="{FF2B5EF4-FFF2-40B4-BE49-F238E27FC236}">
                <a16:creationId xmlns:a16="http://schemas.microsoft.com/office/drawing/2014/main" id="{5083890B-5C30-4307-BA0F-9746D8A92673}"/>
              </a:ext>
            </a:extLst>
          </p:cNvPr>
          <p:cNvSpPr txBox="1">
            <a:spLocks/>
          </p:cNvSpPr>
          <p:nvPr/>
        </p:nvSpPr>
        <p:spPr>
          <a:xfrm>
            <a:off x="2153542" y="3660321"/>
            <a:ext cx="2543172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/>
              <a:t>Presente nos postos do Poupatempo,  estações do metrô e shoppings. </a:t>
            </a:r>
          </a:p>
          <a:p>
            <a:endParaRPr lang="pt-BR"/>
          </a:p>
        </p:txBody>
      </p:sp>
      <p:grpSp>
        <p:nvGrpSpPr>
          <p:cNvPr id="105" name="Google Shape;2183;p40">
            <a:extLst>
              <a:ext uri="{FF2B5EF4-FFF2-40B4-BE49-F238E27FC236}">
                <a16:creationId xmlns:a16="http://schemas.microsoft.com/office/drawing/2014/main" id="{158AD38B-BFC3-4897-ADE0-2AF51A8A61CF}"/>
              </a:ext>
            </a:extLst>
          </p:cNvPr>
          <p:cNvGrpSpPr/>
          <p:nvPr/>
        </p:nvGrpSpPr>
        <p:grpSpPr>
          <a:xfrm>
            <a:off x="6178026" y="4602516"/>
            <a:ext cx="175013" cy="27000"/>
            <a:chOff x="5662375" y="212375"/>
            <a:chExt cx="175013" cy="27000"/>
          </a:xfrm>
        </p:grpSpPr>
        <p:sp>
          <p:nvSpPr>
            <p:cNvPr id="106" name="Google Shape;2184;p40">
              <a:extLst>
                <a:ext uri="{FF2B5EF4-FFF2-40B4-BE49-F238E27FC236}">
                  <a16:creationId xmlns:a16="http://schemas.microsoft.com/office/drawing/2014/main" id="{8906C859-3EB4-49CE-9762-6AFD16CC0D54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07" name="Google Shape;2185;p40">
              <a:extLst>
                <a:ext uri="{FF2B5EF4-FFF2-40B4-BE49-F238E27FC236}">
                  <a16:creationId xmlns:a16="http://schemas.microsoft.com/office/drawing/2014/main" id="{62D29775-7A23-41DD-BB5A-CDFD5DDCDBE2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08" name="Google Shape;2186;p40">
              <a:extLst>
                <a:ext uri="{FF2B5EF4-FFF2-40B4-BE49-F238E27FC236}">
                  <a16:creationId xmlns:a16="http://schemas.microsoft.com/office/drawing/2014/main" id="{68ECE783-C4BE-41C7-A9BD-29149370838C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09" name="Google Shape;2200;p40">
            <a:extLst>
              <a:ext uri="{FF2B5EF4-FFF2-40B4-BE49-F238E27FC236}">
                <a16:creationId xmlns:a16="http://schemas.microsoft.com/office/drawing/2014/main" id="{C609B64C-509F-4F06-9853-E16056C01B0C}"/>
              </a:ext>
            </a:extLst>
          </p:cNvPr>
          <p:cNvSpPr txBox="1">
            <a:spLocks/>
          </p:cNvSpPr>
          <p:nvPr/>
        </p:nvSpPr>
        <p:spPr>
          <a:xfrm>
            <a:off x="5396582" y="35341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 </a:t>
            </a:r>
            <a:r>
              <a:rPr lang="en-US" err="1"/>
              <a:t>Serviços</a:t>
            </a:r>
            <a:r>
              <a:rPr lang="en-US"/>
              <a:t> </a:t>
            </a:r>
            <a:r>
              <a:rPr lang="en-US" err="1"/>
              <a:t>essenciais</a:t>
            </a:r>
            <a:r>
              <a:rPr lang="en-US"/>
              <a:t> do </a:t>
            </a:r>
            <a:r>
              <a:rPr lang="en-US" err="1"/>
              <a:t>Poupatempo</a:t>
            </a:r>
            <a:r>
              <a:rPr lang="en-US"/>
              <a:t>.</a:t>
            </a:r>
          </a:p>
        </p:txBody>
      </p:sp>
      <p:grpSp>
        <p:nvGrpSpPr>
          <p:cNvPr id="114" name="Google Shape;15161;p81">
            <a:extLst>
              <a:ext uri="{FF2B5EF4-FFF2-40B4-BE49-F238E27FC236}">
                <a16:creationId xmlns:a16="http://schemas.microsoft.com/office/drawing/2014/main" id="{D94652D6-F552-484F-BCF2-0466A256DF06}"/>
              </a:ext>
            </a:extLst>
          </p:cNvPr>
          <p:cNvGrpSpPr/>
          <p:nvPr/>
        </p:nvGrpSpPr>
        <p:grpSpPr>
          <a:xfrm>
            <a:off x="1875358" y="1236330"/>
            <a:ext cx="421914" cy="423864"/>
            <a:chOff x="-1333975" y="2365850"/>
            <a:chExt cx="292225" cy="293575"/>
          </a:xfrm>
          <a:solidFill>
            <a:schemeClr val="accent1">
              <a:lumMod val="75000"/>
            </a:schemeClr>
          </a:solidFill>
        </p:grpSpPr>
        <p:sp>
          <p:nvSpPr>
            <p:cNvPr id="115" name="Google Shape;15162;p81">
              <a:extLst>
                <a:ext uri="{FF2B5EF4-FFF2-40B4-BE49-F238E27FC236}">
                  <a16:creationId xmlns:a16="http://schemas.microsoft.com/office/drawing/2014/main" id="{8D988D63-E38D-4DA2-9869-4DFF905B6269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163;p81">
              <a:extLst>
                <a:ext uri="{FF2B5EF4-FFF2-40B4-BE49-F238E27FC236}">
                  <a16:creationId xmlns:a16="http://schemas.microsoft.com/office/drawing/2014/main" id="{6B3B753B-BDBA-4BC2-BAC7-F33E0B22253C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164;p81">
              <a:extLst>
                <a:ext uri="{FF2B5EF4-FFF2-40B4-BE49-F238E27FC236}">
                  <a16:creationId xmlns:a16="http://schemas.microsoft.com/office/drawing/2014/main" id="{9E9A5DC8-F63D-4CC6-95EB-26E4F21BC36E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165;p81">
              <a:extLst>
                <a:ext uri="{FF2B5EF4-FFF2-40B4-BE49-F238E27FC236}">
                  <a16:creationId xmlns:a16="http://schemas.microsoft.com/office/drawing/2014/main" id="{40BB3CB4-BF82-44BA-96C2-9A4AD2052575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166;p81">
              <a:extLst>
                <a:ext uri="{FF2B5EF4-FFF2-40B4-BE49-F238E27FC236}">
                  <a16:creationId xmlns:a16="http://schemas.microsoft.com/office/drawing/2014/main" id="{779065A2-12C3-422D-AE99-F94E08CA3847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167;p81">
              <a:extLst>
                <a:ext uri="{FF2B5EF4-FFF2-40B4-BE49-F238E27FC236}">
                  <a16:creationId xmlns:a16="http://schemas.microsoft.com/office/drawing/2014/main" id="{D8B25AE9-6008-4B97-85AC-6C8BC5C8778F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168;p81">
              <a:extLst>
                <a:ext uri="{FF2B5EF4-FFF2-40B4-BE49-F238E27FC236}">
                  <a16:creationId xmlns:a16="http://schemas.microsoft.com/office/drawing/2014/main" id="{52F56DAF-7743-401B-9009-8C401A12E59A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169;p81">
              <a:extLst>
                <a:ext uri="{FF2B5EF4-FFF2-40B4-BE49-F238E27FC236}">
                  <a16:creationId xmlns:a16="http://schemas.microsoft.com/office/drawing/2014/main" id="{8B172F2C-7DFA-44D7-9AC3-3667AF5EEAF0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3438;p75">
            <a:extLst>
              <a:ext uri="{FF2B5EF4-FFF2-40B4-BE49-F238E27FC236}">
                <a16:creationId xmlns:a16="http://schemas.microsoft.com/office/drawing/2014/main" id="{4522F553-7F2B-4BB0-B9D3-98B1C39FAB4D}"/>
              </a:ext>
            </a:extLst>
          </p:cNvPr>
          <p:cNvGrpSpPr/>
          <p:nvPr/>
        </p:nvGrpSpPr>
        <p:grpSpPr>
          <a:xfrm>
            <a:off x="4386761" y="1267617"/>
            <a:ext cx="342615" cy="340186"/>
            <a:chOff x="890400" y="4399350"/>
            <a:chExt cx="486600" cy="483150"/>
          </a:xfrm>
          <a:solidFill>
            <a:srgbClr val="00B0F0"/>
          </a:solidFill>
        </p:grpSpPr>
        <p:sp>
          <p:nvSpPr>
            <p:cNvPr id="128" name="Google Shape;13439;p75">
              <a:extLst>
                <a:ext uri="{FF2B5EF4-FFF2-40B4-BE49-F238E27FC236}">
                  <a16:creationId xmlns:a16="http://schemas.microsoft.com/office/drawing/2014/main" id="{BA15789B-8CC7-43F0-8DC7-C47437450CFD}"/>
                </a:ext>
              </a:extLst>
            </p:cNvPr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" name="Google Shape;13440;p75">
              <a:extLst>
                <a:ext uri="{FF2B5EF4-FFF2-40B4-BE49-F238E27FC236}">
                  <a16:creationId xmlns:a16="http://schemas.microsoft.com/office/drawing/2014/main" id="{B346D921-D8AE-4D28-9ED6-D6A6230FB54C}"/>
                </a:ext>
              </a:extLst>
            </p:cNvPr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" name="Google Shape;13441;p75">
              <a:extLst>
                <a:ext uri="{FF2B5EF4-FFF2-40B4-BE49-F238E27FC236}">
                  <a16:creationId xmlns:a16="http://schemas.microsoft.com/office/drawing/2014/main" id="{521FB7EE-084C-4C8C-91E4-4AE07435EBF1}"/>
                </a:ext>
              </a:extLst>
            </p:cNvPr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1" name="Google Shape;14208;p78">
            <a:extLst>
              <a:ext uri="{FF2B5EF4-FFF2-40B4-BE49-F238E27FC236}">
                <a16:creationId xmlns:a16="http://schemas.microsoft.com/office/drawing/2014/main" id="{56B9C2B3-068C-4109-8C43-C84E5560BBD7}"/>
              </a:ext>
            </a:extLst>
          </p:cNvPr>
          <p:cNvGrpSpPr/>
          <p:nvPr/>
        </p:nvGrpSpPr>
        <p:grpSpPr>
          <a:xfrm>
            <a:off x="7161482" y="1267617"/>
            <a:ext cx="366963" cy="352768"/>
            <a:chOff x="-31889075" y="2658950"/>
            <a:chExt cx="302475" cy="290775"/>
          </a:xfrm>
          <a:solidFill>
            <a:srgbClr val="00B0F0"/>
          </a:solidFill>
        </p:grpSpPr>
        <p:sp>
          <p:nvSpPr>
            <p:cNvPr id="132" name="Google Shape;14209;p78">
              <a:extLst>
                <a:ext uri="{FF2B5EF4-FFF2-40B4-BE49-F238E27FC236}">
                  <a16:creationId xmlns:a16="http://schemas.microsoft.com/office/drawing/2014/main" id="{A3CECF69-731B-4C9D-BA89-79F2933C579D}"/>
                </a:ext>
              </a:extLst>
            </p:cNvPr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210;p78">
              <a:extLst>
                <a:ext uri="{FF2B5EF4-FFF2-40B4-BE49-F238E27FC236}">
                  <a16:creationId xmlns:a16="http://schemas.microsoft.com/office/drawing/2014/main" id="{D5E655FF-45AC-481E-A482-CAECA5AFA541}"/>
                </a:ext>
              </a:extLst>
            </p:cNvPr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Retângulo 133" descr="Train">
            <a:extLst>
              <a:ext uri="{FF2B5EF4-FFF2-40B4-BE49-F238E27FC236}">
                <a16:creationId xmlns:a16="http://schemas.microsoft.com/office/drawing/2014/main" id="{9C9A6269-9118-46C0-A88E-9CAFFDC785B5}"/>
              </a:ext>
            </a:extLst>
          </p:cNvPr>
          <p:cNvSpPr/>
          <p:nvPr/>
        </p:nvSpPr>
        <p:spPr>
          <a:xfrm>
            <a:off x="3118309" y="3079060"/>
            <a:ext cx="467578" cy="46757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35" name="Google Shape;13902;p77">
            <a:extLst>
              <a:ext uri="{FF2B5EF4-FFF2-40B4-BE49-F238E27FC236}">
                <a16:creationId xmlns:a16="http://schemas.microsoft.com/office/drawing/2014/main" id="{96CD0F4D-D1B7-4B7D-B4F2-9A3C1CD67904}"/>
              </a:ext>
            </a:extLst>
          </p:cNvPr>
          <p:cNvGrpSpPr/>
          <p:nvPr/>
        </p:nvGrpSpPr>
        <p:grpSpPr>
          <a:xfrm>
            <a:off x="6100004" y="3127892"/>
            <a:ext cx="358056" cy="369913"/>
            <a:chOff x="-62148000" y="1930075"/>
            <a:chExt cx="309550" cy="319800"/>
          </a:xfrm>
          <a:solidFill>
            <a:srgbClr val="00B0F0"/>
          </a:solidFill>
        </p:grpSpPr>
        <p:sp>
          <p:nvSpPr>
            <p:cNvPr id="136" name="Google Shape;13903;p77">
              <a:extLst>
                <a:ext uri="{FF2B5EF4-FFF2-40B4-BE49-F238E27FC236}">
                  <a16:creationId xmlns:a16="http://schemas.microsoft.com/office/drawing/2014/main" id="{4682A98D-8F31-4E19-9E41-D59EEF3C9AA6}"/>
                </a:ext>
              </a:extLst>
            </p:cNvPr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904;p77">
              <a:extLst>
                <a:ext uri="{FF2B5EF4-FFF2-40B4-BE49-F238E27FC236}">
                  <a16:creationId xmlns:a16="http://schemas.microsoft.com/office/drawing/2014/main" id="{1D037EF2-D099-4962-9EB5-CE0C5C3A73D0}"/>
                </a:ext>
              </a:extLst>
            </p:cNvPr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21312" y="546981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Problematicas</a:t>
            </a:r>
            <a:endParaRPr sz="300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591132" y="2518432"/>
            <a:ext cx="2615100" cy="1054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Fora de funcionamento </a:t>
            </a: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6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F6B3A2C4-FE26-464B-AD7D-3AA29F67B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938" y="1590858"/>
            <a:ext cx="3170415" cy="3170415"/>
          </a:xfrm>
          <a:prstGeom prst="rect">
            <a:avLst/>
          </a:prstGeom>
        </p:spPr>
      </p:pic>
      <p:grpSp>
        <p:nvGrpSpPr>
          <p:cNvPr id="272" name="Google Shape;2114;p37">
            <a:extLst>
              <a:ext uri="{FF2B5EF4-FFF2-40B4-BE49-F238E27FC236}">
                <a16:creationId xmlns:a16="http://schemas.microsoft.com/office/drawing/2014/main" id="{F382178B-165F-4862-AAE4-5D050FF72088}"/>
              </a:ext>
            </a:extLst>
          </p:cNvPr>
          <p:cNvGrpSpPr/>
          <p:nvPr/>
        </p:nvGrpSpPr>
        <p:grpSpPr>
          <a:xfrm>
            <a:off x="731647" y="572644"/>
            <a:ext cx="635100" cy="733490"/>
            <a:chOff x="731647" y="1650460"/>
            <a:chExt cx="635100" cy="733490"/>
          </a:xfrm>
        </p:grpSpPr>
        <p:grpSp>
          <p:nvGrpSpPr>
            <p:cNvPr id="273" name="Google Shape;2115;p37">
              <a:extLst>
                <a:ext uri="{FF2B5EF4-FFF2-40B4-BE49-F238E27FC236}">
                  <a16:creationId xmlns:a16="http://schemas.microsoft.com/office/drawing/2014/main" id="{AAAF620C-DDF1-4660-839D-1F34D4406837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78" name="Google Shape;2116;p37">
                <a:extLst>
                  <a:ext uri="{FF2B5EF4-FFF2-40B4-BE49-F238E27FC236}">
                    <a16:creationId xmlns:a16="http://schemas.microsoft.com/office/drawing/2014/main" id="{013CB057-5BDE-4223-9E21-003EA2BE50DA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117;p37">
                <a:extLst>
                  <a:ext uri="{FF2B5EF4-FFF2-40B4-BE49-F238E27FC236}">
                    <a16:creationId xmlns:a16="http://schemas.microsoft.com/office/drawing/2014/main" id="{E0E1DF5B-AD67-4ED5-95B2-08D1E80EE540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118;p37">
              <a:extLst>
                <a:ext uri="{FF2B5EF4-FFF2-40B4-BE49-F238E27FC236}">
                  <a16:creationId xmlns:a16="http://schemas.microsoft.com/office/drawing/2014/main" id="{44DB8322-F26C-41D8-8753-948828C29CFF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75" name="Google Shape;2119;p37">
                <a:extLst>
                  <a:ext uri="{FF2B5EF4-FFF2-40B4-BE49-F238E27FC236}">
                    <a16:creationId xmlns:a16="http://schemas.microsoft.com/office/drawing/2014/main" id="{65D00893-7950-4BE9-9521-991034F5406D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6" name="Google Shape;2120;p37">
                <a:extLst>
                  <a:ext uri="{FF2B5EF4-FFF2-40B4-BE49-F238E27FC236}">
                    <a16:creationId xmlns:a16="http://schemas.microsoft.com/office/drawing/2014/main" id="{BBF62718-28E5-4709-A053-DFCE7052B1A0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7" name="Google Shape;2121;p37">
                <a:extLst>
                  <a:ext uri="{FF2B5EF4-FFF2-40B4-BE49-F238E27FC236}">
                    <a16:creationId xmlns:a16="http://schemas.microsoft.com/office/drawing/2014/main" id="{5A625C03-7DA4-4543-AE21-61F59DB4524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80" name="Google Shape;2148;p37">
            <a:extLst>
              <a:ext uri="{FF2B5EF4-FFF2-40B4-BE49-F238E27FC236}">
                <a16:creationId xmlns:a16="http://schemas.microsoft.com/office/drawing/2014/main" id="{19EB4635-7FC5-4750-B0CC-4E293DE28405}"/>
              </a:ext>
            </a:extLst>
          </p:cNvPr>
          <p:cNvSpPr txBox="1">
            <a:spLocks/>
          </p:cNvSpPr>
          <p:nvPr/>
        </p:nvSpPr>
        <p:spPr>
          <a:xfrm>
            <a:off x="813816" y="7235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01</a:t>
            </a:r>
          </a:p>
        </p:txBody>
      </p:sp>
      <p:sp>
        <p:nvSpPr>
          <p:cNvPr id="293" name="Google Shape;2139;p37">
            <a:extLst>
              <a:ext uri="{FF2B5EF4-FFF2-40B4-BE49-F238E27FC236}">
                <a16:creationId xmlns:a16="http://schemas.microsoft.com/office/drawing/2014/main" id="{17B35891-E993-4DB2-8B7A-9FB51722D441}"/>
              </a:ext>
            </a:extLst>
          </p:cNvPr>
          <p:cNvSpPr txBox="1">
            <a:spLocks/>
          </p:cNvSpPr>
          <p:nvPr/>
        </p:nvSpPr>
        <p:spPr>
          <a:xfrm>
            <a:off x="1591132" y="1590858"/>
            <a:ext cx="2615100" cy="793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2000"/>
              <a:t>Mal desempenho do hardware</a:t>
            </a:r>
          </a:p>
          <a:p>
            <a:pPr>
              <a:buClr>
                <a:schemeClr val="dk1"/>
              </a:buClr>
              <a:buSzPts val="1100"/>
            </a:pPr>
            <a:endParaRPr lang="pt-BR" sz="2000"/>
          </a:p>
        </p:txBody>
      </p:sp>
      <p:sp>
        <p:nvSpPr>
          <p:cNvPr id="294" name="Google Shape;2139;p37">
            <a:extLst>
              <a:ext uri="{FF2B5EF4-FFF2-40B4-BE49-F238E27FC236}">
                <a16:creationId xmlns:a16="http://schemas.microsoft.com/office/drawing/2014/main" id="{F383634F-6D7B-49BE-A362-8D01107F2D1C}"/>
              </a:ext>
            </a:extLst>
          </p:cNvPr>
          <p:cNvSpPr txBox="1">
            <a:spLocks/>
          </p:cNvSpPr>
          <p:nvPr/>
        </p:nvSpPr>
        <p:spPr>
          <a:xfrm>
            <a:off x="1591132" y="513042"/>
            <a:ext cx="2615100" cy="793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2000"/>
              <a:t>Nenhuma monitoração focada no hardware</a:t>
            </a:r>
          </a:p>
        </p:txBody>
      </p:sp>
      <p:sp>
        <p:nvSpPr>
          <p:cNvPr id="295" name="Google Shape;2139;p37">
            <a:extLst>
              <a:ext uri="{FF2B5EF4-FFF2-40B4-BE49-F238E27FC236}">
                <a16:creationId xmlns:a16="http://schemas.microsoft.com/office/drawing/2014/main" id="{5761AE3E-3028-4E12-B0B2-BE3F4AADC54E}"/>
              </a:ext>
            </a:extLst>
          </p:cNvPr>
          <p:cNvSpPr txBox="1">
            <a:spLocks/>
          </p:cNvSpPr>
          <p:nvPr/>
        </p:nvSpPr>
        <p:spPr>
          <a:xfrm>
            <a:off x="1591132" y="3748286"/>
            <a:ext cx="2615100" cy="793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2000"/>
              <a:t>Demora na resolução do problema.</a:t>
            </a:r>
          </a:p>
          <a:p>
            <a:pPr>
              <a:buClr>
                <a:schemeClr val="dk1"/>
              </a:buClr>
              <a:buSzPts val="1100"/>
            </a:pPr>
            <a:endParaRPr lang="pt-BR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Proposta</a:t>
            </a:r>
            <a:endParaRPr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Monitoramento em tempo real</a:t>
            </a:r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47716" y="1897349"/>
            <a:ext cx="3554444" cy="841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Captação do Desempenho dos componentes (CPU, RAM, Disco);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Dashboard interativa</a:t>
            </a:r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7" y="3593592"/>
            <a:ext cx="2438419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Emissão de alertas em tempo real</a:t>
            </a: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58693" y="1040024"/>
            <a:ext cx="2986049" cy="133319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Personas</a:t>
            </a:r>
          </a:p>
        </p:txBody>
      </p:sp>
      <p:grpSp>
        <p:nvGrpSpPr>
          <p:cNvPr id="3013" name="Google Shape;3013;p53"/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3014" name="Google Shape;3014;p53"/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3"/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3"/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3"/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3"/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3"/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3"/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/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/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/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/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/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/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/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/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/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/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/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/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/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/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/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/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/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/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/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/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/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/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/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/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/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/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/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/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/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/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/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/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/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/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/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/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/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/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/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/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/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/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/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/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/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/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/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/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/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/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/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/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/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/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/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/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/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/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/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/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/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/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/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/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/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/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/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/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/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/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/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/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/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/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/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/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/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/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/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/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/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/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/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/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/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/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/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/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/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/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/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/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/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/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/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/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/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184125" y="1068201"/>
            <a:ext cx="2978415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/>
              <a:t>Bruna Silva, Gerente da Central</a:t>
            </a:r>
            <a:endParaRPr lang="en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126673" y="1429658"/>
            <a:ext cx="3068099" cy="820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</a:t>
            </a:r>
            <a:r>
              <a:rPr lang="pt-BR">
                <a:latin typeface="Barlow Semi Condensed"/>
                <a:ea typeface="Barlow Semi Condensed"/>
                <a:cs typeface="Barlow Semi Condensed"/>
                <a:sym typeface="Barlow Semi Condensed"/>
              </a:rPr>
              <a:t>Seria</a:t>
            </a:r>
            <a:r>
              <a:rPr lang="pt-BR"/>
              <a:t> de muita ajuda uma ferramenta para monitorar o funcionamento de todos os totens</a:t>
            </a:r>
            <a:r>
              <a:rPr lang="pt-BR">
                <a:latin typeface="Barlow Semi Condensed"/>
                <a:ea typeface="Barlow Semi Condensed"/>
                <a:cs typeface="Barlow Semi Condensed"/>
                <a:sym typeface="Barlow Semi Condensed"/>
              </a:rPr>
              <a:t>...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”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57" name="Google Shape;3009;p53">
            <a:extLst>
              <a:ext uri="{FF2B5EF4-FFF2-40B4-BE49-F238E27FC236}">
                <a16:creationId xmlns:a16="http://schemas.microsoft.com/office/drawing/2014/main" id="{BFF22366-99AF-4B90-940E-EB6FA1C1667C}"/>
              </a:ext>
            </a:extLst>
          </p:cNvPr>
          <p:cNvSpPr/>
          <p:nvPr/>
        </p:nvSpPr>
        <p:spPr>
          <a:xfrm>
            <a:off x="867101" y="2679107"/>
            <a:ext cx="2986049" cy="133319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3150;p53">
            <a:extLst>
              <a:ext uri="{FF2B5EF4-FFF2-40B4-BE49-F238E27FC236}">
                <a16:creationId xmlns:a16="http://schemas.microsoft.com/office/drawing/2014/main" id="{8E418385-C75F-4888-97D4-0970AA5D1026}"/>
              </a:ext>
            </a:extLst>
          </p:cNvPr>
          <p:cNvSpPr txBox="1">
            <a:spLocks/>
          </p:cNvSpPr>
          <p:nvPr/>
        </p:nvSpPr>
        <p:spPr>
          <a:xfrm>
            <a:off x="892533" y="2707284"/>
            <a:ext cx="297841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pt-BR"/>
              <a:t>William Mendes, TI Local</a:t>
            </a:r>
          </a:p>
        </p:txBody>
      </p:sp>
      <p:sp>
        <p:nvSpPr>
          <p:cNvPr id="159" name="Google Shape;3151;p53">
            <a:extLst>
              <a:ext uri="{FF2B5EF4-FFF2-40B4-BE49-F238E27FC236}">
                <a16:creationId xmlns:a16="http://schemas.microsoft.com/office/drawing/2014/main" id="{604614F0-A99D-48DA-84DA-86AAAAA7B6CD}"/>
              </a:ext>
            </a:extLst>
          </p:cNvPr>
          <p:cNvSpPr txBox="1">
            <a:spLocks/>
          </p:cNvSpPr>
          <p:nvPr/>
        </p:nvSpPr>
        <p:spPr>
          <a:xfrm>
            <a:off x="916883" y="3055525"/>
            <a:ext cx="2857094" cy="820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/>
              <a:t>“Gostaria de uma aplicação que me ajudasse a monitorar os componentes de hardware...”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e Metodologias</a:t>
            </a:r>
            <a:endParaRPr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2183157" y="1846562"/>
            <a:ext cx="4727700" cy="3034662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SCRUM</a:t>
            </a:r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Design Sprint</a:t>
            </a:r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err="1"/>
              <a:t>Planner</a:t>
            </a:r>
            <a:r>
              <a:rPr lang="pt-BR" sz="2500"/>
              <a:t> (</a:t>
            </a:r>
            <a:r>
              <a:rPr lang="pt-BR" sz="2500" err="1"/>
              <a:t>Kanban</a:t>
            </a:r>
            <a:r>
              <a:rPr lang="pt-BR" sz="2500"/>
              <a:t>)</a:t>
            </a:r>
            <a:endParaRPr sz="2500"/>
          </a:p>
        </p:txBody>
      </p:sp>
      <p:grpSp>
        <p:nvGrpSpPr>
          <p:cNvPr id="2937" name="Google Shape;2937;p51"/>
          <p:cNvGrpSpPr/>
          <p:nvPr/>
        </p:nvGrpSpPr>
        <p:grpSpPr>
          <a:xfrm>
            <a:off x="2021644" y="1606650"/>
            <a:ext cx="175013" cy="27000"/>
            <a:chOff x="5662375" y="212375"/>
            <a:chExt cx="175013" cy="27000"/>
          </a:xfrm>
        </p:grpSpPr>
        <p:sp>
          <p:nvSpPr>
            <p:cNvPr id="2938" name="Google Shape;293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51"/>
          <p:cNvGrpSpPr/>
          <p:nvPr/>
        </p:nvGrpSpPr>
        <p:grpSpPr>
          <a:xfrm>
            <a:off x="6949194" y="1590762"/>
            <a:ext cx="175013" cy="27000"/>
            <a:chOff x="5662375" y="212375"/>
            <a:chExt cx="175013" cy="27000"/>
          </a:xfrm>
        </p:grpSpPr>
        <p:sp>
          <p:nvSpPr>
            <p:cNvPr id="2946" name="Google Shape;294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Diagrama de Solução de Negócio</a:t>
            </a:r>
            <a:endParaRPr/>
          </a:p>
        </p:txBody>
      </p:sp>
      <p:pic>
        <p:nvPicPr>
          <p:cNvPr id="2" name="Imagem 2" descr="Uma imagem contendo Gráfico&#10;&#10;Descrição gerada automaticamente">
            <a:extLst>
              <a:ext uri="{FF2B5EF4-FFF2-40B4-BE49-F238E27FC236}">
                <a16:creationId xmlns:a16="http://schemas.microsoft.com/office/drawing/2014/main" id="{12862DC5-39F4-ED34-1548-FD51F8D78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3" t="14096" r="16350" b="17711"/>
          <a:stretch/>
        </p:blipFill>
        <p:spPr>
          <a:xfrm>
            <a:off x="892419" y="862380"/>
            <a:ext cx="7149650" cy="41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Técnico</a:t>
            </a:r>
            <a:endParaRPr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70C90137-E918-4C76-8386-7976E05A1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7" t="9283" r="2847" b="10572"/>
          <a:stretch/>
        </p:blipFill>
        <p:spPr>
          <a:xfrm>
            <a:off x="908651" y="911028"/>
            <a:ext cx="7326698" cy="35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8891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CFDD1B2CAD7546B60E55C07A86393C" ma:contentTypeVersion="9" ma:contentTypeDescription="Crie um novo documento." ma:contentTypeScope="" ma:versionID="9cd823f529fcf7605bb9168d83f71d31">
  <xsd:schema xmlns:xsd="http://www.w3.org/2001/XMLSchema" xmlns:xs="http://www.w3.org/2001/XMLSchema" xmlns:p="http://schemas.microsoft.com/office/2006/metadata/properties" xmlns:ns2="93df9749-2e2e-4b03-97b6-02f28a4f49b8" xmlns:ns3="baec3224-d2f5-41eb-8c54-338f5702dece" targetNamespace="http://schemas.microsoft.com/office/2006/metadata/properties" ma:root="true" ma:fieldsID="a023625c274c4dc3ae4e6fb780e13bac" ns2:_="" ns3:_="">
    <xsd:import namespace="93df9749-2e2e-4b03-97b6-02f28a4f49b8"/>
    <xsd:import namespace="baec3224-d2f5-41eb-8c54-338f5702de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f9749-2e2e-4b03-97b6-02f28a4f49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c3224-d2f5-41eb-8c54-338f5702dec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05c5e31-7ded-43e6-b873-9ec53e08306c}" ma:internalName="TaxCatchAll" ma:showField="CatchAllData" ma:web="baec3224-d2f5-41eb-8c54-338f5702de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aec3224-d2f5-41eb-8c54-338f5702dece" xsi:nil="true"/>
    <lcf76f155ced4ddcb4097134ff3c332f xmlns="93df9749-2e2e-4b03-97b6-02f28a4f49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8BAD0BD-1E3E-450B-9352-C512A79F39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F79B8E-9207-4A0C-9A64-6DD609B5B5A5}">
  <ds:schemaRefs>
    <ds:schemaRef ds:uri="93df9749-2e2e-4b03-97b6-02f28a4f49b8"/>
    <ds:schemaRef ds:uri="baec3224-d2f5-41eb-8c54-338f5702de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FB450C9-BDE9-4B09-BC1C-7DB452A41032}">
  <ds:schemaRefs>
    <ds:schemaRef ds:uri="93df9749-2e2e-4b03-97b6-02f28a4f49b8"/>
    <ds:schemaRef ds:uri="baec3224-d2f5-41eb-8c54-338f5702dece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13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Technology Consulting by Slidesgo</vt:lpstr>
      <vt:lpstr>Poupa Atendimento</vt:lpstr>
      <vt:lpstr>Equipe</vt:lpstr>
      <vt:lpstr>Contexto</vt:lpstr>
      <vt:lpstr>Problematicas</vt:lpstr>
      <vt:lpstr>Solução Proposta</vt:lpstr>
      <vt:lpstr>Personas</vt:lpstr>
      <vt:lpstr>Ferramentas e Metodologias</vt:lpstr>
      <vt:lpstr>Diagrama de Solução de Negócio</vt:lpstr>
      <vt:lpstr>Diagrama Técnico</vt:lpstr>
      <vt:lpstr>Diagrama de Classe</vt:lpstr>
      <vt:lpstr>Site</vt:lpstr>
      <vt:lpstr>Agradecimentos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Maciel V Freitas</dc:creator>
  <cp:revision>2</cp:revision>
  <dcterms:modified xsi:type="dcterms:W3CDTF">2022-12-02T02:11:18Z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0x0101007ACFDD1B2CAD7546B60E55C07A86393C</vt:lpwstr>
  </property>
  <property fmtid="{D5CDD505-2E9C-101B-9397-08002B2CF9AE}" pid="3" name="MediaServiceImageTags">
    <vt:lpwstr/>
  </property>
</Properties>
</file>