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13"/>
  </p:notesMasterIdLst>
  <p:sldIdLst>
    <p:sldId id="256" r:id="rId3"/>
    <p:sldId id="275" r:id="rId4"/>
    <p:sldId id="259" r:id="rId5"/>
    <p:sldId id="258" r:id="rId6"/>
    <p:sldId id="276" r:id="rId7"/>
    <p:sldId id="287" r:id="rId8"/>
    <p:sldId id="263" r:id="rId9"/>
    <p:sldId id="262" r:id="rId10"/>
    <p:sldId id="268" r:id="rId11"/>
    <p:sldId id="261" r:id="rId12"/>
  </p:sldIdLst>
  <p:sldSz cx="9144000" cy="5143500" type="screen16x9"/>
  <p:notesSz cx="6858000" cy="9144000"/>
  <p:embeddedFontLst>
    <p:embeddedFont>
      <p:font typeface="Exo 2" panose="020B0604020202020204" charset="0"/>
      <p:regular r:id="rId14"/>
      <p:bold r:id="rId15"/>
      <p:italic r:id="rId16"/>
      <p:boldItalic r:id="rId17"/>
    </p:embeddedFont>
    <p:embeddedFont>
      <p:font typeface="Lexend Deca" panose="020B0604020202020204" charset="0"/>
      <p:regular r:id="rId18"/>
      <p:bold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B8633B-1B73-9127-B7BA-B968E02D6890}" v="1335" dt="2022-06-08T16:56:22.676"/>
  </p1510:revLst>
</p1510:revInfo>
</file>

<file path=ppt/tableStyles.xml><?xml version="1.0" encoding="utf-8"?>
<a:tblStyleLst xmlns:a="http://schemas.openxmlformats.org/drawingml/2006/main" def="{7C061D87-4175-4212-A8C8-D3569B9A5CC4}">
  <a:tblStyle styleId="{7C061D87-4175-4212-A8C8-D3569B9A5C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e96d0e160d_0_27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8" name="Google Shape;1628;ge96d0e160d_0_27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e96d0e160d_0_27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e96d0e160d_0_27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e96d0e160d_0_42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e96d0e160d_0_42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e96d0e160d_0_13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e96d0e160d_0_13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2738524" y="-1261969"/>
            <a:ext cx="5174619" cy="7636318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75" y="1104425"/>
            <a:ext cx="3341400" cy="230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62075" y="3765352"/>
            <a:ext cx="34539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727375" y="-947525"/>
            <a:ext cx="1376100" cy="14037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276250" y="4673700"/>
            <a:ext cx="1376100" cy="14037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44100" y="766725"/>
            <a:ext cx="1376100" cy="14037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 rot="5400000" flipH="1">
            <a:off x="-400616" y="-1276008"/>
            <a:ext cx="5174619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960625" y="938650"/>
            <a:ext cx="7222800" cy="34659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hasCustomPrompt="1"/>
          </p:nvPr>
        </p:nvSpPr>
        <p:spPr>
          <a:xfrm>
            <a:off x="953925" y="1387300"/>
            <a:ext cx="7236300" cy="21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1"/>
          </p:nvPr>
        </p:nvSpPr>
        <p:spPr>
          <a:xfrm>
            <a:off x="1284000" y="34114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1"/>
          <p:cNvGrpSpPr/>
          <p:nvPr/>
        </p:nvGrpSpPr>
        <p:grpSpPr>
          <a:xfrm>
            <a:off x="7573763" y="587838"/>
            <a:ext cx="547100" cy="84300"/>
            <a:chOff x="904575" y="816225"/>
            <a:chExt cx="547100" cy="84300"/>
          </a:xfrm>
        </p:grpSpPr>
        <p:sp>
          <p:nvSpPr>
            <p:cNvPr id="78" name="Google Shape;78;p11"/>
            <p:cNvSpPr/>
            <p:nvPr/>
          </p:nvSpPr>
          <p:spPr>
            <a:xfrm>
              <a:off x="904575" y="816225"/>
              <a:ext cx="84300" cy="84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1135975" y="816225"/>
              <a:ext cx="84300" cy="8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1367375" y="816225"/>
              <a:ext cx="84300" cy="8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/>
          <p:nvPr/>
        </p:nvSpPr>
        <p:spPr>
          <a:xfrm>
            <a:off x="2640300" y="-997312"/>
            <a:ext cx="1376100" cy="1403700"/>
          </a:xfrm>
          <a:prstGeom prst="roundRect">
            <a:avLst>
              <a:gd name="adj" fmla="val 9645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-973550" y="1387288"/>
            <a:ext cx="1376100" cy="1403700"/>
          </a:xfrm>
          <a:prstGeom prst="roundRect">
            <a:avLst>
              <a:gd name="adj" fmla="val 9645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8794625" y="2380213"/>
            <a:ext cx="1376100" cy="1403700"/>
          </a:xfrm>
          <a:prstGeom prst="roundRect">
            <a:avLst>
              <a:gd name="adj" fmla="val 9645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/>
          <p:nvPr/>
        </p:nvSpPr>
        <p:spPr>
          <a:xfrm>
            <a:off x="4572475" y="4813313"/>
            <a:ext cx="1376100" cy="1403700"/>
          </a:xfrm>
          <a:prstGeom prst="roundRect">
            <a:avLst>
              <a:gd name="adj" fmla="val 9645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 rot="-5400000">
            <a:off x="2738524" y="-1261969"/>
            <a:ext cx="5174619" cy="7636318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280500" y="1374800"/>
            <a:ext cx="8583000" cy="34425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280500" y="-3323825"/>
            <a:ext cx="8583000" cy="41487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2069613" y="1827036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2069613" y="2291626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/>
          </p:nvPr>
        </p:nvSpPr>
        <p:spPr>
          <a:xfrm>
            <a:off x="5922982" y="1827036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3"/>
          </p:nvPr>
        </p:nvSpPr>
        <p:spPr>
          <a:xfrm>
            <a:off x="5922983" y="2291626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/>
          </p:nvPr>
        </p:nvSpPr>
        <p:spPr>
          <a:xfrm>
            <a:off x="2069613" y="3337699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2069613" y="380230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6"/>
          </p:nvPr>
        </p:nvSpPr>
        <p:spPr>
          <a:xfrm>
            <a:off x="5922982" y="3337699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7"/>
          </p:nvPr>
        </p:nvSpPr>
        <p:spPr>
          <a:xfrm>
            <a:off x="5922983" y="380230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8" hasCustomPrompt="1"/>
          </p:nvPr>
        </p:nvSpPr>
        <p:spPr>
          <a:xfrm>
            <a:off x="874125" y="1810413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9" hasCustomPrompt="1"/>
          </p:nvPr>
        </p:nvSpPr>
        <p:spPr>
          <a:xfrm>
            <a:off x="874125" y="3289913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4300" y="1810413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4" hasCustomPrompt="1"/>
          </p:nvPr>
        </p:nvSpPr>
        <p:spPr>
          <a:xfrm>
            <a:off x="4724300" y="3289913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903125" y="1839424"/>
            <a:ext cx="990300" cy="990300"/>
          </a:xfrm>
          <a:prstGeom prst="roundRect">
            <a:avLst>
              <a:gd name="adj" fmla="val 7306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903125" y="3318874"/>
            <a:ext cx="990300" cy="990300"/>
          </a:xfrm>
          <a:prstGeom prst="roundRect">
            <a:avLst>
              <a:gd name="adj" fmla="val 7306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05" name="Google Shape;105;p13"/>
          <p:cNvGrpSpPr/>
          <p:nvPr/>
        </p:nvGrpSpPr>
        <p:grpSpPr>
          <a:xfrm>
            <a:off x="280500" y="1057688"/>
            <a:ext cx="547100" cy="84300"/>
            <a:chOff x="904575" y="816225"/>
            <a:chExt cx="547100" cy="84300"/>
          </a:xfrm>
        </p:grpSpPr>
        <p:sp>
          <p:nvSpPr>
            <p:cNvPr id="106" name="Google Shape;106;p13"/>
            <p:cNvSpPr/>
            <p:nvPr/>
          </p:nvSpPr>
          <p:spPr>
            <a:xfrm>
              <a:off x="904575" y="816225"/>
              <a:ext cx="84300" cy="84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135975" y="816225"/>
              <a:ext cx="84300" cy="8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367375" y="816225"/>
              <a:ext cx="84300" cy="8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3"/>
          <p:cNvSpPr/>
          <p:nvPr/>
        </p:nvSpPr>
        <p:spPr>
          <a:xfrm>
            <a:off x="4753250" y="1839424"/>
            <a:ext cx="990300" cy="990300"/>
          </a:xfrm>
          <a:prstGeom prst="roundRect">
            <a:avLst>
              <a:gd name="adj" fmla="val 7306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4753250" y="3318874"/>
            <a:ext cx="990300" cy="990300"/>
          </a:xfrm>
          <a:prstGeom prst="roundRect">
            <a:avLst>
              <a:gd name="adj" fmla="val 7306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1867775" y="3326575"/>
            <a:ext cx="352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1"/>
          </p:nvPr>
        </p:nvSpPr>
        <p:spPr>
          <a:xfrm>
            <a:off x="1867775" y="1358250"/>
            <a:ext cx="4961100" cy="14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/>
          <p:nvPr/>
        </p:nvSpPr>
        <p:spPr>
          <a:xfrm rot="5400000" flipH="1">
            <a:off x="792909" y="-1276008"/>
            <a:ext cx="5174619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091925" y="-836800"/>
            <a:ext cx="1376100" cy="1403700"/>
          </a:xfrm>
          <a:prstGeom prst="roundRect">
            <a:avLst>
              <a:gd name="adj" fmla="val 6484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-839625" y="3260025"/>
            <a:ext cx="1376100" cy="1403700"/>
          </a:xfrm>
          <a:prstGeom prst="roundRect">
            <a:avLst>
              <a:gd name="adj" fmla="val 7712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ONE_COLUMN_TEXT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 rot="5400000" flipH="1">
            <a:off x="-1216391" y="-1276008"/>
            <a:ext cx="5174619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 rot="-5400000" flipH="1">
            <a:off x="5195924" y="-1246406"/>
            <a:ext cx="5174619" cy="7636318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1160525" y="1034575"/>
            <a:ext cx="6822900" cy="3273900"/>
          </a:xfrm>
          <a:prstGeom prst="roundRect">
            <a:avLst>
              <a:gd name="adj" fmla="val 3351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1980150" y="1375650"/>
            <a:ext cx="5183700" cy="17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ubTitle" idx="1"/>
          </p:nvPr>
        </p:nvSpPr>
        <p:spPr>
          <a:xfrm>
            <a:off x="2254100" y="3187900"/>
            <a:ext cx="4635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1160525" y="711688"/>
            <a:ext cx="547100" cy="84300"/>
            <a:chOff x="904575" y="816225"/>
            <a:chExt cx="547100" cy="84300"/>
          </a:xfrm>
        </p:grpSpPr>
        <p:sp>
          <p:nvSpPr>
            <p:cNvPr id="124" name="Google Shape;124;p15"/>
            <p:cNvSpPr/>
            <p:nvPr/>
          </p:nvSpPr>
          <p:spPr>
            <a:xfrm>
              <a:off x="904575" y="816225"/>
              <a:ext cx="84300" cy="84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135975" y="816225"/>
              <a:ext cx="84300" cy="8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367375" y="816225"/>
              <a:ext cx="84300" cy="8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15"/>
          <p:cNvSpPr/>
          <p:nvPr/>
        </p:nvSpPr>
        <p:spPr>
          <a:xfrm>
            <a:off x="2916225" y="-934750"/>
            <a:ext cx="1376100" cy="1403700"/>
          </a:xfrm>
          <a:prstGeom prst="roundRect">
            <a:avLst>
              <a:gd name="adj" fmla="val 8444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8623275" y="2527050"/>
            <a:ext cx="1376100" cy="1403700"/>
          </a:xfrm>
          <a:prstGeom prst="roundRect">
            <a:avLst>
              <a:gd name="adj" fmla="val 8444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402450" y="4682825"/>
            <a:ext cx="1376100" cy="1403700"/>
          </a:xfrm>
          <a:prstGeom prst="roundRect">
            <a:avLst>
              <a:gd name="adj" fmla="val 8444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 rot="-5400000">
            <a:off x="3495849" y="-1261969"/>
            <a:ext cx="5174619" cy="7636318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526600" y="579900"/>
            <a:ext cx="6731100" cy="40938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944075" y="2093175"/>
            <a:ext cx="44235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944075" y="826025"/>
            <a:ext cx="3197700" cy="11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8353400" y="-524975"/>
            <a:ext cx="1376100" cy="1403700"/>
          </a:xfrm>
          <a:prstGeom prst="roundRect">
            <a:avLst>
              <a:gd name="adj" fmla="val 9205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8353400" y="4589550"/>
            <a:ext cx="1376100" cy="1403700"/>
          </a:xfrm>
          <a:prstGeom prst="roundRect">
            <a:avLst>
              <a:gd name="adj" fmla="val 9205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 rot="5400000" flipH="1">
            <a:off x="792909" y="-1276008"/>
            <a:ext cx="5174619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1188300" y="-578500"/>
            <a:ext cx="6767400" cy="1403400"/>
          </a:xfrm>
          <a:prstGeom prst="roundRect">
            <a:avLst>
              <a:gd name="adj" fmla="val 7749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title" idx="2"/>
          </p:nvPr>
        </p:nvSpPr>
        <p:spPr>
          <a:xfrm>
            <a:off x="1749238" y="3068225"/>
            <a:ext cx="23601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title" idx="3"/>
          </p:nvPr>
        </p:nvSpPr>
        <p:spPr>
          <a:xfrm>
            <a:off x="5034350" y="3068225"/>
            <a:ext cx="23604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ubTitle" idx="1"/>
          </p:nvPr>
        </p:nvSpPr>
        <p:spPr>
          <a:xfrm>
            <a:off x="5034354" y="3632050"/>
            <a:ext cx="23604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4"/>
          </p:nvPr>
        </p:nvSpPr>
        <p:spPr>
          <a:xfrm>
            <a:off x="1749400" y="3632050"/>
            <a:ext cx="23601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5" name="Google Shape;145;p17"/>
          <p:cNvSpPr/>
          <p:nvPr/>
        </p:nvSpPr>
        <p:spPr>
          <a:xfrm flipH="1">
            <a:off x="8888800" y="1572625"/>
            <a:ext cx="1376100" cy="1403700"/>
          </a:xfrm>
          <a:prstGeom prst="roundRect">
            <a:avLst>
              <a:gd name="adj" fmla="val 1139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 flipH="1">
            <a:off x="-1021750" y="3340850"/>
            <a:ext cx="1376100" cy="1403700"/>
          </a:xfrm>
          <a:prstGeom prst="roundRect">
            <a:avLst>
              <a:gd name="adj" fmla="val 10150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 rot="5400000" flipH="1">
            <a:off x="792909" y="-1276008"/>
            <a:ext cx="5174619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1188300" y="-578500"/>
            <a:ext cx="6767400" cy="1403400"/>
          </a:xfrm>
          <a:prstGeom prst="roundRect">
            <a:avLst>
              <a:gd name="adj" fmla="val 7749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1722600" y="445025"/>
            <a:ext cx="569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title" idx="2"/>
          </p:nvPr>
        </p:nvSpPr>
        <p:spPr>
          <a:xfrm>
            <a:off x="828950" y="2897000"/>
            <a:ext cx="224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1"/>
          </p:nvPr>
        </p:nvSpPr>
        <p:spPr>
          <a:xfrm>
            <a:off x="828950" y="3288597"/>
            <a:ext cx="22404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title" idx="3"/>
          </p:nvPr>
        </p:nvSpPr>
        <p:spPr>
          <a:xfrm>
            <a:off x="3451789" y="2897000"/>
            <a:ext cx="224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4"/>
          </p:nvPr>
        </p:nvSpPr>
        <p:spPr>
          <a:xfrm>
            <a:off x="3451791" y="3288597"/>
            <a:ext cx="22404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title" idx="5"/>
          </p:nvPr>
        </p:nvSpPr>
        <p:spPr>
          <a:xfrm>
            <a:off x="6074647" y="2897000"/>
            <a:ext cx="224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6"/>
          </p:nvPr>
        </p:nvSpPr>
        <p:spPr>
          <a:xfrm>
            <a:off x="6074650" y="3288597"/>
            <a:ext cx="22404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1113150" y="3931325"/>
            <a:ext cx="1376100" cy="1403700"/>
          </a:xfrm>
          <a:prstGeom prst="roundRect">
            <a:avLst>
              <a:gd name="adj" fmla="val 7438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8783050" y="709675"/>
            <a:ext cx="1376100" cy="1403700"/>
          </a:xfrm>
          <a:prstGeom prst="roundRect">
            <a:avLst>
              <a:gd name="adj" fmla="val 10484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 rot="5400000" flipH="1">
            <a:off x="1133909" y="-1276008"/>
            <a:ext cx="5174619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1188300" y="-578500"/>
            <a:ext cx="6767400" cy="1403400"/>
          </a:xfrm>
          <a:prstGeom prst="roundRect">
            <a:avLst>
              <a:gd name="adj" fmla="val 7749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 flipH="1">
            <a:off x="8888800" y="2899875"/>
            <a:ext cx="1376100" cy="1403700"/>
          </a:xfrm>
          <a:prstGeom prst="roundRect">
            <a:avLst>
              <a:gd name="adj" fmla="val 1139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 flipH="1">
            <a:off x="-1021750" y="1496175"/>
            <a:ext cx="1376100" cy="1403700"/>
          </a:xfrm>
          <a:prstGeom prst="roundRect">
            <a:avLst>
              <a:gd name="adj" fmla="val 10150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1722600" y="445025"/>
            <a:ext cx="569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title" idx="2"/>
          </p:nvPr>
        </p:nvSpPr>
        <p:spPr>
          <a:xfrm>
            <a:off x="2253500" y="15420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1"/>
          </p:nvPr>
        </p:nvSpPr>
        <p:spPr>
          <a:xfrm>
            <a:off x="2253500" y="1976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title" idx="3"/>
          </p:nvPr>
        </p:nvSpPr>
        <p:spPr>
          <a:xfrm>
            <a:off x="4912333" y="15420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4"/>
          </p:nvPr>
        </p:nvSpPr>
        <p:spPr>
          <a:xfrm>
            <a:off x="4912329" y="1976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title" idx="5"/>
          </p:nvPr>
        </p:nvSpPr>
        <p:spPr>
          <a:xfrm>
            <a:off x="2253500" y="32040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6"/>
          </p:nvPr>
        </p:nvSpPr>
        <p:spPr>
          <a:xfrm>
            <a:off x="2253500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title" idx="7"/>
          </p:nvPr>
        </p:nvSpPr>
        <p:spPr>
          <a:xfrm>
            <a:off x="4912333" y="32040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ubTitle" idx="8"/>
          </p:nvPr>
        </p:nvSpPr>
        <p:spPr>
          <a:xfrm>
            <a:off x="4912329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/>
          <p:nvPr/>
        </p:nvSpPr>
        <p:spPr>
          <a:xfrm rot="5400000" flipH="1">
            <a:off x="792909" y="-1276008"/>
            <a:ext cx="5174619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655650" y="767850"/>
            <a:ext cx="7832700" cy="41337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722600" y="445025"/>
            <a:ext cx="569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title" idx="2"/>
          </p:nvPr>
        </p:nvSpPr>
        <p:spPr>
          <a:xfrm>
            <a:off x="1101175" y="19876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1"/>
          </p:nvPr>
        </p:nvSpPr>
        <p:spPr>
          <a:xfrm>
            <a:off x="1101175" y="245590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title" idx="3"/>
          </p:nvPr>
        </p:nvSpPr>
        <p:spPr>
          <a:xfrm>
            <a:off x="3578948" y="19876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3578948" y="245590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title" idx="5"/>
          </p:nvPr>
        </p:nvSpPr>
        <p:spPr>
          <a:xfrm>
            <a:off x="1101175" y="3725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1101175" y="419410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title" idx="7"/>
          </p:nvPr>
        </p:nvSpPr>
        <p:spPr>
          <a:xfrm>
            <a:off x="3578948" y="3725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8"/>
          </p:nvPr>
        </p:nvSpPr>
        <p:spPr>
          <a:xfrm>
            <a:off x="3578948" y="419410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title" idx="9"/>
          </p:nvPr>
        </p:nvSpPr>
        <p:spPr>
          <a:xfrm>
            <a:off x="6056727" y="19876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13"/>
          </p:nvPr>
        </p:nvSpPr>
        <p:spPr>
          <a:xfrm>
            <a:off x="6056727" y="245590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title" idx="14"/>
          </p:nvPr>
        </p:nvSpPr>
        <p:spPr>
          <a:xfrm>
            <a:off x="6056727" y="3725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15"/>
          </p:nvPr>
        </p:nvSpPr>
        <p:spPr>
          <a:xfrm>
            <a:off x="6056727" y="419410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8783050" y="-71850"/>
            <a:ext cx="1376100" cy="1403700"/>
          </a:xfrm>
          <a:prstGeom prst="roundRect">
            <a:avLst>
              <a:gd name="adj" fmla="val 8535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113150" y="4194100"/>
            <a:ext cx="1376100" cy="1403700"/>
          </a:xfrm>
          <a:prstGeom prst="roundRect">
            <a:avLst>
              <a:gd name="adj" fmla="val 10037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-5400000">
            <a:off x="4775799" y="-1246406"/>
            <a:ext cx="5174619" cy="7636318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2400" y="2057907"/>
            <a:ext cx="3739200" cy="19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5122400" y="9795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122400" y="3897207"/>
            <a:ext cx="2556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424000" y="432650"/>
            <a:ext cx="1376100" cy="14037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6935150" y="4686800"/>
            <a:ext cx="1376100" cy="14037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/>
          <p:nvPr/>
        </p:nvSpPr>
        <p:spPr>
          <a:xfrm rot="5400000" flipH="1">
            <a:off x="792909" y="-1276008"/>
            <a:ext cx="5174619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3790150" y="441775"/>
            <a:ext cx="4382700" cy="43038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title" hasCustomPrompt="1"/>
          </p:nvPr>
        </p:nvSpPr>
        <p:spPr>
          <a:xfrm>
            <a:off x="3633075" y="754375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1"/>
          </p:nvPr>
        </p:nvSpPr>
        <p:spPr>
          <a:xfrm>
            <a:off x="3633075" y="1337775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title" idx="2" hasCustomPrompt="1"/>
          </p:nvPr>
        </p:nvSpPr>
        <p:spPr>
          <a:xfrm>
            <a:off x="3633075" y="2038461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3"/>
          </p:nvPr>
        </p:nvSpPr>
        <p:spPr>
          <a:xfrm>
            <a:off x="3633075" y="2628922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title" idx="4" hasCustomPrompt="1"/>
          </p:nvPr>
        </p:nvSpPr>
        <p:spPr>
          <a:xfrm>
            <a:off x="3633075" y="3330043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5"/>
          </p:nvPr>
        </p:nvSpPr>
        <p:spPr>
          <a:xfrm>
            <a:off x="3633075" y="3909251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200" name="Google Shape;200;p21"/>
          <p:cNvGrpSpPr/>
          <p:nvPr/>
        </p:nvGrpSpPr>
        <p:grpSpPr>
          <a:xfrm rot="-5400000">
            <a:off x="3241163" y="673163"/>
            <a:ext cx="547100" cy="84300"/>
            <a:chOff x="904575" y="816225"/>
            <a:chExt cx="547100" cy="84300"/>
          </a:xfrm>
        </p:grpSpPr>
        <p:sp>
          <p:nvSpPr>
            <p:cNvPr id="201" name="Google Shape;201;p21"/>
            <p:cNvSpPr/>
            <p:nvPr/>
          </p:nvSpPr>
          <p:spPr>
            <a:xfrm>
              <a:off x="904575" y="816225"/>
              <a:ext cx="84300" cy="84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135975" y="816225"/>
              <a:ext cx="84300" cy="8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1367375" y="816225"/>
              <a:ext cx="84300" cy="8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21"/>
          <p:cNvSpPr/>
          <p:nvPr/>
        </p:nvSpPr>
        <p:spPr>
          <a:xfrm>
            <a:off x="-860725" y="532875"/>
            <a:ext cx="1376100" cy="1403700"/>
          </a:xfrm>
          <a:prstGeom prst="roundRect">
            <a:avLst>
              <a:gd name="adj" fmla="val 7945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8772525" y="3349800"/>
            <a:ext cx="1376100" cy="1403700"/>
          </a:xfrm>
          <a:prstGeom prst="roundRect">
            <a:avLst>
              <a:gd name="adj" fmla="val 8649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/>
          <p:nvPr/>
        </p:nvSpPr>
        <p:spPr>
          <a:xfrm rot="-5400000">
            <a:off x="3527709" y="-1276008"/>
            <a:ext cx="5174619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860725" y="1474300"/>
            <a:ext cx="4983900" cy="28869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title"/>
          </p:nvPr>
        </p:nvSpPr>
        <p:spPr>
          <a:xfrm>
            <a:off x="872400" y="1790200"/>
            <a:ext cx="27669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1"/>
          </p:nvPr>
        </p:nvSpPr>
        <p:spPr>
          <a:xfrm>
            <a:off x="872400" y="2948425"/>
            <a:ext cx="2766900" cy="12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1" name="Google Shape;211;p22"/>
          <p:cNvGrpSpPr/>
          <p:nvPr/>
        </p:nvGrpSpPr>
        <p:grpSpPr>
          <a:xfrm>
            <a:off x="969188" y="1192563"/>
            <a:ext cx="547100" cy="84300"/>
            <a:chOff x="904575" y="816225"/>
            <a:chExt cx="547100" cy="84300"/>
          </a:xfrm>
        </p:grpSpPr>
        <p:sp>
          <p:nvSpPr>
            <p:cNvPr id="212" name="Google Shape;212;p22"/>
            <p:cNvSpPr/>
            <p:nvPr/>
          </p:nvSpPr>
          <p:spPr>
            <a:xfrm>
              <a:off x="904575" y="816225"/>
              <a:ext cx="84300" cy="84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1135975" y="816225"/>
              <a:ext cx="84300" cy="8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1367375" y="816225"/>
              <a:ext cx="84300" cy="8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2"/>
          <p:cNvSpPr/>
          <p:nvPr/>
        </p:nvSpPr>
        <p:spPr>
          <a:xfrm>
            <a:off x="8772525" y="3349800"/>
            <a:ext cx="1376100" cy="1403700"/>
          </a:xfrm>
          <a:prstGeom prst="roundRect">
            <a:avLst>
              <a:gd name="adj" fmla="val 9948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22"/>
          <p:cNvGrpSpPr/>
          <p:nvPr/>
        </p:nvGrpSpPr>
        <p:grpSpPr>
          <a:xfrm rot="-1792648">
            <a:off x="3432153" y="1272947"/>
            <a:ext cx="435521" cy="423106"/>
            <a:chOff x="1941475" y="3728125"/>
            <a:chExt cx="304325" cy="295650"/>
          </a:xfrm>
        </p:grpSpPr>
        <p:sp>
          <p:nvSpPr>
            <p:cNvPr id="217" name="Google Shape;217;p22"/>
            <p:cNvSpPr/>
            <p:nvPr/>
          </p:nvSpPr>
          <p:spPr>
            <a:xfrm>
              <a:off x="1941475" y="3728125"/>
              <a:ext cx="304325" cy="295650"/>
            </a:xfrm>
            <a:custGeom>
              <a:avLst/>
              <a:gdLst/>
              <a:ahLst/>
              <a:cxnLst/>
              <a:rect l="l" t="t" r="r" b="b"/>
              <a:pathLst>
                <a:path w="12173" h="11826" extrusionOk="0">
                  <a:moveTo>
                    <a:pt x="2470" y="0"/>
                  </a:moveTo>
                  <a:lnTo>
                    <a:pt x="2210" y="44"/>
                  </a:lnTo>
                  <a:lnTo>
                    <a:pt x="1950" y="87"/>
                  </a:lnTo>
                  <a:lnTo>
                    <a:pt x="1690" y="217"/>
                  </a:lnTo>
                  <a:lnTo>
                    <a:pt x="1473" y="347"/>
                  </a:lnTo>
                  <a:lnTo>
                    <a:pt x="1257" y="477"/>
                  </a:lnTo>
                  <a:lnTo>
                    <a:pt x="1040" y="693"/>
                  </a:lnTo>
                  <a:lnTo>
                    <a:pt x="824" y="910"/>
                  </a:lnTo>
                  <a:lnTo>
                    <a:pt x="650" y="1170"/>
                  </a:lnTo>
                  <a:lnTo>
                    <a:pt x="477" y="1473"/>
                  </a:lnTo>
                  <a:lnTo>
                    <a:pt x="347" y="1776"/>
                  </a:lnTo>
                  <a:lnTo>
                    <a:pt x="217" y="2166"/>
                  </a:lnTo>
                  <a:lnTo>
                    <a:pt x="131" y="2556"/>
                  </a:lnTo>
                  <a:lnTo>
                    <a:pt x="44" y="2989"/>
                  </a:lnTo>
                  <a:lnTo>
                    <a:pt x="1" y="3422"/>
                  </a:lnTo>
                  <a:lnTo>
                    <a:pt x="87" y="4245"/>
                  </a:lnTo>
                  <a:lnTo>
                    <a:pt x="217" y="5068"/>
                  </a:lnTo>
                  <a:lnTo>
                    <a:pt x="434" y="5848"/>
                  </a:lnTo>
                  <a:lnTo>
                    <a:pt x="694" y="6627"/>
                  </a:lnTo>
                  <a:lnTo>
                    <a:pt x="997" y="7407"/>
                  </a:lnTo>
                  <a:lnTo>
                    <a:pt x="1387" y="8100"/>
                  </a:lnTo>
                  <a:lnTo>
                    <a:pt x="1820" y="8793"/>
                  </a:lnTo>
                  <a:lnTo>
                    <a:pt x="2340" y="9443"/>
                  </a:lnTo>
                  <a:lnTo>
                    <a:pt x="3076" y="10352"/>
                  </a:lnTo>
                  <a:lnTo>
                    <a:pt x="3423" y="10829"/>
                  </a:lnTo>
                  <a:lnTo>
                    <a:pt x="3812" y="11262"/>
                  </a:lnTo>
                  <a:lnTo>
                    <a:pt x="4202" y="11609"/>
                  </a:lnTo>
                  <a:lnTo>
                    <a:pt x="4419" y="11695"/>
                  </a:lnTo>
                  <a:lnTo>
                    <a:pt x="4592" y="11782"/>
                  </a:lnTo>
                  <a:lnTo>
                    <a:pt x="4765" y="11825"/>
                  </a:lnTo>
                  <a:lnTo>
                    <a:pt x="4982" y="11782"/>
                  </a:lnTo>
                  <a:lnTo>
                    <a:pt x="5155" y="11695"/>
                  </a:lnTo>
                  <a:lnTo>
                    <a:pt x="5328" y="11565"/>
                  </a:lnTo>
                  <a:lnTo>
                    <a:pt x="5805" y="11175"/>
                  </a:lnTo>
                  <a:lnTo>
                    <a:pt x="6368" y="10786"/>
                  </a:lnTo>
                  <a:lnTo>
                    <a:pt x="7581" y="10006"/>
                  </a:lnTo>
                  <a:lnTo>
                    <a:pt x="8880" y="9183"/>
                  </a:lnTo>
                  <a:lnTo>
                    <a:pt x="9487" y="8750"/>
                  </a:lnTo>
                  <a:lnTo>
                    <a:pt x="10050" y="8317"/>
                  </a:lnTo>
                  <a:lnTo>
                    <a:pt x="10613" y="7840"/>
                  </a:lnTo>
                  <a:lnTo>
                    <a:pt x="11089" y="7364"/>
                  </a:lnTo>
                  <a:lnTo>
                    <a:pt x="11479" y="6801"/>
                  </a:lnTo>
                  <a:lnTo>
                    <a:pt x="11826" y="6238"/>
                  </a:lnTo>
                  <a:lnTo>
                    <a:pt x="11956" y="5934"/>
                  </a:lnTo>
                  <a:lnTo>
                    <a:pt x="12042" y="5631"/>
                  </a:lnTo>
                  <a:lnTo>
                    <a:pt x="12129" y="5328"/>
                  </a:lnTo>
                  <a:lnTo>
                    <a:pt x="12172" y="4981"/>
                  </a:lnTo>
                  <a:lnTo>
                    <a:pt x="12172" y="4635"/>
                  </a:lnTo>
                  <a:lnTo>
                    <a:pt x="12172" y="4288"/>
                  </a:lnTo>
                  <a:lnTo>
                    <a:pt x="12129" y="3899"/>
                  </a:lnTo>
                  <a:lnTo>
                    <a:pt x="12042" y="3509"/>
                  </a:lnTo>
                  <a:lnTo>
                    <a:pt x="11782" y="3076"/>
                  </a:lnTo>
                  <a:lnTo>
                    <a:pt x="11479" y="2729"/>
                  </a:lnTo>
                  <a:lnTo>
                    <a:pt x="11176" y="2469"/>
                  </a:lnTo>
                  <a:lnTo>
                    <a:pt x="10786" y="2253"/>
                  </a:lnTo>
                  <a:lnTo>
                    <a:pt x="10396" y="2123"/>
                  </a:lnTo>
                  <a:lnTo>
                    <a:pt x="10007" y="2079"/>
                  </a:lnTo>
                  <a:lnTo>
                    <a:pt x="9573" y="2079"/>
                  </a:lnTo>
                  <a:lnTo>
                    <a:pt x="9140" y="2123"/>
                  </a:lnTo>
                  <a:lnTo>
                    <a:pt x="8707" y="2209"/>
                  </a:lnTo>
                  <a:lnTo>
                    <a:pt x="8274" y="2383"/>
                  </a:lnTo>
                  <a:lnTo>
                    <a:pt x="7884" y="2556"/>
                  </a:lnTo>
                  <a:lnTo>
                    <a:pt x="7451" y="2772"/>
                  </a:lnTo>
                  <a:lnTo>
                    <a:pt x="7061" y="2989"/>
                  </a:lnTo>
                  <a:lnTo>
                    <a:pt x="6715" y="3292"/>
                  </a:lnTo>
                  <a:lnTo>
                    <a:pt x="6368" y="3552"/>
                  </a:lnTo>
                  <a:lnTo>
                    <a:pt x="6065" y="3855"/>
                  </a:lnTo>
                  <a:lnTo>
                    <a:pt x="6022" y="3422"/>
                  </a:lnTo>
                  <a:lnTo>
                    <a:pt x="5935" y="3032"/>
                  </a:lnTo>
                  <a:lnTo>
                    <a:pt x="5805" y="2686"/>
                  </a:lnTo>
                  <a:lnTo>
                    <a:pt x="5675" y="2296"/>
                  </a:lnTo>
                  <a:lnTo>
                    <a:pt x="5545" y="1993"/>
                  </a:lnTo>
                  <a:lnTo>
                    <a:pt x="5372" y="1689"/>
                  </a:lnTo>
                  <a:lnTo>
                    <a:pt x="5199" y="1386"/>
                  </a:lnTo>
                  <a:lnTo>
                    <a:pt x="4982" y="1126"/>
                  </a:lnTo>
                  <a:lnTo>
                    <a:pt x="4765" y="910"/>
                  </a:lnTo>
                  <a:lnTo>
                    <a:pt x="4549" y="693"/>
                  </a:lnTo>
                  <a:lnTo>
                    <a:pt x="4289" y="520"/>
                  </a:lnTo>
                  <a:lnTo>
                    <a:pt x="4029" y="347"/>
                  </a:lnTo>
                  <a:lnTo>
                    <a:pt x="3812" y="217"/>
                  </a:lnTo>
                  <a:lnTo>
                    <a:pt x="3509" y="130"/>
                  </a:lnTo>
                  <a:lnTo>
                    <a:pt x="3249" y="4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rgbClr val="FFA7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1941475" y="3728125"/>
              <a:ext cx="304325" cy="295650"/>
            </a:xfrm>
            <a:custGeom>
              <a:avLst/>
              <a:gdLst/>
              <a:ahLst/>
              <a:cxnLst/>
              <a:rect l="l" t="t" r="r" b="b"/>
              <a:pathLst>
                <a:path w="12173" h="11826" fill="none" extrusionOk="0">
                  <a:moveTo>
                    <a:pt x="12042" y="3509"/>
                  </a:moveTo>
                  <a:lnTo>
                    <a:pt x="12042" y="3509"/>
                  </a:lnTo>
                  <a:lnTo>
                    <a:pt x="11782" y="3076"/>
                  </a:lnTo>
                  <a:lnTo>
                    <a:pt x="11479" y="2729"/>
                  </a:lnTo>
                  <a:lnTo>
                    <a:pt x="11176" y="2469"/>
                  </a:lnTo>
                  <a:lnTo>
                    <a:pt x="10786" y="2253"/>
                  </a:lnTo>
                  <a:lnTo>
                    <a:pt x="10396" y="2123"/>
                  </a:lnTo>
                  <a:lnTo>
                    <a:pt x="10007" y="2079"/>
                  </a:lnTo>
                  <a:lnTo>
                    <a:pt x="9573" y="2079"/>
                  </a:lnTo>
                  <a:lnTo>
                    <a:pt x="9140" y="2123"/>
                  </a:lnTo>
                  <a:lnTo>
                    <a:pt x="8707" y="2209"/>
                  </a:lnTo>
                  <a:lnTo>
                    <a:pt x="8274" y="2383"/>
                  </a:lnTo>
                  <a:lnTo>
                    <a:pt x="7884" y="2556"/>
                  </a:lnTo>
                  <a:lnTo>
                    <a:pt x="7451" y="2772"/>
                  </a:lnTo>
                  <a:lnTo>
                    <a:pt x="7061" y="2989"/>
                  </a:lnTo>
                  <a:lnTo>
                    <a:pt x="6715" y="3292"/>
                  </a:lnTo>
                  <a:lnTo>
                    <a:pt x="6368" y="3552"/>
                  </a:lnTo>
                  <a:lnTo>
                    <a:pt x="6065" y="3855"/>
                  </a:lnTo>
                  <a:lnTo>
                    <a:pt x="6065" y="3855"/>
                  </a:lnTo>
                  <a:lnTo>
                    <a:pt x="6022" y="3422"/>
                  </a:lnTo>
                  <a:lnTo>
                    <a:pt x="5935" y="3032"/>
                  </a:lnTo>
                  <a:lnTo>
                    <a:pt x="5805" y="2686"/>
                  </a:lnTo>
                  <a:lnTo>
                    <a:pt x="5675" y="2296"/>
                  </a:lnTo>
                  <a:lnTo>
                    <a:pt x="5545" y="1993"/>
                  </a:lnTo>
                  <a:lnTo>
                    <a:pt x="5372" y="1689"/>
                  </a:lnTo>
                  <a:lnTo>
                    <a:pt x="5199" y="1386"/>
                  </a:lnTo>
                  <a:lnTo>
                    <a:pt x="4982" y="1126"/>
                  </a:lnTo>
                  <a:lnTo>
                    <a:pt x="4765" y="910"/>
                  </a:lnTo>
                  <a:lnTo>
                    <a:pt x="4549" y="693"/>
                  </a:lnTo>
                  <a:lnTo>
                    <a:pt x="4289" y="520"/>
                  </a:lnTo>
                  <a:lnTo>
                    <a:pt x="4029" y="347"/>
                  </a:lnTo>
                  <a:lnTo>
                    <a:pt x="3812" y="217"/>
                  </a:lnTo>
                  <a:lnTo>
                    <a:pt x="3509" y="130"/>
                  </a:lnTo>
                  <a:lnTo>
                    <a:pt x="3249" y="44"/>
                  </a:lnTo>
                  <a:lnTo>
                    <a:pt x="2989" y="0"/>
                  </a:lnTo>
                  <a:lnTo>
                    <a:pt x="2730" y="0"/>
                  </a:lnTo>
                  <a:lnTo>
                    <a:pt x="2470" y="0"/>
                  </a:lnTo>
                  <a:lnTo>
                    <a:pt x="2210" y="44"/>
                  </a:lnTo>
                  <a:lnTo>
                    <a:pt x="1950" y="87"/>
                  </a:lnTo>
                  <a:lnTo>
                    <a:pt x="1690" y="217"/>
                  </a:lnTo>
                  <a:lnTo>
                    <a:pt x="1473" y="347"/>
                  </a:lnTo>
                  <a:lnTo>
                    <a:pt x="1257" y="477"/>
                  </a:lnTo>
                  <a:lnTo>
                    <a:pt x="1040" y="693"/>
                  </a:lnTo>
                  <a:lnTo>
                    <a:pt x="824" y="910"/>
                  </a:lnTo>
                  <a:lnTo>
                    <a:pt x="650" y="1170"/>
                  </a:lnTo>
                  <a:lnTo>
                    <a:pt x="477" y="1473"/>
                  </a:lnTo>
                  <a:lnTo>
                    <a:pt x="347" y="1776"/>
                  </a:lnTo>
                  <a:lnTo>
                    <a:pt x="217" y="2166"/>
                  </a:lnTo>
                  <a:lnTo>
                    <a:pt x="131" y="2556"/>
                  </a:lnTo>
                  <a:lnTo>
                    <a:pt x="44" y="2989"/>
                  </a:lnTo>
                  <a:lnTo>
                    <a:pt x="1" y="3422"/>
                  </a:lnTo>
                  <a:lnTo>
                    <a:pt x="1" y="3422"/>
                  </a:lnTo>
                  <a:lnTo>
                    <a:pt x="87" y="4245"/>
                  </a:lnTo>
                  <a:lnTo>
                    <a:pt x="217" y="5068"/>
                  </a:lnTo>
                  <a:lnTo>
                    <a:pt x="434" y="5848"/>
                  </a:lnTo>
                  <a:lnTo>
                    <a:pt x="694" y="6627"/>
                  </a:lnTo>
                  <a:lnTo>
                    <a:pt x="997" y="7407"/>
                  </a:lnTo>
                  <a:lnTo>
                    <a:pt x="1387" y="8100"/>
                  </a:lnTo>
                  <a:lnTo>
                    <a:pt x="1820" y="8793"/>
                  </a:lnTo>
                  <a:lnTo>
                    <a:pt x="2340" y="9443"/>
                  </a:lnTo>
                  <a:lnTo>
                    <a:pt x="2340" y="9443"/>
                  </a:lnTo>
                  <a:lnTo>
                    <a:pt x="3076" y="10352"/>
                  </a:lnTo>
                  <a:lnTo>
                    <a:pt x="3423" y="10829"/>
                  </a:lnTo>
                  <a:lnTo>
                    <a:pt x="3812" y="11262"/>
                  </a:lnTo>
                  <a:lnTo>
                    <a:pt x="4202" y="11609"/>
                  </a:lnTo>
                  <a:lnTo>
                    <a:pt x="4419" y="11695"/>
                  </a:lnTo>
                  <a:lnTo>
                    <a:pt x="4592" y="11782"/>
                  </a:lnTo>
                  <a:lnTo>
                    <a:pt x="4765" y="11825"/>
                  </a:lnTo>
                  <a:lnTo>
                    <a:pt x="4982" y="11782"/>
                  </a:lnTo>
                  <a:lnTo>
                    <a:pt x="5155" y="11695"/>
                  </a:lnTo>
                  <a:lnTo>
                    <a:pt x="5328" y="11565"/>
                  </a:lnTo>
                  <a:lnTo>
                    <a:pt x="5328" y="11565"/>
                  </a:lnTo>
                  <a:lnTo>
                    <a:pt x="5805" y="11175"/>
                  </a:lnTo>
                  <a:lnTo>
                    <a:pt x="6368" y="10786"/>
                  </a:lnTo>
                  <a:lnTo>
                    <a:pt x="7581" y="10006"/>
                  </a:lnTo>
                  <a:lnTo>
                    <a:pt x="8880" y="9183"/>
                  </a:lnTo>
                  <a:lnTo>
                    <a:pt x="9487" y="8750"/>
                  </a:lnTo>
                  <a:lnTo>
                    <a:pt x="10050" y="8317"/>
                  </a:lnTo>
                  <a:lnTo>
                    <a:pt x="10613" y="7840"/>
                  </a:lnTo>
                  <a:lnTo>
                    <a:pt x="11089" y="7364"/>
                  </a:lnTo>
                  <a:lnTo>
                    <a:pt x="11479" y="6801"/>
                  </a:lnTo>
                  <a:lnTo>
                    <a:pt x="11826" y="6238"/>
                  </a:lnTo>
                  <a:lnTo>
                    <a:pt x="11956" y="5934"/>
                  </a:lnTo>
                  <a:lnTo>
                    <a:pt x="12042" y="5631"/>
                  </a:lnTo>
                  <a:lnTo>
                    <a:pt x="12129" y="5328"/>
                  </a:lnTo>
                  <a:lnTo>
                    <a:pt x="12172" y="4981"/>
                  </a:lnTo>
                  <a:lnTo>
                    <a:pt x="12172" y="4635"/>
                  </a:lnTo>
                  <a:lnTo>
                    <a:pt x="12172" y="4288"/>
                  </a:lnTo>
                  <a:lnTo>
                    <a:pt x="12129" y="3899"/>
                  </a:lnTo>
                  <a:lnTo>
                    <a:pt x="12042" y="3509"/>
                  </a:lnTo>
                  <a:lnTo>
                    <a:pt x="12042" y="3509"/>
                  </a:lnTo>
                  <a:close/>
                </a:path>
              </a:pathLst>
            </a:custGeom>
            <a:noFill/>
            <a:ln w="30325" cap="rnd" cmpd="sng">
              <a:solidFill>
                <a:srgbClr val="5B64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22"/>
          <p:cNvSpPr/>
          <p:nvPr/>
        </p:nvSpPr>
        <p:spPr>
          <a:xfrm>
            <a:off x="3460475" y="-1036675"/>
            <a:ext cx="1376100" cy="1403700"/>
          </a:xfrm>
          <a:prstGeom prst="roundRect">
            <a:avLst>
              <a:gd name="adj" fmla="val 7247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/>
          <p:nvPr/>
        </p:nvSpPr>
        <p:spPr>
          <a:xfrm rot="5400000" flipH="1">
            <a:off x="205334" y="-1276008"/>
            <a:ext cx="5174619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4965125" y="1474300"/>
            <a:ext cx="4983900" cy="28869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title"/>
          </p:nvPr>
        </p:nvSpPr>
        <p:spPr>
          <a:xfrm>
            <a:off x="5217100" y="2248499"/>
            <a:ext cx="269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subTitle" idx="1"/>
          </p:nvPr>
        </p:nvSpPr>
        <p:spPr>
          <a:xfrm>
            <a:off x="5269700" y="2943762"/>
            <a:ext cx="2640600" cy="12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23"/>
          <p:cNvGrpSpPr/>
          <p:nvPr/>
        </p:nvGrpSpPr>
        <p:grpSpPr>
          <a:xfrm flipH="1">
            <a:off x="7498113" y="1192563"/>
            <a:ext cx="547100" cy="84300"/>
            <a:chOff x="904575" y="816225"/>
            <a:chExt cx="547100" cy="84300"/>
          </a:xfrm>
        </p:grpSpPr>
        <p:sp>
          <p:nvSpPr>
            <p:cNvPr id="226" name="Google Shape;226;p23"/>
            <p:cNvSpPr/>
            <p:nvPr/>
          </p:nvSpPr>
          <p:spPr>
            <a:xfrm>
              <a:off x="904575" y="816225"/>
              <a:ext cx="84300" cy="84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1135975" y="816225"/>
              <a:ext cx="84300" cy="8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1367375" y="816225"/>
              <a:ext cx="84300" cy="8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23"/>
          <p:cNvSpPr/>
          <p:nvPr/>
        </p:nvSpPr>
        <p:spPr>
          <a:xfrm flipH="1">
            <a:off x="5974625" y="-866075"/>
            <a:ext cx="1376100" cy="1403700"/>
          </a:xfrm>
          <a:prstGeom prst="roundRect">
            <a:avLst>
              <a:gd name="adj" fmla="val 7638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3"/>
          <p:cNvSpPr/>
          <p:nvPr/>
        </p:nvSpPr>
        <p:spPr>
          <a:xfrm flipH="1">
            <a:off x="-1039550" y="3349800"/>
            <a:ext cx="1376100" cy="1403700"/>
          </a:xfrm>
          <a:prstGeom prst="roundRect">
            <a:avLst>
              <a:gd name="adj" fmla="val 820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" name="Google Shape;231;p23"/>
          <p:cNvGrpSpPr/>
          <p:nvPr/>
        </p:nvGrpSpPr>
        <p:grpSpPr>
          <a:xfrm rot="-524496" flipH="1">
            <a:off x="597311" y="733444"/>
            <a:ext cx="435527" cy="423112"/>
            <a:chOff x="1941475" y="3728125"/>
            <a:chExt cx="304325" cy="295650"/>
          </a:xfrm>
        </p:grpSpPr>
        <p:sp>
          <p:nvSpPr>
            <p:cNvPr id="232" name="Google Shape;232;p23"/>
            <p:cNvSpPr/>
            <p:nvPr/>
          </p:nvSpPr>
          <p:spPr>
            <a:xfrm>
              <a:off x="1941475" y="3728125"/>
              <a:ext cx="304325" cy="295650"/>
            </a:xfrm>
            <a:custGeom>
              <a:avLst/>
              <a:gdLst/>
              <a:ahLst/>
              <a:cxnLst/>
              <a:rect l="l" t="t" r="r" b="b"/>
              <a:pathLst>
                <a:path w="12173" h="11826" extrusionOk="0">
                  <a:moveTo>
                    <a:pt x="2470" y="0"/>
                  </a:moveTo>
                  <a:lnTo>
                    <a:pt x="2210" y="44"/>
                  </a:lnTo>
                  <a:lnTo>
                    <a:pt x="1950" y="87"/>
                  </a:lnTo>
                  <a:lnTo>
                    <a:pt x="1690" y="217"/>
                  </a:lnTo>
                  <a:lnTo>
                    <a:pt x="1473" y="347"/>
                  </a:lnTo>
                  <a:lnTo>
                    <a:pt x="1257" y="477"/>
                  </a:lnTo>
                  <a:lnTo>
                    <a:pt x="1040" y="693"/>
                  </a:lnTo>
                  <a:lnTo>
                    <a:pt x="824" y="910"/>
                  </a:lnTo>
                  <a:lnTo>
                    <a:pt x="650" y="1170"/>
                  </a:lnTo>
                  <a:lnTo>
                    <a:pt x="477" y="1473"/>
                  </a:lnTo>
                  <a:lnTo>
                    <a:pt x="347" y="1776"/>
                  </a:lnTo>
                  <a:lnTo>
                    <a:pt x="217" y="2166"/>
                  </a:lnTo>
                  <a:lnTo>
                    <a:pt x="131" y="2556"/>
                  </a:lnTo>
                  <a:lnTo>
                    <a:pt x="44" y="2989"/>
                  </a:lnTo>
                  <a:lnTo>
                    <a:pt x="1" y="3422"/>
                  </a:lnTo>
                  <a:lnTo>
                    <a:pt x="87" y="4245"/>
                  </a:lnTo>
                  <a:lnTo>
                    <a:pt x="217" y="5068"/>
                  </a:lnTo>
                  <a:lnTo>
                    <a:pt x="434" y="5848"/>
                  </a:lnTo>
                  <a:lnTo>
                    <a:pt x="694" y="6627"/>
                  </a:lnTo>
                  <a:lnTo>
                    <a:pt x="997" y="7407"/>
                  </a:lnTo>
                  <a:lnTo>
                    <a:pt x="1387" y="8100"/>
                  </a:lnTo>
                  <a:lnTo>
                    <a:pt x="1820" y="8793"/>
                  </a:lnTo>
                  <a:lnTo>
                    <a:pt x="2340" y="9443"/>
                  </a:lnTo>
                  <a:lnTo>
                    <a:pt x="3076" y="10352"/>
                  </a:lnTo>
                  <a:lnTo>
                    <a:pt x="3423" y="10829"/>
                  </a:lnTo>
                  <a:lnTo>
                    <a:pt x="3812" y="11262"/>
                  </a:lnTo>
                  <a:lnTo>
                    <a:pt x="4202" y="11609"/>
                  </a:lnTo>
                  <a:lnTo>
                    <a:pt x="4419" y="11695"/>
                  </a:lnTo>
                  <a:lnTo>
                    <a:pt x="4592" y="11782"/>
                  </a:lnTo>
                  <a:lnTo>
                    <a:pt x="4765" y="11825"/>
                  </a:lnTo>
                  <a:lnTo>
                    <a:pt x="4982" y="11782"/>
                  </a:lnTo>
                  <a:lnTo>
                    <a:pt x="5155" y="11695"/>
                  </a:lnTo>
                  <a:lnTo>
                    <a:pt x="5328" y="11565"/>
                  </a:lnTo>
                  <a:lnTo>
                    <a:pt x="5805" y="11175"/>
                  </a:lnTo>
                  <a:lnTo>
                    <a:pt x="6368" y="10786"/>
                  </a:lnTo>
                  <a:lnTo>
                    <a:pt x="7581" y="10006"/>
                  </a:lnTo>
                  <a:lnTo>
                    <a:pt x="8880" y="9183"/>
                  </a:lnTo>
                  <a:lnTo>
                    <a:pt x="9487" y="8750"/>
                  </a:lnTo>
                  <a:lnTo>
                    <a:pt x="10050" y="8317"/>
                  </a:lnTo>
                  <a:lnTo>
                    <a:pt x="10613" y="7840"/>
                  </a:lnTo>
                  <a:lnTo>
                    <a:pt x="11089" y="7364"/>
                  </a:lnTo>
                  <a:lnTo>
                    <a:pt x="11479" y="6801"/>
                  </a:lnTo>
                  <a:lnTo>
                    <a:pt x="11826" y="6238"/>
                  </a:lnTo>
                  <a:lnTo>
                    <a:pt x="11956" y="5934"/>
                  </a:lnTo>
                  <a:lnTo>
                    <a:pt x="12042" y="5631"/>
                  </a:lnTo>
                  <a:lnTo>
                    <a:pt x="12129" y="5328"/>
                  </a:lnTo>
                  <a:lnTo>
                    <a:pt x="12172" y="4981"/>
                  </a:lnTo>
                  <a:lnTo>
                    <a:pt x="12172" y="4635"/>
                  </a:lnTo>
                  <a:lnTo>
                    <a:pt x="12172" y="4288"/>
                  </a:lnTo>
                  <a:lnTo>
                    <a:pt x="12129" y="3899"/>
                  </a:lnTo>
                  <a:lnTo>
                    <a:pt x="12042" y="3509"/>
                  </a:lnTo>
                  <a:lnTo>
                    <a:pt x="11782" y="3076"/>
                  </a:lnTo>
                  <a:lnTo>
                    <a:pt x="11479" y="2729"/>
                  </a:lnTo>
                  <a:lnTo>
                    <a:pt x="11176" y="2469"/>
                  </a:lnTo>
                  <a:lnTo>
                    <a:pt x="10786" y="2253"/>
                  </a:lnTo>
                  <a:lnTo>
                    <a:pt x="10396" y="2123"/>
                  </a:lnTo>
                  <a:lnTo>
                    <a:pt x="10007" y="2079"/>
                  </a:lnTo>
                  <a:lnTo>
                    <a:pt x="9573" y="2079"/>
                  </a:lnTo>
                  <a:lnTo>
                    <a:pt x="9140" y="2123"/>
                  </a:lnTo>
                  <a:lnTo>
                    <a:pt x="8707" y="2209"/>
                  </a:lnTo>
                  <a:lnTo>
                    <a:pt x="8274" y="2383"/>
                  </a:lnTo>
                  <a:lnTo>
                    <a:pt x="7884" y="2556"/>
                  </a:lnTo>
                  <a:lnTo>
                    <a:pt x="7451" y="2772"/>
                  </a:lnTo>
                  <a:lnTo>
                    <a:pt x="7061" y="2989"/>
                  </a:lnTo>
                  <a:lnTo>
                    <a:pt x="6715" y="3292"/>
                  </a:lnTo>
                  <a:lnTo>
                    <a:pt x="6368" y="3552"/>
                  </a:lnTo>
                  <a:lnTo>
                    <a:pt x="6065" y="3855"/>
                  </a:lnTo>
                  <a:lnTo>
                    <a:pt x="6022" y="3422"/>
                  </a:lnTo>
                  <a:lnTo>
                    <a:pt x="5935" y="3032"/>
                  </a:lnTo>
                  <a:lnTo>
                    <a:pt x="5805" y="2686"/>
                  </a:lnTo>
                  <a:lnTo>
                    <a:pt x="5675" y="2296"/>
                  </a:lnTo>
                  <a:lnTo>
                    <a:pt x="5545" y="1993"/>
                  </a:lnTo>
                  <a:lnTo>
                    <a:pt x="5372" y="1689"/>
                  </a:lnTo>
                  <a:lnTo>
                    <a:pt x="5199" y="1386"/>
                  </a:lnTo>
                  <a:lnTo>
                    <a:pt x="4982" y="1126"/>
                  </a:lnTo>
                  <a:lnTo>
                    <a:pt x="4765" y="910"/>
                  </a:lnTo>
                  <a:lnTo>
                    <a:pt x="4549" y="693"/>
                  </a:lnTo>
                  <a:lnTo>
                    <a:pt x="4289" y="520"/>
                  </a:lnTo>
                  <a:lnTo>
                    <a:pt x="4029" y="347"/>
                  </a:lnTo>
                  <a:lnTo>
                    <a:pt x="3812" y="217"/>
                  </a:lnTo>
                  <a:lnTo>
                    <a:pt x="3509" y="130"/>
                  </a:lnTo>
                  <a:lnTo>
                    <a:pt x="3249" y="4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1941475" y="3728125"/>
              <a:ext cx="304325" cy="295650"/>
            </a:xfrm>
            <a:custGeom>
              <a:avLst/>
              <a:gdLst/>
              <a:ahLst/>
              <a:cxnLst/>
              <a:rect l="l" t="t" r="r" b="b"/>
              <a:pathLst>
                <a:path w="12173" h="11826" fill="none" extrusionOk="0">
                  <a:moveTo>
                    <a:pt x="12042" y="3509"/>
                  </a:moveTo>
                  <a:lnTo>
                    <a:pt x="12042" y="3509"/>
                  </a:lnTo>
                  <a:lnTo>
                    <a:pt x="11782" y="3076"/>
                  </a:lnTo>
                  <a:lnTo>
                    <a:pt x="11479" y="2729"/>
                  </a:lnTo>
                  <a:lnTo>
                    <a:pt x="11176" y="2469"/>
                  </a:lnTo>
                  <a:lnTo>
                    <a:pt x="10786" y="2253"/>
                  </a:lnTo>
                  <a:lnTo>
                    <a:pt x="10396" y="2123"/>
                  </a:lnTo>
                  <a:lnTo>
                    <a:pt x="10007" y="2079"/>
                  </a:lnTo>
                  <a:lnTo>
                    <a:pt x="9573" y="2079"/>
                  </a:lnTo>
                  <a:lnTo>
                    <a:pt x="9140" y="2123"/>
                  </a:lnTo>
                  <a:lnTo>
                    <a:pt x="8707" y="2209"/>
                  </a:lnTo>
                  <a:lnTo>
                    <a:pt x="8274" y="2383"/>
                  </a:lnTo>
                  <a:lnTo>
                    <a:pt x="7884" y="2556"/>
                  </a:lnTo>
                  <a:lnTo>
                    <a:pt x="7451" y="2772"/>
                  </a:lnTo>
                  <a:lnTo>
                    <a:pt x="7061" y="2989"/>
                  </a:lnTo>
                  <a:lnTo>
                    <a:pt x="6715" y="3292"/>
                  </a:lnTo>
                  <a:lnTo>
                    <a:pt x="6368" y="3552"/>
                  </a:lnTo>
                  <a:lnTo>
                    <a:pt x="6065" y="3855"/>
                  </a:lnTo>
                  <a:lnTo>
                    <a:pt x="6065" y="3855"/>
                  </a:lnTo>
                  <a:lnTo>
                    <a:pt x="6022" y="3422"/>
                  </a:lnTo>
                  <a:lnTo>
                    <a:pt x="5935" y="3032"/>
                  </a:lnTo>
                  <a:lnTo>
                    <a:pt x="5805" y="2686"/>
                  </a:lnTo>
                  <a:lnTo>
                    <a:pt x="5675" y="2296"/>
                  </a:lnTo>
                  <a:lnTo>
                    <a:pt x="5545" y="1993"/>
                  </a:lnTo>
                  <a:lnTo>
                    <a:pt x="5372" y="1689"/>
                  </a:lnTo>
                  <a:lnTo>
                    <a:pt x="5199" y="1386"/>
                  </a:lnTo>
                  <a:lnTo>
                    <a:pt x="4982" y="1126"/>
                  </a:lnTo>
                  <a:lnTo>
                    <a:pt x="4765" y="910"/>
                  </a:lnTo>
                  <a:lnTo>
                    <a:pt x="4549" y="693"/>
                  </a:lnTo>
                  <a:lnTo>
                    <a:pt x="4289" y="520"/>
                  </a:lnTo>
                  <a:lnTo>
                    <a:pt x="4029" y="347"/>
                  </a:lnTo>
                  <a:lnTo>
                    <a:pt x="3812" y="217"/>
                  </a:lnTo>
                  <a:lnTo>
                    <a:pt x="3509" y="130"/>
                  </a:lnTo>
                  <a:lnTo>
                    <a:pt x="3249" y="44"/>
                  </a:lnTo>
                  <a:lnTo>
                    <a:pt x="2989" y="0"/>
                  </a:lnTo>
                  <a:lnTo>
                    <a:pt x="2730" y="0"/>
                  </a:lnTo>
                  <a:lnTo>
                    <a:pt x="2470" y="0"/>
                  </a:lnTo>
                  <a:lnTo>
                    <a:pt x="2210" y="44"/>
                  </a:lnTo>
                  <a:lnTo>
                    <a:pt x="1950" y="87"/>
                  </a:lnTo>
                  <a:lnTo>
                    <a:pt x="1690" y="217"/>
                  </a:lnTo>
                  <a:lnTo>
                    <a:pt x="1473" y="347"/>
                  </a:lnTo>
                  <a:lnTo>
                    <a:pt x="1257" y="477"/>
                  </a:lnTo>
                  <a:lnTo>
                    <a:pt x="1040" y="693"/>
                  </a:lnTo>
                  <a:lnTo>
                    <a:pt x="824" y="910"/>
                  </a:lnTo>
                  <a:lnTo>
                    <a:pt x="650" y="1170"/>
                  </a:lnTo>
                  <a:lnTo>
                    <a:pt x="477" y="1473"/>
                  </a:lnTo>
                  <a:lnTo>
                    <a:pt x="347" y="1776"/>
                  </a:lnTo>
                  <a:lnTo>
                    <a:pt x="217" y="2166"/>
                  </a:lnTo>
                  <a:lnTo>
                    <a:pt x="131" y="2556"/>
                  </a:lnTo>
                  <a:lnTo>
                    <a:pt x="44" y="2989"/>
                  </a:lnTo>
                  <a:lnTo>
                    <a:pt x="1" y="3422"/>
                  </a:lnTo>
                  <a:lnTo>
                    <a:pt x="1" y="3422"/>
                  </a:lnTo>
                  <a:lnTo>
                    <a:pt x="87" y="4245"/>
                  </a:lnTo>
                  <a:lnTo>
                    <a:pt x="217" y="5068"/>
                  </a:lnTo>
                  <a:lnTo>
                    <a:pt x="434" y="5848"/>
                  </a:lnTo>
                  <a:lnTo>
                    <a:pt x="694" y="6627"/>
                  </a:lnTo>
                  <a:lnTo>
                    <a:pt x="997" y="7407"/>
                  </a:lnTo>
                  <a:lnTo>
                    <a:pt x="1387" y="8100"/>
                  </a:lnTo>
                  <a:lnTo>
                    <a:pt x="1820" y="8793"/>
                  </a:lnTo>
                  <a:lnTo>
                    <a:pt x="2340" y="9443"/>
                  </a:lnTo>
                  <a:lnTo>
                    <a:pt x="2340" y="9443"/>
                  </a:lnTo>
                  <a:lnTo>
                    <a:pt x="3076" y="10352"/>
                  </a:lnTo>
                  <a:lnTo>
                    <a:pt x="3423" y="10829"/>
                  </a:lnTo>
                  <a:lnTo>
                    <a:pt x="3812" y="11262"/>
                  </a:lnTo>
                  <a:lnTo>
                    <a:pt x="4202" y="11609"/>
                  </a:lnTo>
                  <a:lnTo>
                    <a:pt x="4419" y="11695"/>
                  </a:lnTo>
                  <a:lnTo>
                    <a:pt x="4592" y="11782"/>
                  </a:lnTo>
                  <a:lnTo>
                    <a:pt x="4765" y="11825"/>
                  </a:lnTo>
                  <a:lnTo>
                    <a:pt x="4982" y="11782"/>
                  </a:lnTo>
                  <a:lnTo>
                    <a:pt x="5155" y="11695"/>
                  </a:lnTo>
                  <a:lnTo>
                    <a:pt x="5328" y="11565"/>
                  </a:lnTo>
                  <a:lnTo>
                    <a:pt x="5328" y="11565"/>
                  </a:lnTo>
                  <a:lnTo>
                    <a:pt x="5805" y="11175"/>
                  </a:lnTo>
                  <a:lnTo>
                    <a:pt x="6368" y="10786"/>
                  </a:lnTo>
                  <a:lnTo>
                    <a:pt x="7581" y="10006"/>
                  </a:lnTo>
                  <a:lnTo>
                    <a:pt x="8880" y="9183"/>
                  </a:lnTo>
                  <a:lnTo>
                    <a:pt x="9487" y="8750"/>
                  </a:lnTo>
                  <a:lnTo>
                    <a:pt x="10050" y="8317"/>
                  </a:lnTo>
                  <a:lnTo>
                    <a:pt x="10613" y="7840"/>
                  </a:lnTo>
                  <a:lnTo>
                    <a:pt x="11089" y="7364"/>
                  </a:lnTo>
                  <a:lnTo>
                    <a:pt x="11479" y="6801"/>
                  </a:lnTo>
                  <a:lnTo>
                    <a:pt x="11826" y="6238"/>
                  </a:lnTo>
                  <a:lnTo>
                    <a:pt x="11956" y="5934"/>
                  </a:lnTo>
                  <a:lnTo>
                    <a:pt x="12042" y="5631"/>
                  </a:lnTo>
                  <a:lnTo>
                    <a:pt x="12129" y="5328"/>
                  </a:lnTo>
                  <a:lnTo>
                    <a:pt x="12172" y="4981"/>
                  </a:lnTo>
                  <a:lnTo>
                    <a:pt x="12172" y="4635"/>
                  </a:lnTo>
                  <a:lnTo>
                    <a:pt x="12172" y="4288"/>
                  </a:lnTo>
                  <a:lnTo>
                    <a:pt x="12129" y="3899"/>
                  </a:lnTo>
                  <a:lnTo>
                    <a:pt x="12042" y="3509"/>
                  </a:lnTo>
                  <a:lnTo>
                    <a:pt x="12042" y="3509"/>
                  </a:lnTo>
                  <a:close/>
                </a:path>
              </a:pathLst>
            </a:custGeom>
            <a:noFill/>
            <a:ln w="30325" cap="rnd" cmpd="sng">
              <a:solidFill>
                <a:srgbClr val="5B64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23"/>
          <p:cNvGrpSpPr/>
          <p:nvPr/>
        </p:nvGrpSpPr>
        <p:grpSpPr>
          <a:xfrm rot="1792648" flipH="1">
            <a:off x="4757726" y="1783247"/>
            <a:ext cx="435521" cy="423106"/>
            <a:chOff x="1941475" y="3728125"/>
            <a:chExt cx="304325" cy="295650"/>
          </a:xfrm>
        </p:grpSpPr>
        <p:sp>
          <p:nvSpPr>
            <p:cNvPr id="235" name="Google Shape;235;p23"/>
            <p:cNvSpPr/>
            <p:nvPr/>
          </p:nvSpPr>
          <p:spPr>
            <a:xfrm>
              <a:off x="1941475" y="3728125"/>
              <a:ext cx="304325" cy="295650"/>
            </a:xfrm>
            <a:custGeom>
              <a:avLst/>
              <a:gdLst/>
              <a:ahLst/>
              <a:cxnLst/>
              <a:rect l="l" t="t" r="r" b="b"/>
              <a:pathLst>
                <a:path w="12173" h="11826" extrusionOk="0">
                  <a:moveTo>
                    <a:pt x="2470" y="0"/>
                  </a:moveTo>
                  <a:lnTo>
                    <a:pt x="2210" y="44"/>
                  </a:lnTo>
                  <a:lnTo>
                    <a:pt x="1950" y="87"/>
                  </a:lnTo>
                  <a:lnTo>
                    <a:pt x="1690" y="217"/>
                  </a:lnTo>
                  <a:lnTo>
                    <a:pt x="1473" y="347"/>
                  </a:lnTo>
                  <a:lnTo>
                    <a:pt x="1257" y="477"/>
                  </a:lnTo>
                  <a:lnTo>
                    <a:pt x="1040" y="693"/>
                  </a:lnTo>
                  <a:lnTo>
                    <a:pt x="824" y="910"/>
                  </a:lnTo>
                  <a:lnTo>
                    <a:pt x="650" y="1170"/>
                  </a:lnTo>
                  <a:lnTo>
                    <a:pt x="477" y="1473"/>
                  </a:lnTo>
                  <a:lnTo>
                    <a:pt x="347" y="1776"/>
                  </a:lnTo>
                  <a:lnTo>
                    <a:pt x="217" y="2166"/>
                  </a:lnTo>
                  <a:lnTo>
                    <a:pt x="131" y="2556"/>
                  </a:lnTo>
                  <a:lnTo>
                    <a:pt x="44" y="2989"/>
                  </a:lnTo>
                  <a:lnTo>
                    <a:pt x="1" y="3422"/>
                  </a:lnTo>
                  <a:lnTo>
                    <a:pt x="87" y="4245"/>
                  </a:lnTo>
                  <a:lnTo>
                    <a:pt x="217" y="5068"/>
                  </a:lnTo>
                  <a:lnTo>
                    <a:pt x="434" y="5848"/>
                  </a:lnTo>
                  <a:lnTo>
                    <a:pt x="694" y="6627"/>
                  </a:lnTo>
                  <a:lnTo>
                    <a:pt x="997" y="7407"/>
                  </a:lnTo>
                  <a:lnTo>
                    <a:pt x="1387" y="8100"/>
                  </a:lnTo>
                  <a:lnTo>
                    <a:pt x="1820" y="8793"/>
                  </a:lnTo>
                  <a:lnTo>
                    <a:pt x="2340" y="9443"/>
                  </a:lnTo>
                  <a:lnTo>
                    <a:pt x="3076" y="10352"/>
                  </a:lnTo>
                  <a:lnTo>
                    <a:pt x="3423" y="10829"/>
                  </a:lnTo>
                  <a:lnTo>
                    <a:pt x="3812" y="11262"/>
                  </a:lnTo>
                  <a:lnTo>
                    <a:pt x="4202" y="11609"/>
                  </a:lnTo>
                  <a:lnTo>
                    <a:pt x="4419" y="11695"/>
                  </a:lnTo>
                  <a:lnTo>
                    <a:pt x="4592" y="11782"/>
                  </a:lnTo>
                  <a:lnTo>
                    <a:pt x="4765" y="11825"/>
                  </a:lnTo>
                  <a:lnTo>
                    <a:pt x="4982" y="11782"/>
                  </a:lnTo>
                  <a:lnTo>
                    <a:pt x="5155" y="11695"/>
                  </a:lnTo>
                  <a:lnTo>
                    <a:pt x="5328" y="11565"/>
                  </a:lnTo>
                  <a:lnTo>
                    <a:pt x="5805" y="11175"/>
                  </a:lnTo>
                  <a:lnTo>
                    <a:pt x="6368" y="10786"/>
                  </a:lnTo>
                  <a:lnTo>
                    <a:pt x="7581" y="10006"/>
                  </a:lnTo>
                  <a:lnTo>
                    <a:pt x="8880" y="9183"/>
                  </a:lnTo>
                  <a:lnTo>
                    <a:pt x="9487" y="8750"/>
                  </a:lnTo>
                  <a:lnTo>
                    <a:pt x="10050" y="8317"/>
                  </a:lnTo>
                  <a:lnTo>
                    <a:pt x="10613" y="7840"/>
                  </a:lnTo>
                  <a:lnTo>
                    <a:pt x="11089" y="7364"/>
                  </a:lnTo>
                  <a:lnTo>
                    <a:pt x="11479" y="6801"/>
                  </a:lnTo>
                  <a:lnTo>
                    <a:pt x="11826" y="6238"/>
                  </a:lnTo>
                  <a:lnTo>
                    <a:pt x="11956" y="5934"/>
                  </a:lnTo>
                  <a:lnTo>
                    <a:pt x="12042" y="5631"/>
                  </a:lnTo>
                  <a:lnTo>
                    <a:pt x="12129" y="5328"/>
                  </a:lnTo>
                  <a:lnTo>
                    <a:pt x="12172" y="4981"/>
                  </a:lnTo>
                  <a:lnTo>
                    <a:pt x="12172" y="4635"/>
                  </a:lnTo>
                  <a:lnTo>
                    <a:pt x="12172" y="4288"/>
                  </a:lnTo>
                  <a:lnTo>
                    <a:pt x="12129" y="3899"/>
                  </a:lnTo>
                  <a:lnTo>
                    <a:pt x="12042" y="3509"/>
                  </a:lnTo>
                  <a:lnTo>
                    <a:pt x="11782" y="3076"/>
                  </a:lnTo>
                  <a:lnTo>
                    <a:pt x="11479" y="2729"/>
                  </a:lnTo>
                  <a:lnTo>
                    <a:pt x="11176" y="2469"/>
                  </a:lnTo>
                  <a:lnTo>
                    <a:pt x="10786" y="2253"/>
                  </a:lnTo>
                  <a:lnTo>
                    <a:pt x="10396" y="2123"/>
                  </a:lnTo>
                  <a:lnTo>
                    <a:pt x="10007" y="2079"/>
                  </a:lnTo>
                  <a:lnTo>
                    <a:pt x="9573" y="2079"/>
                  </a:lnTo>
                  <a:lnTo>
                    <a:pt x="9140" y="2123"/>
                  </a:lnTo>
                  <a:lnTo>
                    <a:pt x="8707" y="2209"/>
                  </a:lnTo>
                  <a:lnTo>
                    <a:pt x="8274" y="2383"/>
                  </a:lnTo>
                  <a:lnTo>
                    <a:pt x="7884" y="2556"/>
                  </a:lnTo>
                  <a:lnTo>
                    <a:pt x="7451" y="2772"/>
                  </a:lnTo>
                  <a:lnTo>
                    <a:pt x="7061" y="2989"/>
                  </a:lnTo>
                  <a:lnTo>
                    <a:pt x="6715" y="3292"/>
                  </a:lnTo>
                  <a:lnTo>
                    <a:pt x="6368" y="3552"/>
                  </a:lnTo>
                  <a:lnTo>
                    <a:pt x="6065" y="3855"/>
                  </a:lnTo>
                  <a:lnTo>
                    <a:pt x="6022" y="3422"/>
                  </a:lnTo>
                  <a:lnTo>
                    <a:pt x="5935" y="3032"/>
                  </a:lnTo>
                  <a:lnTo>
                    <a:pt x="5805" y="2686"/>
                  </a:lnTo>
                  <a:lnTo>
                    <a:pt x="5675" y="2296"/>
                  </a:lnTo>
                  <a:lnTo>
                    <a:pt x="5545" y="1993"/>
                  </a:lnTo>
                  <a:lnTo>
                    <a:pt x="5372" y="1689"/>
                  </a:lnTo>
                  <a:lnTo>
                    <a:pt x="5199" y="1386"/>
                  </a:lnTo>
                  <a:lnTo>
                    <a:pt x="4982" y="1126"/>
                  </a:lnTo>
                  <a:lnTo>
                    <a:pt x="4765" y="910"/>
                  </a:lnTo>
                  <a:lnTo>
                    <a:pt x="4549" y="693"/>
                  </a:lnTo>
                  <a:lnTo>
                    <a:pt x="4289" y="520"/>
                  </a:lnTo>
                  <a:lnTo>
                    <a:pt x="4029" y="347"/>
                  </a:lnTo>
                  <a:lnTo>
                    <a:pt x="3812" y="217"/>
                  </a:lnTo>
                  <a:lnTo>
                    <a:pt x="3509" y="130"/>
                  </a:lnTo>
                  <a:lnTo>
                    <a:pt x="3249" y="4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rgbClr val="FFA7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1941475" y="3728125"/>
              <a:ext cx="304325" cy="295650"/>
            </a:xfrm>
            <a:custGeom>
              <a:avLst/>
              <a:gdLst/>
              <a:ahLst/>
              <a:cxnLst/>
              <a:rect l="l" t="t" r="r" b="b"/>
              <a:pathLst>
                <a:path w="12173" h="11826" fill="none" extrusionOk="0">
                  <a:moveTo>
                    <a:pt x="12042" y="3509"/>
                  </a:moveTo>
                  <a:lnTo>
                    <a:pt x="12042" y="3509"/>
                  </a:lnTo>
                  <a:lnTo>
                    <a:pt x="11782" y="3076"/>
                  </a:lnTo>
                  <a:lnTo>
                    <a:pt x="11479" y="2729"/>
                  </a:lnTo>
                  <a:lnTo>
                    <a:pt x="11176" y="2469"/>
                  </a:lnTo>
                  <a:lnTo>
                    <a:pt x="10786" y="2253"/>
                  </a:lnTo>
                  <a:lnTo>
                    <a:pt x="10396" y="2123"/>
                  </a:lnTo>
                  <a:lnTo>
                    <a:pt x="10007" y="2079"/>
                  </a:lnTo>
                  <a:lnTo>
                    <a:pt x="9573" y="2079"/>
                  </a:lnTo>
                  <a:lnTo>
                    <a:pt x="9140" y="2123"/>
                  </a:lnTo>
                  <a:lnTo>
                    <a:pt x="8707" y="2209"/>
                  </a:lnTo>
                  <a:lnTo>
                    <a:pt x="8274" y="2383"/>
                  </a:lnTo>
                  <a:lnTo>
                    <a:pt x="7884" y="2556"/>
                  </a:lnTo>
                  <a:lnTo>
                    <a:pt x="7451" y="2772"/>
                  </a:lnTo>
                  <a:lnTo>
                    <a:pt x="7061" y="2989"/>
                  </a:lnTo>
                  <a:lnTo>
                    <a:pt x="6715" y="3292"/>
                  </a:lnTo>
                  <a:lnTo>
                    <a:pt x="6368" y="3552"/>
                  </a:lnTo>
                  <a:lnTo>
                    <a:pt x="6065" y="3855"/>
                  </a:lnTo>
                  <a:lnTo>
                    <a:pt x="6065" y="3855"/>
                  </a:lnTo>
                  <a:lnTo>
                    <a:pt x="6022" y="3422"/>
                  </a:lnTo>
                  <a:lnTo>
                    <a:pt x="5935" y="3032"/>
                  </a:lnTo>
                  <a:lnTo>
                    <a:pt x="5805" y="2686"/>
                  </a:lnTo>
                  <a:lnTo>
                    <a:pt x="5675" y="2296"/>
                  </a:lnTo>
                  <a:lnTo>
                    <a:pt x="5545" y="1993"/>
                  </a:lnTo>
                  <a:lnTo>
                    <a:pt x="5372" y="1689"/>
                  </a:lnTo>
                  <a:lnTo>
                    <a:pt x="5199" y="1386"/>
                  </a:lnTo>
                  <a:lnTo>
                    <a:pt x="4982" y="1126"/>
                  </a:lnTo>
                  <a:lnTo>
                    <a:pt x="4765" y="910"/>
                  </a:lnTo>
                  <a:lnTo>
                    <a:pt x="4549" y="693"/>
                  </a:lnTo>
                  <a:lnTo>
                    <a:pt x="4289" y="520"/>
                  </a:lnTo>
                  <a:lnTo>
                    <a:pt x="4029" y="347"/>
                  </a:lnTo>
                  <a:lnTo>
                    <a:pt x="3812" y="217"/>
                  </a:lnTo>
                  <a:lnTo>
                    <a:pt x="3509" y="130"/>
                  </a:lnTo>
                  <a:lnTo>
                    <a:pt x="3249" y="44"/>
                  </a:lnTo>
                  <a:lnTo>
                    <a:pt x="2989" y="0"/>
                  </a:lnTo>
                  <a:lnTo>
                    <a:pt x="2730" y="0"/>
                  </a:lnTo>
                  <a:lnTo>
                    <a:pt x="2470" y="0"/>
                  </a:lnTo>
                  <a:lnTo>
                    <a:pt x="2210" y="44"/>
                  </a:lnTo>
                  <a:lnTo>
                    <a:pt x="1950" y="87"/>
                  </a:lnTo>
                  <a:lnTo>
                    <a:pt x="1690" y="217"/>
                  </a:lnTo>
                  <a:lnTo>
                    <a:pt x="1473" y="347"/>
                  </a:lnTo>
                  <a:lnTo>
                    <a:pt x="1257" y="477"/>
                  </a:lnTo>
                  <a:lnTo>
                    <a:pt x="1040" y="693"/>
                  </a:lnTo>
                  <a:lnTo>
                    <a:pt x="824" y="910"/>
                  </a:lnTo>
                  <a:lnTo>
                    <a:pt x="650" y="1170"/>
                  </a:lnTo>
                  <a:lnTo>
                    <a:pt x="477" y="1473"/>
                  </a:lnTo>
                  <a:lnTo>
                    <a:pt x="347" y="1776"/>
                  </a:lnTo>
                  <a:lnTo>
                    <a:pt x="217" y="2166"/>
                  </a:lnTo>
                  <a:lnTo>
                    <a:pt x="131" y="2556"/>
                  </a:lnTo>
                  <a:lnTo>
                    <a:pt x="44" y="2989"/>
                  </a:lnTo>
                  <a:lnTo>
                    <a:pt x="1" y="3422"/>
                  </a:lnTo>
                  <a:lnTo>
                    <a:pt x="1" y="3422"/>
                  </a:lnTo>
                  <a:lnTo>
                    <a:pt x="87" y="4245"/>
                  </a:lnTo>
                  <a:lnTo>
                    <a:pt x="217" y="5068"/>
                  </a:lnTo>
                  <a:lnTo>
                    <a:pt x="434" y="5848"/>
                  </a:lnTo>
                  <a:lnTo>
                    <a:pt x="694" y="6627"/>
                  </a:lnTo>
                  <a:lnTo>
                    <a:pt x="997" y="7407"/>
                  </a:lnTo>
                  <a:lnTo>
                    <a:pt x="1387" y="8100"/>
                  </a:lnTo>
                  <a:lnTo>
                    <a:pt x="1820" y="8793"/>
                  </a:lnTo>
                  <a:lnTo>
                    <a:pt x="2340" y="9443"/>
                  </a:lnTo>
                  <a:lnTo>
                    <a:pt x="2340" y="9443"/>
                  </a:lnTo>
                  <a:lnTo>
                    <a:pt x="3076" y="10352"/>
                  </a:lnTo>
                  <a:lnTo>
                    <a:pt x="3423" y="10829"/>
                  </a:lnTo>
                  <a:lnTo>
                    <a:pt x="3812" y="11262"/>
                  </a:lnTo>
                  <a:lnTo>
                    <a:pt x="4202" y="11609"/>
                  </a:lnTo>
                  <a:lnTo>
                    <a:pt x="4419" y="11695"/>
                  </a:lnTo>
                  <a:lnTo>
                    <a:pt x="4592" y="11782"/>
                  </a:lnTo>
                  <a:lnTo>
                    <a:pt x="4765" y="11825"/>
                  </a:lnTo>
                  <a:lnTo>
                    <a:pt x="4982" y="11782"/>
                  </a:lnTo>
                  <a:lnTo>
                    <a:pt x="5155" y="11695"/>
                  </a:lnTo>
                  <a:lnTo>
                    <a:pt x="5328" y="11565"/>
                  </a:lnTo>
                  <a:lnTo>
                    <a:pt x="5328" y="11565"/>
                  </a:lnTo>
                  <a:lnTo>
                    <a:pt x="5805" y="11175"/>
                  </a:lnTo>
                  <a:lnTo>
                    <a:pt x="6368" y="10786"/>
                  </a:lnTo>
                  <a:lnTo>
                    <a:pt x="7581" y="10006"/>
                  </a:lnTo>
                  <a:lnTo>
                    <a:pt x="8880" y="9183"/>
                  </a:lnTo>
                  <a:lnTo>
                    <a:pt x="9487" y="8750"/>
                  </a:lnTo>
                  <a:lnTo>
                    <a:pt x="10050" y="8317"/>
                  </a:lnTo>
                  <a:lnTo>
                    <a:pt x="10613" y="7840"/>
                  </a:lnTo>
                  <a:lnTo>
                    <a:pt x="11089" y="7364"/>
                  </a:lnTo>
                  <a:lnTo>
                    <a:pt x="11479" y="6801"/>
                  </a:lnTo>
                  <a:lnTo>
                    <a:pt x="11826" y="6238"/>
                  </a:lnTo>
                  <a:lnTo>
                    <a:pt x="11956" y="5934"/>
                  </a:lnTo>
                  <a:lnTo>
                    <a:pt x="12042" y="5631"/>
                  </a:lnTo>
                  <a:lnTo>
                    <a:pt x="12129" y="5328"/>
                  </a:lnTo>
                  <a:lnTo>
                    <a:pt x="12172" y="4981"/>
                  </a:lnTo>
                  <a:lnTo>
                    <a:pt x="12172" y="4635"/>
                  </a:lnTo>
                  <a:lnTo>
                    <a:pt x="12172" y="4288"/>
                  </a:lnTo>
                  <a:lnTo>
                    <a:pt x="12129" y="3899"/>
                  </a:lnTo>
                  <a:lnTo>
                    <a:pt x="12042" y="3509"/>
                  </a:lnTo>
                  <a:lnTo>
                    <a:pt x="12042" y="3509"/>
                  </a:lnTo>
                  <a:close/>
                </a:path>
              </a:pathLst>
            </a:custGeom>
            <a:noFill/>
            <a:ln w="30325" cap="rnd" cmpd="sng">
              <a:solidFill>
                <a:srgbClr val="5B64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/>
          <p:nvPr/>
        </p:nvSpPr>
        <p:spPr>
          <a:xfrm rot="-5400000">
            <a:off x="3527709" y="-1276008"/>
            <a:ext cx="5174619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-860725" y="1474300"/>
            <a:ext cx="4983900" cy="28869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title"/>
          </p:nvPr>
        </p:nvSpPr>
        <p:spPr>
          <a:xfrm>
            <a:off x="872400" y="2177300"/>
            <a:ext cx="273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subTitle" idx="1"/>
          </p:nvPr>
        </p:nvSpPr>
        <p:spPr>
          <a:xfrm>
            <a:off x="872400" y="2888090"/>
            <a:ext cx="27354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2" name="Google Shape;242;p24"/>
          <p:cNvGrpSpPr/>
          <p:nvPr/>
        </p:nvGrpSpPr>
        <p:grpSpPr>
          <a:xfrm>
            <a:off x="969188" y="1192563"/>
            <a:ext cx="547100" cy="84300"/>
            <a:chOff x="904575" y="816225"/>
            <a:chExt cx="547100" cy="84300"/>
          </a:xfrm>
        </p:grpSpPr>
        <p:sp>
          <p:nvSpPr>
            <p:cNvPr id="243" name="Google Shape;243;p24"/>
            <p:cNvSpPr/>
            <p:nvPr/>
          </p:nvSpPr>
          <p:spPr>
            <a:xfrm>
              <a:off x="904575" y="816225"/>
              <a:ext cx="84300" cy="84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1135975" y="816225"/>
              <a:ext cx="84300" cy="8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1367375" y="816225"/>
              <a:ext cx="84300" cy="8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24"/>
          <p:cNvSpPr/>
          <p:nvPr/>
        </p:nvSpPr>
        <p:spPr>
          <a:xfrm>
            <a:off x="872400" y="-721125"/>
            <a:ext cx="1376100" cy="1403700"/>
          </a:xfrm>
          <a:prstGeom prst="roundRect">
            <a:avLst>
              <a:gd name="adj" fmla="val 8758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8772525" y="3349800"/>
            <a:ext cx="1376100" cy="1403700"/>
          </a:xfrm>
          <a:prstGeom prst="roundRect">
            <a:avLst>
              <a:gd name="adj" fmla="val 9300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4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/>
          <p:nvPr/>
        </p:nvSpPr>
        <p:spPr>
          <a:xfrm rot="-5400000">
            <a:off x="2838934" y="-1276008"/>
            <a:ext cx="5174619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655650" y="767850"/>
            <a:ext cx="7832700" cy="41337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2" name="Google Shape;252;p25"/>
          <p:cNvGrpSpPr/>
          <p:nvPr/>
        </p:nvGrpSpPr>
        <p:grpSpPr>
          <a:xfrm>
            <a:off x="655638" y="545688"/>
            <a:ext cx="547100" cy="84300"/>
            <a:chOff x="904575" y="816225"/>
            <a:chExt cx="547100" cy="84300"/>
          </a:xfrm>
        </p:grpSpPr>
        <p:sp>
          <p:nvSpPr>
            <p:cNvPr id="253" name="Google Shape;253;p25"/>
            <p:cNvSpPr/>
            <p:nvPr/>
          </p:nvSpPr>
          <p:spPr>
            <a:xfrm>
              <a:off x="904575" y="816225"/>
              <a:ext cx="84300" cy="84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1135975" y="816225"/>
              <a:ext cx="84300" cy="8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1367375" y="816225"/>
              <a:ext cx="84300" cy="8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/>
          <p:nvPr/>
        </p:nvSpPr>
        <p:spPr>
          <a:xfrm rot="5400000" flipH="1">
            <a:off x="1114984" y="-1260446"/>
            <a:ext cx="5174619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655650" y="767850"/>
            <a:ext cx="7832700" cy="41337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26"/>
          <p:cNvGrpSpPr/>
          <p:nvPr/>
        </p:nvGrpSpPr>
        <p:grpSpPr>
          <a:xfrm>
            <a:off x="7894638" y="545688"/>
            <a:ext cx="547100" cy="84300"/>
            <a:chOff x="904575" y="816225"/>
            <a:chExt cx="547100" cy="84300"/>
          </a:xfrm>
        </p:grpSpPr>
        <p:sp>
          <p:nvSpPr>
            <p:cNvPr id="260" name="Google Shape;260;p26"/>
            <p:cNvSpPr/>
            <p:nvPr/>
          </p:nvSpPr>
          <p:spPr>
            <a:xfrm>
              <a:off x="904575" y="816225"/>
              <a:ext cx="84300" cy="84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1135975" y="816225"/>
              <a:ext cx="84300" cy="8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1367375" y="816225"/>
              <a:ext cx="84300" cy="8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5400000" flipH="1">
            <a:off x="792909" y="-1276008"/>
            <a:ext cx="5174619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1188300" y="-578500"/>
            <a:ext cx="6767400" cy="1403400"/>
          </a:xfrm>
          <a:prstGeom prst="roundRect">
            <a:avLst>
              <a:gd name="adj" fmla="val 7749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 flipH="1">
            <a:off x="8888800" y="3272200"/>
            <a:ext cx="1376100" cy="1403700"/>
          </a:xfrm>
          <a:prstGeom prst="roundRect">
            <a:avLst>
              <a:gd name="adj" fmla="val 1139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 flipH="1">
            <a:off x="-1021750" y="612550"/>
            <a:ext cx="1376100" cy="1403700"/>
          </a:xfrm>
          <a:prstGeom prst="roundRect">
            <a:avLst>
              <a:gd name="adj" fmla="val 10150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7"/>
          <p:cNvSpPr txBox="1">
            <a:spLocks noGrp="1"/>
          </p:cNvSpPr>
          <p:nvPr>
            <p:ph type="title" idx="2"/>
          </p:nvPr>
        </p:nvSpPr>
        <p:spPr>
          <a:xfrm>
            <a:off x="1543141" y="3744014"/>
            <a:ext cx="23601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title" idx="3"/>
          </p:nvPr>
        </p:nvSpPr>
        <p:spPr>
          <a:xfrm>
            <a:off x="5240453" y="3744014"/>
            <a:ext cx="23604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1"/>
          </p:nvPr>
        </p:nvSpPr>
        <p:spPr>
          <a:xfrm>
            <a:off x="5240459" y="2875893"/>
            <a:ext cx="23604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4"/>
          </p:nvPr>
        </p:nvSpPr>
        <p:spPr>
          <a:xfrm>
            <a:off x="1543300" y="2875893"/>
            <a:ext cx="23601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/>
          <p:nvPr/>
        </p:nvSpPr>
        <p:spPr>
          <a:xfrm rot="-5400000">
            <a:off x="3079184" y="-1276008"/>
            <a:ext cx="5174619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1188300" y="-578500"/>
            <a:ext cx="6767400" cy="1403400"/>
          </a:xfrm>
          <a:prstGeom prst="roundRect">
            <a:avLst>
              <a:gd name="adj" fmla="val 7749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 flipH="1">
            <a:off x="8888800" y="1062750"/>
            <a:ext cx="1376100" cy="1403700"/>
          </a:xfrm>
          <a:prstGeom prst="roundRect">
            <a:avLst>
              <a:gd name="adj" fmla="val 1139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 flipH="1">
            <a:off x="-1021750" y="3340850"/>
            <a:ext cx="1376100" cy="1403700"/>
          </a:xfrm>
          <a:prstGeom prst="roundRect">
            <a:avLst>
              <a:gd name="adj" fmla="val 10150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 txBox="1">
            <a:spLocks noGrp="1"/>
          </p:cNvSpPr>
          <p:nvPr>
            <p:ph type="title" hasCustomPrompt="1"/>
          </p:nvPr>
        </p:nvSpPr>
        <p:spPr>
          <a:xfrm>
            <a:off x="970050" y="3687925"/>
            <a:ext cx="21162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0" name="Google Shape;280;p28"/>
          <p:cNvSpPr txBox="1">
            <a:spLocks noGrp="1"/>
          </p:cNvSpPr>
          <p:nvPr>
            <p:ph type="subTitle" idx="1"/>
          </p:nvPr>
        </p:nvSpPr>
        <p:spPr>
          <a:xfrm>
            <a:off x="1041300" y="2961675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title" idx="2" hasCustomPrompt="1"/>
          </p:nvPr>
        </p:nvSpPr>
        <p:spPr>
          <a:xfrm>
            <a:off x="3513900" y="3687925"/>
            <a:ext cx="21162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2" name="Google Shape;282;p28"/>
          <p:cNvSpPr txBox="1">
            <a:spLocks noGrp="1"/>
          </p:cNvSpPr>
          <p:nvPr>
            <p:ph type="subTitle" idx="3"/>
          </p:nvPr>
        </p:nvSpPr>
        <p:spPr>
          <a:xfrm>
            <a:off x="3585161" y="2961675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83" name="Google Shape;283;p28"/>
          <p:cNvSpPr txBox="1">
            <a:spLocks noGrp="1"/>
          </p:cNvSpPr>
          <p:nvPr>
            <p:ph type="title" idx="4" hasCustomPrompt="1"/>
          </p:nvPr>
        </p:nvSpPr>
        <p:spPr>
          <a:xfrm>
            <a:off x="6057750" y="3687925"/>
            <a:ext cx="21162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28"/>
          <p:cNvSpPr txBox="1">
            <a:spLocks noGrp="1"/>
          </p:cNvSpPr>
          <p:nvPr>
            <p:ph type="subTitle" idx="5"/>
          </p:nvPr>
        </p:nvSpPr>
        <p:spPr>
          <a:xfrm>
            <a:off x="6128997" y="2961675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85" name="Google Shape;285;p28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/>
          <p:nvPr/>
        </p:nvSpPr>
        <p:spPr>
          <a:xfrm rot="5400000" flipH="1">
            <a:off x="792909" y="-1276008"/>
            <a:ext cx="5174619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1188300" y="-578500"/>
            <a:ext cx="6767400" cy="1403400"/>
          </a:xfrm>
          <a:prstGeom prst="roundRect">
            <a:avLst>
              <a:gd name="adj" fmla="val 7749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9"/>
          <p:cNvSpPr/>
          <p:nvPr/>
        </p:nvSpPr>
        <p:spPr>
          <a:xfrm flipH="1">
            <a:off x="8888800" y="2556600"/>
            <a:ext cx="1376100" cy="1403700"/>
          </a:xfrm>
          <a:prstGeom prst="roundRect">
            <a:avLst>
              <a:gd name="adj" fmla="val 1139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 flipH="1">
            <a:off x="-1021750" y="1453400"/>
            <a:ext cx="1376100" cy="1403700"/>
          </a:xfrm>
          <a:prstGeom prst="roundRect">
            <a:avLst>
              <a:gd name="adj" fmla="val 10150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9"/>
          <p:cNvSpPr txBox="1">
            <a:spLocks noGrp="1"/>
          </p:cNvSpPr>
          <p:nvPr>
            <p:ph type="body" idx="1"/>
          </p:nvPr>
        </p:nvSpPr>
        <p:spPr>
          <a:xfrm>
            <a:off x="4859100" y="1751575"/>
            <a:ext cx="35649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latin typeface="Exo 2"/>
                <a:ea typeface="Exo 2"/>
                <a:cs typeface="Exo 2"/>
                <a:sym typeface="Exo 2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7_2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/>
          <p:nvPr/>
        </p:nvSpPr>
        <p:spPr>
          <a:xfrm rot="-5400000" flipH="1">
            <a:off x="2318115" y="-1260450"/>
            <a:ext cx="9795914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"/>
          <p:cNvSpPr/>
          <p:nvPr/>
        </p:nvSpPr>
        <p:spPr>
          <a:xfrm>
            <a:off x="2286300" y="-191425"/>
            <a:ext cx="4571700" cy="1644900"/>
          </a:xfrm>
          <a:prstGeom prst="roundRect">
            <a:avLst>
              <a:gd name="adj" fmla="val 7294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0"/>
          <p:cNvSpPr/>
          <p:nvPr/>
        </p:nvSpPr>
        <p:spPr>
          <a:xfrm rot="5400000" flipH="1">
            <a:off x="-1216391" y="-1276008"/>
            <a:ext cx="5174619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3127525" y="1156550"/>
            <a:ext cx="28890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98" name="Google Shape;298;p30"/>
          <p:cNvSpPr txBox="1">
            <a:spLocks noGrp="1"/>
          </p:cNvSpPr>
          <p:nvPr>
            <p:ph type="subTitle" idx="1"/>
          </p:nvPr>
        </p:nvSpPr>
        <p:spPr>
          <a:xfrm>
            <a:off x="2475325" y="2072025"/>
            <a:ext cx="41934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0"/>
          <p:cNvSpPr txBox="1"/>
          <p:nvPr/>
        </p:nvSpPr>
        <p:spPr>
          <a:xfrm>
            <a:off x="1684975" y="3584975"/>
            <a:ext cx="5774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Exo 2"/>
                <a:ea typeface="Exo 2"/>
                <a:cs typeface="Exo 2"/>
                <a:sym typeface="Ex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Exo 2"/>
                <a:ea typeface="Exo 2"/>
                <a:cs typeface="Exo 2"/>
                <a:sym typeface="Ex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Exo 2"/>
                <a:ea typeface="Exo 2"/>
                <a:cs typeface="Exo 2"/>
                <a:sym typeface="Ex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Exo 2"/>
                <a:ea typeface="Exo 2"/>
                <a:cs typeface="Exo 2"/>
                <a:sym typeface="Ex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2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00" name="Google Shape;300;p30"/>
          <p:cNvSpPr/>
          <p:nvPr/>
        </p:nvSpPr>
        <p:spPr>
          <a:xfrm>
            <a:off x="-656100" y="4022025"/>
            <a:ext cx="1376100" cy="1403700"/>
          </a:xfrm>
          <a:prstGeom prst="roundRect">
            <a:avLst>
              <a:gd name="adj" fmla="val 9325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0"/>
          <p:cNvSpPr/>
          <p:nvPr/>
        </p:nvSpPr>
        <p:spPr>
          <a:xfrm>
            <a:off x="8483150" y="3109800"/>
            <a:ext cx="1376100" cy="1403700"/>
          </a:xfrm>
          <a:prstGeom prst="roundRect">
            <a:avLst>
              <a:gd name="adj" fmla="val 9527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5400000" flipH="1">
            <a:off x="1073068" y="-1125257"/>
            <a:ext cx="5174619" cy="7362896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280500" y="767850"/>
            <a:ext cx="8583000" cy="40242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xo 2"/>
              <a:buChar char="●"/>
              <a:defRPr sz="12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xo 2"/>
              <a:buChar char="○"/>
              <a:defRPr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xo 2"/>
              <a:buChar char="■"/>
              <a:defRPr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xo 2"/>
              <a:buChar char="●"/>
              <a:defRPr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xo 2"/>
              <a:buChar char="○"/>
              <a:defRPr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xo 2"/>
              <a:buChar char="■"/>
              <a:defRPr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xo 2"/>
              <a:buChar char="●"/>
              <a:defRPr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xo 2"/>
              <a:buChar char="○"/>
              <a:defRPr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xo 2"/>
              <a:buChar char="■"/>
              <a:defRPr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/>
          <p:nvPr/>
        </p:nvSpPr>
        <p:spPr>
          <a:xfrm rot="-5400000">
            <a:off x="3527709" y="-1276008"/>
            <a:ext cx="5174619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1"/>
          <p:cNvSpPr/>
          <p:nvPr/>
        </p:nvSpPr>
        <p:spPr>
          <a:xfrm>
            <a:off x="596750" y="1474300"/>
            <a:ext cx="3526500" cy="28869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31"/>
          <p:cNvGrpSpPr/>
          <p:nvPr/>
        </p:nvGrpSpPr>
        <p:grpSpPr>
          <a:xfrm>
            <a:off x="969188" y="1192563"/>
            <a:ext cx="547100" cy="84300"/>
            <a:chOff x="904575" y="816225"/>
            <a:chExt cx="547100" cy="84300"/>
          </a:xfrm>
        </p:grpSpPr>
        <p:sp>
          <p:nvSpPr>
            <p:cNvPr id="306" name="Google Shape;306;p31"/>
            <p:cNvSpPr/>
            <p:nvPr/>
          </p:nvSpPr>
          <p:spPr>
            <a:xfrm>
              <a:off x="904575" y="816225"/>
              <a:ext cx="84300" cy="84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1135975" y="816225"/>
              <a:ext cx="84300" cy="8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1367375" y="816225"/>
              <a:ext cx="84300" cy="8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31"/>
          <p:cNvGrpSpPr/>
          <p:nvPr/>
        </p:nvGrpSpPr>
        <p:grpSpPr>
          <a:xfrm rot="-1792648">
            <a:off x="3432153" y="1272947"/>
            <a:ext cx="435521" cy="423106"/>
            <a:chOff x="1941475" y="3728125"/>
            <a:chExt cx="304325" cy="295650"/>
          </a:xfrm>
        </p:grpSpPr>
        <p:sp>
          <p:nvSpPr>
            <p:cNvPr id="310" name="Google Shape;310;p31"/>
            <p:cNvSpPr/>
            <p:nvPr/>
          </p:nvSpPr>
          <p:spPr>
            <a:xfrm>
              <a:off x="1941475" y="3728125"/>
              <a:ext cx="304325" cy="295650"/>
            </a:xfrm>
            <a:custGeom>
              <a:avLst/>
              <a:gdLst/>
              <a:ahLst/>
              <a:cxnLst/>
              <a:rect l="l" t="t" r="r" b="b"/>
              <a:pathLst>
                <a:path w="12173" h="11826" extrusionOk="0">
                  <a:moveTo>
                    <a:pt x="2470" y="0"/>
                  </a:moveTo>
                  <a:lnTo>
                    <a:pt x="2210" y="44"/>
                  </a:lnTo>
                  <a:lnTo>
                    <a:pt x="1950" y="87"/>
                  </a:lnTo>
                  <a:lnTo>
                    <a:pt x="1690" y="217"/>
                  </a:lnTo>
                  <a:lnTo>
                    <a:pt x="1473" y="347"/>
                  </a:lnTo>
                  <a:lnTo>
                    <a:pt x="1257" y="477"/>
                  </a:lnTo>
                  <a:lnTo>
                    <a:pt x="1040" y="693"/>
                  </a:lnTo>
                  <a:lnTo>
                    <a:pt x="824" y="910"/>
                  </a:lnTo>
                  <a:lnTo>
                    <a:pt x="650" y="1170"/>
                  </a:lnTo>
                  <a:lnTo>
                    <a:pt x="477" y="1473"/>
                  </a:lnTo>
                  <a:lnTo>
                    <a:pt x="347" y="1776"/>
                  </a:lnTo>
                  <a:lnTo>
                    <a:pt x="217" y="2166"/>
                  </a:lnTo>
                  <a:lnTo>
                    <a:pt x="131" y="2556"/>
                  </a:lnTo>
                  <a:lnTo>
                    <a:pt x="44" y="2989"/>
                  </a:lnTo>
                  <a:lnTo>
                    <a:pt x="1" y="3422"/>
                  </a:lnTo>
                  <a:lnTo>
                    <a:pt x="87" y="4245"/>
                  </a:lnTo>
                  <a:lnTo>
                    <a:pt x="217" y="5068"/>
                  </a:lnTo>
                  <a:lnTo>
                    <a:pt x="434" y="5848"/>
                  </a:lnTo>
                  <a:lnTo>
                    <a:pt x="694" y="6627"/>
                  </a:lnTo>
                  <a:lnTo>
                    <a:pt x="997" y="7407"/>
                  </a:lnTo>
                  <a:lnTo>
                    <a:pt x="1387" y="8100"/>
                  </a:lnTo>
                  <a:lnTo>
                    <a:pt x="1820" y="8793"/>
                  </a:lnTo>
                  <a:lnTo>
                    <a:pt x="2340" y="9443"/>
                  </a:lnTo>
                  <a:lnTo>
                    <a:pt x="3076" y="10352"/>
                  </a:lnTo>
                  <a:lnTo>
                    <a:pt x="3423" y="10829"/>
                  </a:lnTo>
                  <a:lnTo>
                    <a:pt x="3812" y="11262"/>
                  </a:lnTo>
                  <a:lnTo>
                    <a:pt x="4202" y="11609"/>
                  </a:lnTo>
                  <a:lnTo>
                    <a:pt x="4419" y="11695"/>
                  </a:lnTo>
                  <a:lnTo>
                    <a:pt x="4592" y="11782"/>
                  </a:lnTo>
                  <a:lnTo>
                    <a:pt x="4765" y="11825"/>
                  </a:lnTo>
                  <a:lnTo>
                    <a:pt x="4982" y="11782"/>
                  </a:lnTo>
                  <a:lnTo>
                    <a:pt x="5155" y="11695"/>
                  </a:lnTo>
                  <a:lnTo>
                    <a:pt x="5328" y="11565"/>
                  </a:lnTo>
                  <a:lnTo>
                    <a:pt x="5805" y="11175"/>
                  </a:lnTo>
                  <a:lnTo>
                    <a:pt x="6368" y="10786"/>
                  </a:lnTo>
                  <a:lnTo>
                    <a:pt x="7581" y="10006"/>
                  </a:lnTo>
                  <a:lnTo>
                    <a:pt x="8880" y="9183"/>
                  </a:lnTo>
                  <a:lnTo>
                    <a:pt x="9487" y="8750"/>
                  </a:lnTo>
                  <a:lnTo>
                    <a:pt x="10050" y="8317"/>
                  </a:lnTo>
                  <a:lnTo>
                    <a:pt x="10613" y="7840"/>
                  </a:lnTo>
                  <a:lnTo>
                    <a:pt x="11089" y="7364"/>
                  </a:lnTo>
                  <a:lnTo>
                    <a:pt x="11479" y="6801"/>
                  </a:lnTo>
                  <a:lnTo>
                    <a:pt x="11826" y="6238"/>
                  </a:lnTo>
                  <a:lnTo>
                    <a:pt x="11956" y="5934"/>
                  </a:lnTo>
                  <a:lnTo>
                    <a:pt x="12042" y="5631"/>
                  </a:lnTo>
                  <a:lnTo>
                    <a:pt x="12129" y="5328"/>
                  </a:lnTo>
                  <a:lnTo>
                    <a:pt x="12172" y="4981"/>
                  </a:lnTo>
                  <a:lnTo>
                    <a:pt x="12172" y="4635"/>
                  </a:lnTo>
                  <a:lnTo>
                    <a:pt x="12172" y="4288"/>
                  </a:lnTo>
                  <a:lnTo>
                    <a:pt x="12129" y="3899"/>
                  </a:lnTo>
                  <a:lnTo>
                    <a:pt x="12042" y="3509"/>
                  </a:lnTo>
                  <a:lnTo>
                    <a:pt x="11782" y="3076"/>
                  </a:lnTo>
                  <a:lnTo>
                    <a:pt x="11479" y="2729"/>
                  </a:lnTo>
                  <a:lnTo>
                    <a:pt x="11176" y="2469"/>
                  </a:lnTo>
                  <a:lnTo>
                    <a:pt x="10786" y="2253"/>
                  </a:lnTo>
                  <a:lnTo>
                    <a:pt x="10396" y="2123"/>
                  </a:lnTo>
                  <a:lnTo>
                    <a:pt x="10007" y="2079"/>
                  </a:lnTo>
                  <a:lnTo>
                    <a:pt x="9573" y="2079"/>
                  </a:lnTo>
                  <a:lnTo>
                    <a:pt x="9140" y="2123"/>
                  </a:lnTo>
                  <a:lnTo>
                    <a:pt x="8707" y="2209"/>
                  </a:lnTo>
                  <a:lnTo>
                    <a:pt x="8274" y="2383"/>
                  </a:lnTo>
                  <a:lnTo>
                    <a:pt x="7884" y="2556"/>
                  </a:lnTo>
                  <a:lnTo>
                    <a:pt x="7451" y="2772"/>
                  </a:lnTo>
                  <a:lnTo>
                    <a:pt x="7061" y="2989"/>
                  </a:lnTo>
                  <a:lnTo>
                    <a:pt x="6715" y="3292"/>
                  </a:lnTo>
                  <a:lnTo>
                    <a:pt x="6368" y="3552"/>
                  </a:lnTo>
                  <a:lnTo>
                    <a:pt x="6065" y="3855"/>
                  </a:lnTo>
                  <a:lnTo>
                    <a:pt x="6022" y="3422"/>
                  </a:lnTo>
                  <a:lnTo>
                    <a:pt x="5935" y="3032"/>
                  </a:lnTo>
                  <a:lnTo>
                    <a:pt x="5805" y="2686"/>
                  </a:lnTo>
                  <a:lnTo>
                    <a:pt x="5675" y="2296"/>
                  </a:lnTo>
                  <a:lnTo>
                    <a:pt x="5545" y="1993"/>
                  </a:lnTo>
                  <a:lnTo>
                    <a:pt x="5372" y="1689"/>
                  </a:lnTo>
                  <a:lnTo>
                    <a:pt x="5199" y="1386"/>
                  </a:lnTo>
                  <a:lnTo>
                    <a:pt x="4982" y="1126"/>
                  </a:lnTo>
                  <a:lnTo>
                    <a:pt x="4765" y="910"/>
                  </a:lnTo>
                  <a:lnTo>
                    <a:pt x="4549" y="693"/>
                  </a:lnTo>
                  <a:lnTo>
                    <a:pt x="4289" y="520"/>
                  </a:lnTo>
                  <a:lnTo>
                    <a:pt x="4029" y="347"/>
                  </a:lnTo>
                  <a:lnTo>
                    <a:pt x="3812" y="217"/>
                  </a:lnTo>
                  <a:lnTo>
                    <a:pt x="3509" y="130"/>
                  </a:lnTo>
                  <a:lnTo>
                    <a:pt x="3249" y="4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rgbClr val="FFA7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1941475" y="3728125"/>
              <a:ext cx="304325" cy="295650"/>
            </a:xfrm>
            <a:custGeom>
              <a:avLst/>
              <a:gdLst/>
              <a:ahLst/>
              <a:cxnLst/>
              <a:rect l="l" t="t" r="r" b="b"/>
              <a:pathLst>
                <a:path w="12173" h="11826" fill="none" extrusionOk="0">
                  <a:moveTo>
                    <a:pt x="12042" y="3509"/>
                  </a:moveTo>
                  <a:lnTo>
                    <a:pt x="12042" y="3509"/>
                  </a:lnTo>
                  <a:lnTo>
                    <a:pt x="11782" y="3076"/>
                  </a:lnTo>
                  <a:lnTo>
                    <a:pt x="11479" y="2729"/>
                  </a:lnTo>
                  <a:lnTo>
                    <a:pt x="11176" y="2469"/>
                  </a:lnTo>
                  <a:lnTo>
                    <a:pt x="10786" y="2253"/>
                  </a:lnTo>
                  <a:lnTo>
                    <a:pt x="10396" y="2123"/>
                  </a:lnTo>
                  <a:lnTo>
                    <a:pt x="10007" y="2079"/>
                  </a:lnTo>
                  <a:lnTo>
                    <a:pt x="9573" y="2079"/>
                  </a:lnTo>
                  <a:lnTo>
                    <a:pt x="9140" y="2123"/>
                  </a:lnTo>
                  <a:lnTo>
                    <a:pt x="8707" y="2209"/>
                  </a:lnTo>
                  <a:lnTo>
                    <a:pt x="8274" y="2383"/>
                  </a:lnTo>
                  <a:lnTo>
                    <a:pt x="7884" y="2556"/>
                  </a:lnTo>
                  <a:lnTo>
                    <a:pt x="7451" y="2772"/>
                  </a:lnTo>
                  <a:lnTo>
                    <a:pt x="7061" y="2989"/>
                  </a:lnTo>
                  <a:lnTo>
                    <a:pt x="6715" y="3292"/>
                  </a:lnTo>
                  <a:lnTo>
                    <a:pt x="6368" y="3552"/>
                  </a:lnTo>
                  <a:lnTo>
                    <a:pt x="6065" y="3855"/>
                  </a:lnTo>
                  <a:lnTo>
                    <a:pt x="6065" y="3855"/>
                  </a:lnTo>
                  <a:lnTo>
                    <a:pt x="6022" y="3422"/>
                  </a:lnTo>
                  <a:lnTo>
                    <a:pt x="5935" y="3032"/>
                  </a:lnTo>
                  <a:lnTo>
                    <a:pt x="5805" y="2686"/>
                  </a:lnTo>
                  <a:lnTo>
                    <a:pt x="5675" y="2296"/>
                  </a:lnTo>
                  <a:lnTo>
                    <a:pt x="5545" y="1993"/>
                  </a:lnTo>
                  <a:lnTo>
                    <a:pt x="5372" y="1689"/>
                  </a:lnTo>
                  <a:lnTo>
                    <a:pt x="5199" y="1386"/>
                  </a:lnTo>
                  <a:lnTo>
                    <a:pt x="4982" y="1126"/>
                  </a:lnTo>
                  <a:lnTo>
                    <a:pt x="4765" y="910"/>
                  </a:lnTo>
                  <a:lnTo>
                    <a:pt x="4549" y="693"/>
                  </a:lnTo>
                  <a:lnTo>
                    <a:pt x="4289" y="520"/>
                  </a:lnTo>
                  <a:lnTo>
                    <a:pt x="4029" y="347"/>
                  </a:lnTo>
                  <a:lnTo>
                    <a:pt x="3812" y="217"/>
                  </a:lnTo>
                  <a:lnTo>
                    <a:pt x="3509" y="130"/>
                  </a:lnTo>
                  <a:lnTo>
                    <a:pt x="3249" y="44"/>
                  </a:lnTo>
                  <a:lnTo>
                    <a:pt x="2989" y="0"/>
                  </a:lnTo>
                  <a:lnTo>
                    <a:pt x="2730" y="0"/>
                  </a:lnTo>
                  <a:lnTo>
                    <a:pt x="2470" y="0"/>
                  </a:lnTo>
                  <a:lnTo>
                    <a:pt x="2210" y="44"/>
                  </a:lnTo>
                  <a:lnTo>
                    <a:pt x="1950" y="87"/>
                  </a:lnTo>
                  <a:lnTo>
                    <a:pt x="1690" y="217"/>
                  </a:lnTo>
                  <a:lnTo>
                    <a:pt x="1473" y="347"/>
                  </a:lnTo>
                  <a:lnTo>
                    <a:pt x="1257" y="477"/>
                  </a:lnTo>
                  <a:lnTo>
                    <a:pt x="1040" y="693"/>
                  </a:lnTo>
                  <a:lnTo>
                    <a:pt x="824" y="910"/>
                  </a:lnTo>
                  <a:lnTo>
                    <a:pt x="650" y="1170"/>
                  </a:lnTo>
                  <a:lnTo>
                    <a:pt x="477" y="1473"/>
                  </a:lnTo>
                  <a:lnTo>
                    <a:pt x="347" y="1776"/>
                  </a:lnTo>
                  <a:lnTo>
                    <a:pt x="217" y="2166"/>
                  </a:lnTo>
                  <a:lnTo>
                    <a:pt x="131" y="2556"/>
                  </a:lnTo>
                  <a:lnTo>
                    <a:pt x="44" y="2989"/>
                  </a:lnTo>
                  <a:lnTo>
                    <a:pt x="1" y="3422"/>
                  </a:lnTo>
                  <a:lnTo>
                    <a:pt x="1" y="3422"/>
                  </a:lnTo>
                  <a:lnTo>
                    <a:pt x="87" y="4245"/>
                  </a:lnTo>
                  <a:lnTo>
                    <a:pt x="217" y="5068"/>
                  </a:lnTo>
                  <a:lnTo>
                    <a:pt x="434" y="5848"/>
                  </a:lnTo>
                  <a:lnTo>
                    <a:pt x="694" y="6627"/>
                  </a:lnTo>
                  <a:lnTo>
                    <a:pt x="997" y="7407"/>
                  </a:lnTo>
                  <a:lnTo>
                    <a:pt x="1387" y="8100"/>
                  </a:lnTo>
                  <a:lnTo>
                    <a:pt x="1820" y="8793"/>
                  </a:lnTo>
                  <a:lnTo>
                    <a:pt x="2340" y="9443"/>
                  </a:lnTo>
                  <a:lnTo>
                    <a:pt x="2340" y="9443"/>
                  </a:lnTo>
                  <a:lnTo>
                    <a:pt x="3076" y="10352"/>
                  </a:lnTo>
                  <a:lnTo>
                    <a:pt x="3423" y="10829"/>
                  </a:lnTo>
                  <a:lnTo>
                    <a:pt x="3812" y="11262"/>
                  </a:lnTo>
                  <a:lnTo>
                    <a:pt x="4202" y="11609"/>
                  </a:lnTo>
                  <a:lnTo>
                    <a:pt x="4419" y="11695"/>
                  </a:lnTo>
                  <a:lnTo>
                    <a:pt x="4592" y="11782"/>
                  </a:lnTo>
                  <a:lnTo>
                    <a:pt x="4765" y="11825"/>
                  </a:lnTo>
                  <a:lnTo>
                    <a:pt x="4982" y="11782"/>
                  </a:lnTo>
                  <a:lnTo>
                    <a:pt x="5155" y="11695"/>
                  </a:lnTo>
                  <a:lnTo>
                    <a:pt x="5328" y="11565"/>
                  </a:lnTo>
                  <a:lnTo>
                    <a:pt x="5328" y="11565"/>
                  </a:lnTo>
                  <a:lnTo>
                    <a:pt x="5805" y="11175"/>
                  </a:lnTo>
                  <a:lnTo>
                    <a:pt x="6368" y="10786"/>
                  </a:lnTo>
                  <a:lnTo>
                    <a:pt x="7581" y="10006"/>
                  </a:lnTo>
                  <a:lnTo>
                    <a:pt x="8880" y="9183"/>
                  </a:lnTo>
                  <a:lnTo>
                    <a:pt x="9487" y="8750"/>
                  </a:lnTo>
                  <a:lnTo>
                    <a:pt x="10050" y="8317"/>
                  </a:lnTo>
                  <a:lnTo>
                    <a:pt x="10613" y="7840"/>
                  </a:lnTo>
                  <a:lnTo>
                    <a:pt x="11089" y="7364"/>
                  </a:lnTo>
                  <a:lnTo>
                    <a:pt x="11479" y="6801"/>
                  </a:lnTo>
                  <a:lnTo>
                    <a:pt x="11826" y="6238"/>
                  </a:lnTo>
                  <a:lnTo>
                    <a:pt x="11956" y="5934"/>
                  </a:lnTo>
                  <a:lnTo>
                    <a:pt x="12042" y="5631"/>
                  </a:lnTo>
                  <a:lnTo>
                    <a:pt x="12129" y="5328"/>
                  </a:lnTo>
                  <a:lnTo>
                    <a:pt x="12172" y="4981"/>
                  </a:lnTo>
                  <a:lnTo>
                    <a:pt x="12172" y="4635"/>
                  </a:lnTo>
                  <a:lnTo>
                    <a:pt x="12172" y="4288"/>
                  </a:lnTo>
                  <a:lnTo>
                    <a:pt x="12129" y="3899"/>
                  </a:lnTo>
                  <a:lnTo>
                    <a:pt x="12042" y="3509"/>
                  </a:lnTo>
                  <a:lnTo>
                    <a:pt x="12042" y="3509"/>
                  </a:lnTo>
                  <a:close/>
                </a:path>
              </a:pathLst>
            </a:custGeom>
            <a:noFill/>
            <a:ln w="30325" cap="rnd" cmpd="sng">
              <a:solidFill>
                <a:srgbClr val="5B64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31"/>
          <p:cNvSpPr/>
          <p:nvPr/>
        </p:nvSpPr>
        <p:spPr>
          <a:xfrm>
            <a:off x="3460475" y="-1036675"/>
            <a:ext cx="1376100" cy="1403700"/>
          </a:xfrm>
          <a:prstGeom prst="roundRect">
            <a:avLst>
              <a:gd name="adj" fmla="val 7897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1"/>
          <p:cNvSpPr/>
          <p:nvPr/>
        </p:nvSpPr>
        <p:spPr>
          <a:xfrm>
            <a:off x="8487675" y="3283875"/>
            <a:ext cx="1376100" cy="1403700"/>
          </a:xfrm>
          <a:prstGeom prst="roundRect">
            <a:avLst>
              <a:gd name="adj" fmla="val 7897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/>
          <p:nvPr/>
        </p:nvSpPr>
        <p:spPr>
          <a:xfrm rot="5400000" flipH="1">
            <a:off x="205334" y="-1276008"/>
            <a:ext cx="5174619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2"/>
          <p:cNvSpPr/>
          <p:nvPr/>
        </p:nvSpPr>
        <p:spPr>
          <a:xfrm>
            <a:off x="4965125" y="1474300"/>
            <a:ext cx="3512700" cy="28869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 flipH="1">
            <a:off x="7498113" y="1192563"/>
            <a:ext cx="547100" cy="84300"/>
            <a:chOff x="904575" y="816225"/>
            <a:chExt cx="547100" cy="84300"/>
          </a:xfrm>
        </p:grpSpPr>
        <p:sp>
          <p:nvSpPr>
            <p:cNvPr id="318" name="Google Shape;318;p32"/>
            <p:cNvSpPr/>
            <p:nvPr/>
          </p:nvSpPr>
          <p:spPr>
            <a:xfrm>
              <a:off x="904575" y="816225"/>
              <a:ext cx="84300" cy="84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1135975" y="816225"/>
              <a:ext cx="84300" cy="8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1367375" y="816225"/>
              <a:ext cx="84300" cy="8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32"/>
          <p:cNvSpPr/>
          <p:nvPr/>
        </p:nvSpPr>
        <p:spPr>
          <a:xfrm flipH="1">
            <a:off x="5974625" y="-866075"/>
            <a:ext cx="1376100" cy="1403700"/>
          </a:xfrm>
          <a:prstGeom prst="roundRect">
            <a:avLst>
              <a:gd name="adj" fmla="val 8938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2"/>
          <p:cNvSpPr/>
          <p:nvPr/>
        </p:nvSpPr>
        <p:spPr>
          <a:xfrm flipH="1">
            <a:off x="-1039550" y="3349800"/>
            <a:ext cx="1376100" cy="1403700"/>
          </a:xfrm>
          <a:prstGeom prst="roundRect">
            <a:avLst>
              <a:gd name="adj" fmla="val 12107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32"/>
          <p:cNvGrpSpPr/>
          <p:nvPr/>
        </p:nvGrpSpPr>
        <p:grpSpPr>
          <a:xfrm rot="-524496" flipH="1">
            <a:off x="597311" y="733444"/>
            <a:ext cx="435527" cy="423112"/>
            <a:chOff x="1941475" y="3728125"/>
            <a:chExt cx="304325" cy="295650"/>
          </a:xfrm>
        </p:grpSpPr>
        <p:sp>
          <p:nvSpPr>
            <p:cNvPr id="324" name="Google Shape;324;p32"/>
            <p:cNvSpPr/>
            <p:nvPr/>
          </p:nvSpPr>
          <p:spPr>
            <a:xfrm>
              <a:off x="1941475" y="3728125"/>
              <a:ext cx="304325" cy="295650"/>
            </a:xfrm>
            <a:custGeom>
              <a:avLst/>
              <a:gdLst/>
              <a:ahLst/>
              <a:cxnLst/>
              <a:rect l="l" t="t" r="r" b="b"/>
              <a:pathLst>
                <a:path w="12173" h="11826" extrusionOk="0">
                  <a:moveTo>
                    <a:pt x="2470" y="0"/>
                  </a:moveTo>
                  <a:lnTo>
                    <a:pt x="2210" y="44"/>
                  </a:lnTo>
                  <a:lnTo>
                    <a:pt x="1950" y="87"/>
                  </a:lnTo>
                  <a:lnTo>
                    <a:pt x="1690" y="217"/>
                  </a:lnTo>
                  <a:lnTo>
                    <a:pt x="1473" y="347"/>
                  </a:lnTo>
                  <a:lnTo>
                    <a:pt x="1257" y="477"/>
                  </a:lnTo>
                  <a:lnTo>
                    <a:pt x="1040" y="693"/>
                  </a:lnTo>
                  <a:lnTo>
                    <a:pt x="824" y="910"/>
                  </a:lnTo>
                  <a:lnTo>
                    <a:pt x="650" y="1170"/>
                  </a:lnTo>
                  <a:lnTo>
                    <a:pt x="477" y="1473"/>
                  </a:lnTo>
                  <a:lnTo>
                    <a:pt x="347" y="1776"/>
                  </a:lnTo>
                  <a:lnTo>
                    <a:pt x="217" y="2166"/>
                  </a:lnTo>
                  <a:lnTo>
                    <a:pt x="131" y="2556"/>
                  </a:lnTo>
                  <a:lnTo>
                    <a:pt x="44" y="2989"/>
                  </a:lnTo>
                  <a:lnTo>
                    <a:pt x="1" y="3422"/>
                  </a:lnTo>
                  <a:lnTo>
                    <a:pt x="87" y="4245"/>
                  </a:lnTo>
                  <a:lnTo>
                    <a:pt x="217" y="5068"/>
                  </a:lnTo>
                  <a:lnTo>
                    <a:pt x="434" y="5848"/>
                  </a:lnTo>
                  <a:lnTo>
                    <a:pt x="694" y="6627"/>
                  </a:lnTo>
                  <a:lnTo>
                    <a:pt x="997" y="7407"/>
                  </a:lnTo>
                  <a:lnTo>
                    <a:pt x="1387" y="8100"/>
                  </a:lnTo>
                  <a:lnTo>
                    <a:pt x="1820" y="8793"/>
                  </a:lnTo>
                  <a:lnTo>
                    <a:pt x="2340" y="9443"/>
                  </a:lnTo>
                  <a:lnTo>
                    <a:pt x="3076" y="10352"/>
                  </a:lnTo>
                  <a:lnTo>
                    <a:pt x="3423" y="10829"/>
                  </a:lnTo>
                  <a:lnTo>
                    <a:pt x="3812" y="11262"/>
                  </a:lnTo>
                  <a:lnTo>
                    <a:pt x="4202" y="11609"/>
                  </a:lnTo>
                  <a:lnTo>
                    <a:pt x="4419" y="11695"/>
                  </a:lnTo>
                  <a:lnTo>
                    <a:pt x="4592" y="11782"/>
                  </a:lnTo>
                  <a:lnTo>
                    <a:pt x="4765" y="11825"/>
                  </a:lnTo>
                  <a:lnTo>
                    <a:pt x="4982" y="11782"/>
                  </a:lnTo>
                  <a:lnTo>
                    <a:pt x="5155" y="11695"/>
                  </a:lnTo>
                  <a:lnTo>
                    <a:pt x="5328" y="11565"/>
                  </a:lnTo>
                  <a:lnTo>
                    <a:pt x="5805" y="11175"/>
                  </a:lnTo>
                  <a:lnTo>
                    <a:pt x="6368" y="10786"/>
                  </a:lnTo>
                  <a:lnTo>
                    <a:pt x="7581" y="10006"/>
                  </a:lnTo>
                  <a:lnTo>
                    <a:pt x="8880" y="9183"/>
                  </a:lnTo>
                  <a:lnTo>
                    <a:pt x="9487" y="8750"/>
                  </a:lnTo>
                  <a:lnTo>
                    <a:pt x="10050" y="8317"/>
                  </a:lnTo>
                  <a:lnTo>
                    <a:pt x="10613" y="7840"/>
                  </a:lnTo>
                  <a:lnTo>
                    <a:pt x="11089" y="7364"/>
                  </a:lnTo>
                  <a:lnTo>
                    <a:pt x="11479" y="6801"/>
                  </a:lnTo>
                  <a:lnTo>
                    <a:pt x="11826" y="6238"/>
                  </a:lnTo>
                  <a:lnTo>
                    <a:pt x="11956" y="5934"/>
                  </a:lnTo>
                  <a:lnTo>
                    <a:pt x="12042" y="5631"/>
                  </a:lnTo>
                  <a:lnTo>
                    <a:pt x="12129" y="5328"/>
                  </a:lnTo>
                  <a:lnTo>
                    <a:pt x="12172" y="4981"/>
                  </a:lnTo>
                  <a:lnTo>
                    <a:pt x="12172" y="4635"/>
                  </a:lnTo>
                  <a:lnTo>
                    <a:pt x="12172" y="4288"/>
                  </a:lnTo>
                  <a:lnTo>
                    <a:pt x="12129" y="3899"/>
                  </a:lnTo>
                  <a:lnTo>
                    <a:pt x="12042" y="3509"/>
                  </a:lnTo>
                  <a:lnTo>
                    <a:pt x="11782" y="3076"/>
                  </a:lnTo>
                  <a:lnTo>
                    <a:pt x="11479" y="2729"/>
                  </a:lnTo>
                  <a:lnTo>
                    <a:pt x="11176" y="2469"/>
                  </a:lnTo>
                  <a:lnTo>
                    <a:pt x="10786" y="2253"/>
                  </a:lnTo>
                  <a:lnTo>
                    <a:pt x="10396" y="2123"/>
                  </a:lnTo>
                  <a:lnTo>
                    <a:pt x="10007" y="2079"/>
                  </a:lnTo>
                  <a:lnTo>
                    <a:pt x="9573" y="2079"/>
                  </a:lnTo>
                  <a:lnTo>
                    <a:pt x="9140" y="2123"/>
                  </a:lnTo>
                  <a:lnTo>
                    <a:pt x="8707" y="2209"/>
                  </a:lnTo>
                  <a:lnTo>
                    <a:pt x="8274" y="2383"/>
                  </a:lnTo>
                  <a:lnTo>
                    <a:pt x="7884" y="2556"/>
                  </a:lnTo>
                  <a:lnTo>
                    <a:pt x="7451" y="2772"/>
                  </a:lnTo>
                  <a:lnTo>
                    <a:pt x="7061" y="2989"/>
                  </a:lnTo>
                  <a:lnTo>
                    <a:pt x="6715" y="3292"/>
                  </a:lnTo>
                  <a:lnTo>
                    <a:pt x="6368" y="3552"/>
                  </a:lnTo>
                  <a:lnTo>
                    <a:pt x="6065" y="3855"/>
                  </a:lnTo>
                  <a:lnTo>
                    <a:pt x="6022" y="3422"/>
                  </a:lnTo>
                  <a:lnTo>
                    <a:pt x="5935" y="3032"/>
                  </a:lnTo>
                  <a:lnTo>
                    <a:pt x="5805" y="2686"/>
                  </a:lnTo>
                  <a:lnTo>
                    <a:pt x="5675" y="2296"/>
                  </a:lnTo>
                  <a:lnTo>
                    <a:pt x="5545" y="1993"/>
                  </a:lnTo>
                  <a:lnTo>
                    <a:pt x="5372" y="1689"/>
                  </a:lnTo>
                  <a:lnTo>
                    <a:pt x="5199" y="1386"/>
                  </a:lnTo>
                  <a:lnTo>
                    <a:pt x="4982" y="1126"/>
                  </a:lnTo>
                  <a:lnTo>
                    <a:pt x="4765" y="910"/>
                  </a:lnTo>
                  <a:lnTo>
                    <a:pt x="4549" y="693"/>
                  </a:lnTo>
                  <a:lnTo>
                    <a:pt x="4289" y="520"/>
                  </a:lnTo>
                  <a:lnTo>
                    <a:pt x="4029" y="347"/>
                  </a:lnTo>
                  <a:lnTo>
                    <a:pt x="3812" y="217"/>
                  </a:lnTo>
                  <a:lnTo>
                    <a:pt x="3509" y="130"/>
                  </a:lnTo>
                  <a:lnTo>
                    <a:pt x="3249" y="4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1941475" y="3728125"/>
              <a:ext cx="304325" cy="295650"/>
            </a:xfrm>
            <a:custGeom>
              <a:avLst/>
              <a:gdLst/>
              <a:ahLst/>
              <a:cxnLst/>
              <a:rect l="l" t="t" r="r" b="b"/>
              <a:pathLst>
                <a:path w="12173" h="11826" fill="none" extrusionOk="0">
                  <a:moveTo>
                    <a:pt x="12042" y="3509"/>
                  </a:moveTo>
                  <a:lnTo>
                    <a:pt x="12042" y="3509"/>
                  </a:lnTo>
                  <a:lnTo>
                    <a:pt x="11782" y="3076"/>
                  </a:lnTo>
                  <a:lnTo>
                    <a:pt x="11479" y="2729"/>
                  </a:lnTo>
                  <a:lnTo>
                    <a:pt x="11176" y="2469"/>
                  </a:lnTo>
                  <a:lnTo>
                    <a:pt x="10786" y="2253"/>
                  </a:lnTo>
                  <a:lnTo>
                    <a:pt x="10396" y="2123"/>
                  </a:lnTo>
                  <a:lnTo>
                    <a:pt x="10007" y="2079"/>
                  </a:lnTo>
                  <a:lnTo>
                    <a:pt x="9573" y="2079"/>
                  </a:lnTo>
                  <a:lnTo>
                    <a:pt x="9140" y="2123"/>
                  </a:lnTo>
                  <a:lnTo>
                    <a:pt x="8707" y="2209"/>
                  </a:lnTo>
                  <a:lnTo>
                    <a:pt x="8274" y="2383"/>
                  </a:lnTo>
                  <a:lnTo>
                    <a:pt x="7884" y="2556"/>
                  </a:lnTo>
                  <a:lnTo>
                    <a:pt x="7451" y="2772"/>
                  </a:lnTo>
                  <a:lnTo>
                    <a:pt x="7061" y="2989"/>
                  </a:lnTo>
                  <a:lnTo>
                    <a:pt x="6715" y="3292"/>
                  </a:lnTo>
                  <a:lnTo>
                    <a:pt x="6368" y="3552"/>
                  </a:lnTo>
                  <a:lnTo>
                    <a:pt x="6065" y="3855"/>
                  </a:lnTo>
                  <a:lnTo>
                    <a:pt x="6065" y="3855"/>
                  </a:lnTo>
                  <a:lnTo>
                    <a:pt x="6022" y="3422"/>
                  </a:lnTo>
                  <a:lnTo>
                    <a:pt x="5935" y="3032"/>
                  </a:lnTo>
                  <a:lnTo>
                    <a:pt x="5805" y="2686"/>
                  </a:lnTo>
                  <a:lnTo>
                    <a:pt x="5675" y="2296"/>
                  </a:lnTo>
                  <a:lnTo>
                    <a:pt x="5545" y="1993"/>
                  </a:lnTo>
                  <a:lnTo>
                    <a:pt x="5372" y="1689"/>
                  </a:lnTo>
                  <a:lnTo>
                    <a:pt x="5199" y="1386"/>
                  </a:lnTo>
                  <a:lnTo>
                    <a:pt x="4982" y="1126"/>
                  </a:lnTo>
                  <a:lnTo>
                    <a:pt x="4765" y="910"/>
                  </a:lnTo>
                  <a:lnTo>
                    <a:pt x="4549" y="693"/>
                  </a:lnTo>
                  <a:lnTo>
                    <a:pt x="4289" y="520"/>
                  </a:lnTo>
                  <a:lnTo>
                    <a:pt x="4029" y="347"/>
                  </a:lnTo>
                  <a:lnTo>
                    <a:pt x="3812" y="217"/>
                  </a:lnTo>
                  <a:lnTo>
                    <a:pt x="3509" y="130"/>
                  </a:lnTo>
                  <a:lnTo>
                    <a:pt x="3249" y="44"/>
                  </a:lnTo>
                  <a:lnTo>
                    <a:pt x="2989" y="0"/>
                  </a:lnTo>
                  <a:lnTo>
                    <a:pt x="2730" y="0"/>
                  </a:lnTo>
                  <a:lnTo>
                    <a:pt x="2470" y="0"/>
                  </a:lnTo>
                  <a:lnTo>
                    <a:pt x="2210" y="44"/>
                  </a:lnTo>
                  <a:lnTo>
                    <a:pt x="1950" y="87"/>
                  </a:lnTo>
                  <a:lnTo>
                    <a:pt x="1690" y="217"/>
                  </a:lnTo>
                  <a:lnTo>
                    <a:pt x="1473" y="347"/>
                  </a:lnTo>
                  <a:lnTo>
                    <a:pt x="1257" y="477"/>
                  </a:lnTo>
                  <a:lnTo>
                    <a:pt x="1040" y="693"/>
                  </a:lnTo>
                  <a:lnTo>
                    <a:pt x="824" y="910"/>
                  </a:lnTo>
                  <a:lnTo>
                    <a:pt x="650" y="1170"/>
                  </a:lnTo>
                  <a:lnTo>
                    <a:pt x="477" y="1473"/>
                  </a:lnTo>
                  <a:lnTo>
                    <a:pt x="347" y="1776"/>
                  </a:lnTo>
                  <a:lnTo>
                    <a:pt x="217" y="2166"/>
                  </a:lnTo>
                  <a:lnTo>
                    <a:pt x="131" y="2556"/>
                  </a:lnTo>
                  <a:lnTo>
                    <a:pt x="44" y="2989"/>
                  </a:lnTo>
                  <a:lnTo>
                    <a:pt x="1" y="3422"/>
                  </a:lnTo>
                  <a:lnTo>
                    <a:pt x="1" y="3422"/>
                  </a:lnTo>
                  <a:lnTo>
                    <a:pt x="87" y="4245"/>
                  </a:lnTo>
                  <a:lnTo>
                    <a:pt x="217" y="5068"/>
                  </a:lnTo>
                  <a:lnTo>
                    <a:pt x="434" y="5848"/>
                  </a:lnTo>
                  <a:lnTo>
                    <a:pt x="694" y="6627"/>
                  </a:lnTo>
                  <a:lnTo>
                    <a:pt x="997" y="7407"/>
                  </a:lnTo>
                  <a:lnTo>
                    <a:pt x="1387" y="8100"/>
                  </a:lnTo>
                  <a:lnTo>
                    <a:pt x="1820" y="8793"/>
                  </a:lnTo>
                  <a:lnTo>
                    <a:pt x="2340" y="9443"/>
                  </a:lnTo>
                  <a:lnTo>
                    <a:pt x="2340" y="9443"/>
                  </a:lnTo>
                  <a:lnTo>
                    <a:pt x="3076" y="10352"/>
                  </a:lnTo>
                  <a:lnTo>
                    <a:pt x="3423" y="10829"/>
                  </a:lnTo>
                  <a:lnTo>
                    <a:pt x="3812" y="11262"/>
                  </a:lnTo>
                  <a:lnTo>
                    <a:pt x="4202" y="11609"/>
                  </a:lnTo>
                  <a:lnTo>
                    <a:pt x="4419" y="11695"/>
                  </a:lnTo>
                  <a:lnTo>
                    <a:pt x="4592" y="11782"/>
                  </a:lnTo>
                  <a:lnTo>
                    <a:pt x="4765" y="11825"/>
                  </a:lnTo>
                  <a:lnTo>
                    <a:pt x="4982" y="11782"/>
                  </a:lnTo>
                  <a:lnTo>
                    <a:pt x="5155" y="11695"/>
                  </a:lnTo>
                  <a:lnTo>
                    <a:pt x="5328" y="11565"/>
                  </a:lnTo>
                  <a:lnTo>
                    <a:pt x="5328" y="11565"/>
                  </a:lnTo>
                  <a:lnTo>
                    <a:pt x="5805" y="11175"/>
                  </a:lnTo>
                  <a:lnTo>
                    <a:pt x="6368" y="10786"/>
                  </a:lnTo>
                  <a:lnTo>
                    <a:pt x="7581" y="10006"/>
                  </a:lnTo>
                  <a:lnTo>
                    <a:pt x="8880" y="9183"/>
                  </a:lnTo>
                  <a:lnTo>
                    <a:pt x="9487" y="8750"/>
                  </a:lnTo>
                  <a:lnTo>
                    <a:pt x="10050" y="8317"/>
                  </a:lnTo>
                  <a:lnTo>
                    <a:pt x="10613" y="7840"/>
                  </a:lnTo>
                  <a:lnTo>
                    <a:pt x="11089" y="7364"/>
                  </a:lnTo>
                  <a:lnTo>
                    <a:pt x="11479" y="6801"/>
                  </a:lnTo>
                  <a:lnTo>
                    <a:pt x="11826" y="6238"/>
                  </a:lnTo>
                  <a:lnTo>
                    <a:pt x="11956" y="5934"/>
                  </a:lnTo>
                  <a:lnTo>
                    <a:pt x="12042" y="5631"/>
                  </a:lnTo>
                  <a:lnTo>
                    <a:pt x="12129" y="5328"/>
                  </a:lnTo>
                  <a:lnTo>
                    <a:pt x="12172" y="4981"/>
                  </a:lnTo>
                  <a:lnTo>
                    <a:pt x="12172" y="4635"/>
                  </a:lnTo>
                  <a:lnTo>
                    <a:pt x="12172" y="4288"/>
                  </a:lnTo>
                  <a:lnTo>
                    <a:pt x="12129" y="3899"/>
                  </a:lnTo>
                  <a:lnTo>
                    <a:pt x="12042" y="3509"/>
                  </a:lnTo>
                  <a:lnTo>
                    <a:pt x="12042" y="3509"/>
                  </a:lnTo>
                  <a:close/>
                </a:path>
              </a:pathLst>
            </a:custGeom>
            <a:noFill/>
            <a:ln w="30325" cap="rnd" cmpd="sng">
              <a:solidFill>
                <a:srgbClr val="5B64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2"/>
          <p:cNvGrpSpPr/>
          <p:nvPr/>
        </p:nvGrpSpPr>
        <p:grpSpPr>
          <a:xfrm rot="1792648" flipH="1">
            <a:off x="4757726" y="1783247"/>
            <a:ext cx="435521" cy="423106"/>
            <a:chOff x="1941475" y="3728125"/>
            <a:chExt cx="304325" cy="295650"/>
          </a:xfrm>
        </p:grpSpPr>
        <p:sp>
          <p:nvSpPr>
            <p:cNvPr id="327" name="Google Shape;327;p32"/>
            <p:cNvSpPr/>
            <p:nvPr/>
          </p:nvSpPr>
          <p:spPr>
            <a:xfrm>
              <a:off x="1941475" y="3728125"/>
              <a:ext cx="304325" cy="295650"/>
            </a:xfrm>
            <a:custGeom>
              <a:avLst/>
              <a:gdLst/>
              <a:ahLst/>
              <a:cxnLst/>
              <a:rect l="l" t="t" r="r" b="b"/>
              <a:pathLst>
                <a:path w="12173" h="11826" extrusionOk="0">
                  <a:moveTo>
                    <a:pt x="2470" y="0"/>
                  </a:moveTo>
                  <a:lnTo>
                    <a:pt x="2210" y="44"/>
                  </a:lnTo>
                  <a:lnTo>
                    <a:pt x="1950" y="87"/>
                  </a:lnTo>
                  <a:lnTo>
                    <a:pt x="1690" y="217"/>
                  </a:lnTo>
                  <a:lnTo>
                    <a:pt x="1473" y="347"/>
                  </a:lnTo>
                  <a:lnTo>
                    <a:pt x="1257" y="477"/>
                  </a:lnTo>
                  <a:lnTo>
                    <a:pt x="1040" y="693"/>
                  </a:lnTo>
                  <a:lnTo>
                    <a:pt x="824" y="910"/>
                  </a:lnTo>
                  <a:lnTo>
                    <a:pt x="650" y="1170"/>
                  </a:lnTo>
                  <a:lnTo>
                    <a:pt x="477" y="1473"/>
                  </a:lnTo>
                  <a:lnTo>
                    <a:pt x="347" y="1776"/>
                  </a:lnTo>
                  <a:lnTo>
                    <a:pt x="217" y="2166"/>
                  </a:lnTo>
                  <a:lnTo>
                    <a:pt x="131" y="2556"/>
                  </a:lnTo>
                  <a:lnTo>
                    <a:pt x="44" y="2989"/>
                  </a:lnTo>
                  <a:lnTo>
                    <a:pt x="1" y="3422"/>
                  </a:lnTo>
                  <a:lnTo>
                    <a:pt x="87" y="4245"/>
                  </a:lnTo>
                  <a:lnTo>
                    <a:pt x="217" y="5068"/>
                  </a:lnTo>
                  <a:lnTo>
                    <a:pt x="434" y="5848"/>
                  </a:lnTo>
                  <a:lnTo>
                    <a:pt x="694" y="6627"/>
                  </a:lnTo>
                  <a:lnTo>
                    <a:pt x="997" y="7407"/>
                  </a:lnTo>
                  <a:lnTo>
                    <a:pt x="1387" y="8100"/>
                  </a:lnTo>
                  <a:lnTo>
                    <a:pt x="1820" y="8793"/>
                  </a:lnTo>
                  <a:lnTo>
                    <a:pt x="2340" y="9443"/>
                  </a:lnTo>
                  <a:lnTo>
                    <a:pt x="3076" y="10352"/>
                  </a:lnTo>
                  <a:lnTo>
                    <a:pt x="3423" y="10829"/>
                  </a:lnTo>
                  <a:lnTo>
                    <a:pt x="3812" y="11262"/>
                  </a:lnTo>
                  <a:lnTo>
                    <a:pt x="4202" y="11609"/>
                  </a:lnTo>
                  <a:lnTo>
                    <a:pt x="4419" y="11695"/>
                  </a:lnTo>
                  <a:lnTo>
                    <a:pt x="4592" y="11782"/>
                  </a:lnTo>
                  <a:lnTo>
                    <a:pt x="4765" y="11825"/>
                  </a:lnTo>
                  <a:lnTo>
                    <a:pt x="4982" y="11782"/>
                  </a:lnTo>
                  <a:lnTo>
                    <a:pt x="5155" y="11695"/>
                  </a:lnTo>
                  <a:lnTo>
                    <a:pt x="5328" y="11565"/>
                  </a:lnTo>
                  <a:lnTo>
                    <a:pt x="5805" y="11175"/>
                  </a:lnTo>
                  <a:lnTo>
                    <a:pt x="6368" y="10786"/>
                  </a:lnTo>
                  <a:lnTo>
                    <a:pt x="7581" y="10006"/>
                  </a:lnTo>
                  <a:lnTo>
                    <a:pt x="8880" y="9183"/>
                  </a:lnTo>
                  <a:lnTo>
                    <a:pt x="9487" y="8750"/>
                  </a:lnTo>
                  <a:lnTo>
                    <a:pt x="10050" y="8317"/>
                  </a:lnTo>
                  <a:lnTo>
                    <a:pt x="10613" y="7840"/>
                  </a:lnTo>
                  <a:lnTo>
                    <a:pt x="11089" y="7364"/>
                  </a:lnTo>
                  <a:lnTo>
                    <a:pt x="11479" y="6801"/>
                  </a:lnTo>
                  <a:lnTo>
                    <a:pt x="11826" y="6238"/>
                  </a:lnTo>
                  <a:lnTo>
                    <a:pt x="11956" y="5934"/>
                  </a:lnTo>
                  <a:lnTo>
                    <a:pt x="12042" y="5631"/>
                  </a:lnTo>
                  <a:lnTo>
                    <a:pt x="12129" y="5328"/>
                  </a:lnTo>
                  <a:lnTo>
                    <a:pt x="12172" y="4981"/>
                  </a:lnTo>
                  <a:lnTo>
                    <a:pt x="12172" y="4635"/>
                  </a:lnTo>
                  <a:lnTo>
                    <a:pt x="12172" y="4288"/>
                  </a:lnTo>
                  <a:lnTo>
                    <a:pt x="12129" y="3899"/>
                  </a:lnTo>
                  <a:lnTo>
                    <a:pt x="12042" y="3509"/>
                  </a:lnTo>
                  <a:lnTo>
                    <a:pt x="11782" y="3076"/>
                  </a:lnTo>
                  <a:lnTo>
                    <a:pt x="11479" y="2729"/>
                  </a:lnTo>
                  <a:lnTo>
                    <a:pt x="11176" y="2469"/>
                  </a:lnTo>
                  <a:lnTo>
                    <a:pt x="10786" y="2253"/>
                  </a:lnTo>
                  <a:lnTo>
                    <a:pt x="10396" y="2123"/>
                  </a:lnTo>
                  <a:lnTo>
                    <a:pt x="10007" y="2079"/>
                  </a:lnTo>
                  <a:lnTo>
                    <a:pt x="9573" y="2079"/>
                  </a:lnTo>
                  <a:lnTo>
                    <a:pt x="9140" y="2123"/>
                  </a:lnTo>
                  <a:lnTo>
                    <a:pt x="8707" y="2209"/>
                  </a:lnTo>
                  <a:lnTo>
                    <a:pt x="8274" y="2383"/>
                  </a:lnTo>
                  <a:lnTo>
                    <a:pt x="7884" y="2556"/>
                  </a:lnTo>
                  <a:lnTo>
                    <a:pt x="7451" y="2772"/>
                  </a:lnTo>
                  <a:lnTo>
                    <a:pt x="7061" y="2989"/>
                  </a:lnTo>
                  <a:lnTo>
                    <a:pt x="6715" y="3292"/>
                  </a:lnTo>
                  <a:lnTo>
                    <a:pt x="6368" y="3552"/>
                  </a:lnTo>
                  <a:lnTo>
                    <a:pt x="6065" y="3855"/>
                  </a:lnTo>
                  <a:lnTo>
                    <a:pt x="6022" y="3422"/>
                  </a:lnTo>
                  <a:lnTo>
                    <a:pt x="5935" y="3032"/>
                  </a:lnTo>
                  <a:lnTo>
                    <a:pt x="5805" y="2686"/>
                  </a:lnTo>
                  <a:lnTo>
                    <a:pt x="5675" y="2296"/>
                  </a:lnTo>
                  <a:lnTo>
                    <a:pt x="5545" y="1993"/>
                  </a:lnTo>
                  <a:lnTo>
                    <a:pt x="5372" y="1689"/>
                  </a:lnTo>
                  <a:lnTo>
                    <a:pt x="5199" y="1386"/>
                  </a:lnTo>
                  <a:lnTo>
                    <a:pt x="4982" y="1126"/>
                  </a:lnTo>
                  <a:lnTo>
                    <a:pt x="4765" y="910"/>
                  </a:lnTo>
                  <a:lnTo>
                    <a:pt x="4549" y="693"/>
                  </a:lnTo>
                  <a:lnTo>
                    <a:pt x="4289" y="520"/>
                  </a:lnTo>
                  <a:lnTo>
                    <a:pt x="4029" y="347"/>
                  </a:lnTo>
                  <a:lnTo>
                    <a:pt x="3812" y="217"/>
                  </a:lnTo>
                  <a:lnTo>
                    <a:pt x="3509" y="130"/>
                  </a:lnTo>
                  <a:lnTo>
                    <a:pt x="3249" y="4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rgbClr val="FFA7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1941475" y="3728125"/>
              <a:ext cx="304325" cy="295650"/>
            </a:xfrm>
            <a:custGeom>
              <a:avLst/>
              <a:gdLst/>
              <a:ahLst/>
              <a:cxnLst/>
              <a:rect l="l" t="t" r="r" b="b"/>
              <a:pathLst>
                <a:path w="12173" h="11826" fill="none" extrusionOk="0">
                  <a:moveTo>
                    <a:pt x="12042" y="3509"/>
                  </a:moveTo>
                  <a:lnTo>
                    <a:pt x="12042" y="3509"/>
                  </a:lnTo>
                  <a:lnTo>
                    <a:pt x="11782" y="3076"/>
                  </a:lnTo>
                  <a:lnTo>
                    <a:pt x="11479" y="2729"/>
                  </a:lnTo>
                  <a:lnTo>
                    <a:pt x="11176" y="2469"/>
                  </a:lnTo>
                  <a:lnTo>
                    <a:pt x="10786" y="2253"/>
                  </a:lnTo>
                  <a:lnTo>
                    <a:pt x="10396" y="2123"/>
                  </a:lnTo>
                  <a:lnTo>
                    <a:pt x="10007" y="2079"/>
                  </a:lnTo>
                  <a:lnTo>
                    <a:pt x="9573" y="2079"/>
                  </a:lnTo>
                  <a:lnTo>
                    <a:pt x="9140" y="2123"/>
                  </a:lnTo>
                  <a:lnTo>
                    <a:pt x="8707" y="2209"/>
                  </a:lnTo>
                  <a:lnTo>
                    <a:pt x="8274" y="2383"/>
                  </a:lnTo>
                  <a:lnTo>
                    <a:pt x="7884" y="2556"/>
                  </a:lnTo>
                  <a:lnTo>
                    <a:pt x="7451" y="2772"/>
                  </a:lnTo>
                  <a:lnTo>
                    <a:pt x="7061" y="2989"/>
                  </a:lnTo>
                  <a:lnTo>
                    <a:pt x="6715" y="3292"/>
                  </a:lnTo>
                  <a:lnTo>
                    <a:pt x="6368" y="3552"/>
                  </a:lnTo>
                  <a:lnTo>
                    <a:pt x="6065" y="3855"/>
                  </a:lnTo>
                  <a:lnTo>
                    <a:pt x="6065" y="3855"/>
                  </a:lnTo>
                  <a:lnTo>
                    <a:pt x="6022" y="3422"/>
                  </a:lnTo>
                  <a:lnTo>
                    <a:pt x="5935" y="3032"/>
                  </a:lnTo>
                  <a:lnTo>
                    <a:pt x="5805" y="2686"/>
                  </a:lnTo>
                  <a:lnTo>
                    <a:pt x="5675" y="2296"/>
                  </a:lnTo>
                  <a:lnTo>
                    <a:pt x="5545" y="1993"/>
                  </a:lnTo>
                  <a:lnTo>
                    <a:pt x="5372" y="1689"/>
                  </a:lnTo>
                  <a:lnTo>
                    <a:pt x="5199" y="1386"/>
                  </a:lnTo>
                  <a:lnTo>
                    <a:pt x="4982" y="1126"/>
                  </a:lnTo>
                  <a:lnTo>
                    <a:pt x="4765" y="910"/>
                  </a:lnTo>
                  <a:lnTo>
                    <a:pt x="4549" y="693"/>
                  </a:lnTo>
                  <a:lnTo>
                    <a:pt x="4289" y="520"/>
                  </a:lnTo>
                  <a:lnTo>
                    <a:pt x="4029" y="347"/>
                  </a:lnTo>
                  <a:lnTo>
                    <a:pt x="3812" y="217"/>
                  </a:lnTo>
                  <a:lnTo>
                    <a:pt x="3509" y="130"/>
                  </a:lnTo>
                  <a:lnTo>
                    <a:pt x="3249" y="44"/>
                  </a:lnTo>
                  <a:lnTo>
                    <a:pt x="2989" y="0"/>
                  </a:lnTo>
                  <a:lnTo>
                    <a:pt x="2730" y="0"/>
                  </a:lnTo>
                  <a:lnTo>
                    <a:pt x="2470" y="0"/>
                  </a:lnTo>
                  <a:lnTo>
                    <a:pt x="2210" y="44"/>
                  </a:lnTo>
                  <a:lnTo>
                    <a:pt x="1950" y="87"/>
                  </a:lnTo>
                  <a:lnTo>
                    <a:pt x="1690" y="217"/>
                  </a:lnTo>
                  <a:lnTo>
                    <a:pt x="1473" y="347"/>
                  </a:lnTo>
                  <a:lnTo>
                    <a:pt x="1257" y="477"/>
                  </a:lnTo>
                  <a:lnTo>
                    <a:pt x="1040" y="693"/>
                  </a:lnTo>
                  <a:lnTo>
                    <a:pt x="824" y="910"/>
                  </a:lnTo>
                  <a:lnTo>
                    <a:pt x="650" y="1170"/>
                  </a:lnTo>
                  <a:lnTo>
                    <a:pt x="477" y="1473"/>
                  </a:lnTo>
                  <a:lnTo>
                    <a:pt x="347" y="1776"/>
                  </a:lnTo>
                  <a:lnTo>
                    <a:pt x="217" y="2166"/>
                  </a:lnTo>
                  <a:lnTo>
                    <a:pt x="131" y="2556"/>
                  </a:lnTo>
                  <a:lnTo>
                    <a:pt x="44" y="2989"/>
                  </a:lnTo>
                  <a:lnTo>
                    <a:pt x="1" y="3422"/>
                  </a:lnTo>
                  <a:lnTo>
                    <a:pt x="1" y="3422"/>
                  </a:lnTo>
                  <a:lnTo>
                    <a:pt x="87" y="4245"/>
                  </a:lnTo>
                  <a:lnTo>
                    <a:pt x="217" y="5068"/>
                  </a:lnTo>
                  <a:lnTo>
                    <a:pt x="434" y="5848"/>
                  </a:lnTo>
                  <a:lnTo>
                    <a:pt x="694" y="6627"/>
                  </a:lnTo>
                  <a:lnTo>
                    <a:pt x="997" y="7407"/>
                  </a:lnTo>
                  <a:lnTo>
                    <a:pt x="1387" y="8100"/>
                  </a:lnTo>
                  <a:lnTo>
                    <a:pt x="1820" y="8793"/>
                  </a:lnTo>
                  <a:lnTo>
                    <a:pt x="2340" y="9443"/>
                  </a:lnTo>
                  <a:lnTo>
                    <a:pt x="2340" y="9443"/>
                  </a:lnTo>
                  <a:lnTo>
                    <a:pt x="3076" y="10352"/>
                  </a:lnTo>
                  <a:lnTo>
                    <a:pt x="3423" y="10829"/>
                  </a:lnTo>
                  <a:lnTo>
                    <a:pt x="3812" y="11262"/>
                  </a:lnTo>
                  <a:lnTo>
                    <a:pt x="4202" y="11609"/>
                  </a:lnTo>
                  <a:lnTo>
                    <a:pt x="4419" y="11695"/>
                  </a:lnTo>
                  <a:lnTo>
                    <a:pt x="4592" y="11782"/>
                  </a:lnTo>
                  <a:lnTo>
                    <a:pt x="4765" y="11825"/>
                  </a:lnTo>
                  <a:lnTo>
                    <a:pt x="4982" y="11782"/>
                  </a:lnTo>
                  <a:lnTo>
                    <a:pt x="5155" y="11695"/>
                  </a:lnTo>
                  <a:lnTo>
                    <a:pt x="5328" y="11565"/>
                  </a:lnTo>
                  <a:lnTo>
                    <a:pt x="5328" y="11565"/>
                  </a:lnTo>
                  <a:lnTo>
                    <a:pt x="5805" y="11175"/>
                  </a:lnTo>
                  <a:lnTo>
                    <a:pt x="6368" y="10786"/>
                  </a:lnTo>
                  <a:lnTo>
                    <a:pt x="7581" y="10006"/>
                  </a:lnTo>
                  <a:lnTo>
                    <a:pt x="8880" y="9183"/>
                  </a:lnTo>
                  <a:lnTo>
                    <a:pt x="9487" y="8750"/>
                  </a:lnTo>
                  <a:lnTo>
                    <a:pt x="10050" y="8317"/>
                  </a:lnTo>
                  <a:lnTo>
                    <a:pt x="10613" y="7840"/>
                  </a:lnTo>
                  <a:lnTo>
                    <a:pt x="11089" y="7364"/>
                  </a:lnTo>
                  <a:lnTo>
                    <a:pt x="11479" y="6801"/>
                  </a:lnTo>
                  <a:lnTo>
                    <a:pt x="11826" y="6238"/>
                  </a:lnTo>
                  <a:lnTo>
                    <a:pt x="11956" y="5934"/>
                  </a:lnTo>
                  <a:lnTo>
                    <a:pt x="12042" y="5631"/>
                  </a:lnTo>
                  <a:lnTo>
                    <a:pt x="12129" y="5328"/>
                  </a:lnTo>
                  <a:lnTo>
                    <a:pt x="12172" y="4981"/>
                  </a:lnTo>
                  <a:lnTo>
                    <a:pt x="12172" y="4635"/>
                  </a:lnTo>
                  <a:lnTo>
                    <a:pt x="12172" y="4288"/>
                  </a:lnTo>
                  <a:lnTo>
                    <a:pt x="12129" y="3899"/>
                  </a:lnTo>
                  <a:lnTo>
                    <a:pt x="12042" y="3509"/>
                  </a:lnTo>
                  <a:lnTo>
                    <a:pt x="12042" y="3509"/>
                  </a:lnTo>
                  <a:close/>
                </a:path>
              </a:pathLst>
            </a:custGeom>
            <a:noFill/>
            <a:ln w="30325" cap="rnd" cmpd="sng">
              <a:solidFill>
                <a:srgbClr val="5B64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rot="-5400000">
            <a:off x="2738524" y="-1261969"/>
            <a:ext cx="5174619" cy="7636318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188300" y="-578500"/>
            <a:ext cx="6767400" cy="1403400"/>
          </a:xfrm>
          <a:prstGeom prst="roundRect">
            <a:avLst>
              <a:gd name="adj" fmla="val 7749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2"/>
          </p:nvPr>
        </p:nvSpPr>
        <p:spPr>
          <a:xfrm>
            <a:off x="1532600" y="2915825"/>
            <a:ext cx="27234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3"/>
          </p:nvPr>
        </p:nvSpPr>
        <p:spPr>
          <a:xfrm>
            <a:off x="4845663" y="2915825"/>
            <a:ext cx="2723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4845667" y="3327250"/>
            <a:ext cx="2723700" cy="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532788" y="3327250"/>
            <a:ext cx="2723400" cy="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-1113150" y="1017725"/>
            <a:ext cx="1376100" cy="1403700"/>
          </a:xfrm>
          <a:prstGeom prst="roundRect">
            <a:avLst>
              <a:gd name="adj" fmla="val 808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8646075" y="1804900"/>
            <a:ext cx="1376100" cy="1403700"/>
          </a:xfrm>
          <a:prstGeom prst="roundRect">
            <a:avLst>
              <a:gd name="adj" fmla="val 808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 rot="5400000" flipH="1">
            <a:off x="792909" y="-1276008"/>
            <a:ext cx="5174619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1188300" y="-578500"/>
            <a:ext cx="6767400" cy="1403400"/>
          </a:xfrm>
          <a:prstGeom prst="roundRect">
            <a:avLst>
              <a:gd name="adj" fmla="val 7749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1188300" y="4529200"/>
            <a:ext cx="6767400" cy="1403400"/>
          </a:xfrm>
          <a:prstGeom prst="roundRect">
            <a:avLst>
              <a:gd name="adj" fmla="val 7749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rot="5400000" flipH="1">
            <a:off x="-80416" y="-1276008"/>
            <a:ext cx="5174619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578500" y="579900"/>
            <a:ext cx="8067600" cy="40938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1325325" y="2579925"/>
            <a:ext cx="42150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325349" y="1696500"/>
            <a:ext cx="309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-5400000" flipH="1">
            <a:off x="5195924" y="-1246406"/>
            <a:ext cx="5174619" cy="7636318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5400000" flipH="1">
            <a:off x="-1216391" y="-1276008"/>
            <a:ext cx="5174619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1160525" y="1034575"/>
            <a:ext cx="6822900" cy="3273900"/>
          </a:xfrm>
          <a:prstGeom prst="roundRect">
            <a:avLst>
              <a:gd name="adj" fmla="val 4170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472400" y="1491175"/>
            <a:ext cx="6199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1160525" y="711688"/>
            <a:ext cx="547100" cy="84300"/>
            <a:chOff x="904575" y="816225"/>
            <a:chExt cx="547100" cy="84300"/>
          </a:xfrm>
        </p:grpSpPr>
        <p:sp>
          <p:nvSpPr>
            <p:cNvPr id="53" name="Google Shape;53;p8"/>
            <p:cNvSpPr/>
            <p:nvPr/>
          </p:nvSpPr>
          <p:spPr>
            <a:xfrm>
              <a:off x="904575" y="816225"/>
              <a:ext cx="84300" cy="84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1135975" y="816225"/>
              <a:ext cx="84300" cy="8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1367375" y="816225"/>
              <a:ext cx="84300" cy="8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8"/>
          <p:cNvSpPr/>
          <p:nvPr/>
        </p:nvSpPr>
        <p:spPr>
          <a:xfrm>
            <a:off x="-1113150" y="1017725"/>
            <a:ext cx="1376100" cy="1403700"/>
          </a:xfrm>
          <a:prstGeom prst="roundRect">
            <a:avLst>
              <a:gd name="adj" fmla="val 808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5452625" y="-1003900"/>
            <a:ext cx="1376100" cy="1403700"/>
          </a:xfrm>
          <a:prstGeom prst="roundRect">
            <a:avLst>
              <a:gd name="adj" fmla="val 808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8807100" y="2053975"/>
            <a:ext cx="1376100" cy="1403700"/>
          </a:xfrm>
          <a:prstGeom prst="roundRect">
            <a:avLst>
              <a:gd name="adj" fmla="val 808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2375475" y="4809125"/>
            <a:ext cx="1376100" cy="1403700"/>
          </a:xfrm>
          <a:prstGeom prst="roundRect">
            <a:avLst>
              <a:gd name="adj" fmla="val 808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777600" y="1070727"/>
            <a:ext cx="3802500" cy="21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777600" y="3381800"/>
            <a:ext cx="36465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/>
          <p:nvPr/>
        </p:nvSpPr>
        <p:spPr>
          <a:xfrm rot="5400000" flipH="1">
            <a:off x="792909" y="-1276008"/>
            <a:ext cx="5174619" cy="7664397"/>
          </a:xfrm>
          <a:custGeom>
            <a:avLst/>
            <a:gdLst/>
            <a:ahLst/>
            <a:cxnLst/>
            <a:rect l="l" t="t" r="r" b="b"/>
            <a:pathLst>
              <a:path w="54274" h="79657" extrusionOk="0">
                <a:moveTo>
                  <a:pt x="0" y="0"/>
                </a:moveTo>
                <a:lnTo>
                  <a:pt x="0" y="79657"/>
                </a:lnTo>
                <a:lnTo>
                  <a:pt x="54274" y="79657"/>
                </a:lnTo>
                <a:lnTo>
                  <a:pt x="54274" y="33743"/>
                </a:lnTo>
                <a:lnTo>
                  <a:pt x="53667" y="33526"/>
                </a:lnTo>
                <a:lnTo>
                  <a:pt x="53018" y="33353"/>
                </a:lnTo>
                <a:lnTo>
                  <a:pt x="52368" y="33180"/>
                </a:lnTo>
                <a:lnTo>
                  <a:pt x="51762" y="33093"/>
                </a:lnTo>
                <a:lnTo>
                  <a:pt x="51112" y="33050"/>
                </a:lnTo>
                <a:lnTo>
                  <a:pt x="50419" y="33050"/>
                </a:lnTo>
                <a:lnTo>
                  <a:pt x="49769" y="33093"/>
                </a:lnTo>
                <a:lnTo>
                  <a:pt x="49119" y="33180"/>
                </a:lnTo>
                <a:lnTo>
                  <a:pt x="48470" y="33310"/>
                </a:lnTo>
                <a:lnTo>
                  <a:pt x="47820" y="33440"/>
                </a:lnTo>
                <a:lnTo>
                  <a:pt x="47170" y="33613"/>
                </a:lnTo>
                <a:lnTo>
                  <a:pt x="46564" y="33873"/>
                </a:lnTo>
                <a:lnTo>
                  <a:pt x="45914" y="34089"/>
                </a:lnTo>
                <a:lnTo>
                  <a:pt x="45308" y="34392"/>
                </a:lnTo>
                <a:lnTo>
                  <a:pt x="44701" y="34696"/>
                </a:lnTo>
                <a:lnTo>
                  <a:pt x="44138" y="35042"/>
                </a:lnTo>
                <a:lnTo>
                  <a:pt x="43012" y="35779"/>
                </a:lnTo>
                <a:lnTo>
                  <a:pt x="41929" y="36602"/>
                </a:lnTo>
                <a:lnTo>
                  <a:pt x="40889" y="37468"/>
                </a:lnTo>
                <a:lnTo>
                  <a:pt x="39937" y="38377"/>
                </a:lnTo>
                <a:lnTo>
                  <a:pt x="38940" y="39330"/>
                </a:lnTo>
                <a:lnTo>
                  <a:pt x="37987" y="40327"/>
                </a:lnTo>
                <a:lnTo>
                  <a:pt x="36125" y="42276"/>
                </a:lnTo>
                <a:lnTo>
                  <a:pt x="35172" y="43272"/>
                </a:lnTo>
                <a:lnTo>
                  <a:pt x="34176" y="44225"/>
                </a:lnTo>
                <a:lnTo>
                  <a:pt x="33136" y="45091"/>
                </a:lnTo>
                <a:lnTo>
                  <a:pt x="32097" y="45958"/>
                </a:lnTo>
                <a:lnTo>
                  <a:pt x="30970" y="46737"/>
                </a:lnTo>
                <a:lnTo>
                  <a:pt x="30407" y="47127"/>
                </a:lnTo>
                <a:lnTo>
                  <a:pt x="29844" y="47430"/>
                </a:lnTo>
                <a:lnTo>
                  <a:pt x="29238" y="47777"/>
                </a:lnTo>
                <a:lnTo>
                  <a:pt x="28631" y="48037"/>
                </a:lnTo>
                <a:lnTo>
                  <a:pt x="28025" y="48297"/>
                </a:lnTo>
                <a:lnTo>
                  <a:pt x="27375" y="48513"/>
                </a:lnTo>
                <a:lnTo>
                  <a:pt x="26725" y="48730"/>
                </a:lnTo>
                <a:lnTo>
                  <a:pt x="26032" y="48860"/>
                </a:lnTo>
                <a:lnTo>
                  <a:pt x="25383" y="48990"/>
                </a:lnTo>
                <a:lnTo>
                  <a:pt x="24690" y="49033"/>
                </a:lnTo>
                <a:lnTo>
                  <a:pt x="23304" y="49033"/>
                </a:lnTo>
                <a:lnTo>
                  <a:pt x="22611" y="48946"/>
                </a:lnTo>
                <a:lnTo>
                  <a:pt x="21961" y="48816"/>
                </a:lnTo>
                <a:lnTo>
                  <a:pt x="21311" y="48643"/>
                </a:lnTo>
                <a:lnTo>
                  <a:pt x="20661" y="48470"/>
                </a:lnTo>
                <a:lnTo>
                  <a:pt x="20055" y="48210"/>
                </a:lnTo>
                <a:lnTo>
                  <a:pt x="19449" y="47863"/>
                </a:lnTo>
                <a:lnTo>
                  <a:pt x="18885" y="47517"/>
                </a:lnTo>
                <a:lnTo>
                  <a:pt x="18366" y="47127"/>
                </a:lnTo>
                <a:lnTo>
                  <a:pt x="17889" y="46651"/>
                </a:lnTo>
                <a:lnTo>
                  <a:pt x="17456" y="46131"/>
                </a:lnTo>
                <a:lnTo>
                  <a:pt x="17196" y="45741"/>
                </a:lnTo>
                <a:lnTo>
                  <a:pt x="16936" y="45308"/>
                </a:lnTo>
                <a:lnTo>
                  <a:pt x="16676" y="44875"/>
                </a:lnTo>
                <a:lnTo>
                  <a:pt x="16503" y="44398"/>
                </a:lnTo>
                <a:lnTo>
                  <a:pt x="16286" y="43922"/>
                </a:lnTo>
                <a:lnTo>
                  <a:pt x="16157" y="43445"/>
                </a:lnTo>
                <a:lnTo>
                  <a:pt x="15897" y="42492"/>
                </a:lnTo>
                <a:lnTo>
                  <a:pt x="15767" y="41496"/>
                </a:lnTo>
                <a:lnTo>
                  <a:pt x="15637" y="40457"/>
                </a:lnTo>
                <a:lnTo>
                  <a:pt x="15593" y="39417"/>
                </a:lnTo>
                <a:lnTo>
                  <a:pt x="15593" y="38421"/>
                </a:lnTo>
                <a:lnTo>
                  <a:pt x="15593" y="36342"/>
                </a:lnTo>
                <a:lnTo>
                  <a:pt x="15637" y="34219"/>
                </a:lnTo>
                <a:lnTo>
                  <a:pt x="15767" y="30061"/>
                </a:lnTo>
                <a:lnTo>
                  <a:pt x="15810" y="27982"/>
                </a:lnTo>
                <a:lnTo>
                  <a:pt x="15810" y="25859"/>
                </a:lnTo>
                <a:lnTo>
                  <a:pt x="15767" y="23780"/>
                </a:lnTo>
                <a:lnTo>
                  <a:pt x="15680" y="21701"/>
                </a:lnTo>
                <a:lnTo>
                  <a:pt x="15464" y="19622"/>
                </a:lnTo>
                <a:lnTo>
                  <a:pt x="15334" y="18583"/>
                </a:lnTo>
                <a:lnTo>
                  <a:pt x="15204" y="17543"/>
                </a:lnTo>
                <a:lnTo>
                  <a:pt x="14987" y="16503"/>
                </a:lnTo>
                <a:lnTo>
                  <a:pt x="14770" y="15464"/>
                </a:lnTo>
                <a:lnTo>
                  <a:pt x="14511" y="14468"/>
                </a:lnTo>
                <a:lnTo>
                  <a:pt x="14207" y="13428"/>
                </a:lnTo>
                <a:lnTo>
                  <a:pt x="13861" y="12432"/>
                </a:lnTo>
                <a:lnTo>
                  <a:pt x="13514" y="11479"/>
                </a:lnTo>
                <a:lnTo>
                  <a:pt x="13124" y="10526"/>
                </a:lnTo>
                <a:lnTo>
                  <a:pt x="12648" y="9573"/>
                </a:lnTo>
                <a:lnTo>
                  <a:pt x="12172" y="8663"/>
                </a:lnTo>
                <a:lnTo>
                  <a:pt x="11652" y="7797"/>
                </a:lnTo>
                <a:lnTo>
                  <a:pt x="11045" y="6931"/>
                </a:lnTo>
                <a:lnTo>
                  <a:pt x="10439" y="6065"/>
                </a:lnTo>
                <a:lnTo>
                  <a:pt x="9962" y="5501"/>
                </a:lnTo>
                <a:lnTo>
                  <a:pt x="9443" y="4895"/>
                </a:lnTo>
                <a:lnTo>
                  <a:pt x="8880" y="4375"/>
                </a:lnTo>
                <a:lnTo>
                  <a:pt x="8317" y="3812"/>
                </a:lnTo>
                <a:lnTo>
                  <a:pt x="7710" y="3336"/>
                </a:lnTo>
                <a:lnTo>
                  <a:pt x="7060" y="2859"/>
                </a:lnTo>
                <a:lnTo>
                  <a:pt x="6411" y="2426"/>
                </a:lnTo>
                <a:lnTo>
                  <a:pt x="5761" y="1993"/>
                </a:lnTo>
                <a:lnTo>
                  <a:pt x="5111" y="1603"/>
                </a:lnTo>
                <a:lnTo>
                  <a:pt x="4418" y="1257"/>
                </a:lnTo>
                <a:lnTo>
                  <a:pt x="3682" y="953"/>
                </a:lnTo>
                <a:lnTo>
                  <a:pt x="2989" y="693"/>
                </a:lnTo>
                <a:lnTo>
                  <a:pt x="2252" y="434"/>
                </a:lnTo>
                <a:lnTo>
                  <a:pt x="1516" y="260"/>
                </a:lnTo>
                <a:lnTo>
                  <a:pt x="736" y="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8F2E6">
                  <a:alpha val="38431"/>
                </a:srgbClr>
              </a:gs>
              <a:gs pos="100000">
                <a:srgbClr val="FFA69E">
                  <a:alpha val="12549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8783050" y="243150"/>
            <a:ext cx="1376100" cy="1403700"/>
          </a:xfrm>
          <a:prstGeom prst="roundRect">
            <a:avLst>
              <a:gd name="adj" fmla="val 7234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 rot="-5400000">
            <a:off x="404288" y="4307188"/>
            <a:ext cx="547100" cy="84300"/>
            <a:chOff x="904575" y="816225"/>
            <a:chExt cx="547100" cy="84300"/>
          </a:xfrm>
        </p:grpSpPr>
        <p:sp>
          <p:nvSpPr>
            <p:cNvPr id="66" name="Google Shape;66;p9"/>
            <p:cNvSpPr/>
            <p:nvPr/>
          </p:nvSpPr>
          <p:spPr>
            <a:xfrm>
              <a:off x="904575" y="816225"/>
              <a:ext cx="84300" cy="84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1135975" y="816225"/>
              <a:ext cx="84300" cy="8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1367375" y="816225"/>
              <a:ext cx="84300" cy="8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9"/>
          <p:cNvSpPr/>
          <p:nvPr/>
        </p:nvSpPr>
        <p:spPr>
          <a:xfrm>
            <a:off x="6063675" y="4622900"/>
            <a:ext cx="1376100" cy="1403700"/>
          </a:xfrm>
          <a:prstGeom prst="roundRect">
            <a:avLst>
              <a:gd name="adj" fmla="val 7234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1097525" y="2861500"/>
            <a:ext cx="4235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3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31" name="Google Shape;331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/>
          <p:nvPr/>
        </p:nvSpPr>
        <p:spPr>
          <a:xfrm>
            <a:off x="4533550" y="579900"/>
            <a:ext cx="4013700" cy="40938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5"/>
          <p:cNvSpPr/>
          <p:nvPr/>
        </p:nvSpPr>
        <p:spPr>
          <a:xfrm>
            <a:off x="425316" y="3704450"/>
            <a:ext cx="4013700" cy="515100"/>
          </a:xfrm>
          <a:prstGeom prst="roundRect">
            <a:avLst>
              <a:gd name="adj" fmla="val 16308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ctrTitle"/>
          </p:nvPr>
        </p:nvSpPr>
        <p:spPr>
          <a:xfrm>
            <a:off x="762075" y="1104425"/>
            <a:ext cx="3341400" cy="23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K-Bling</a:t>
            </a:r>
          </a:p>
        </p:txBody>
      </p:sp>
      <p:sp>
        <p:nvSpPr>
          <p:cNvPr id="340" name="Google Shape;340;p35"/>
          <p:cNvSpPr txBox="1">
            <a:spLocks noGrp="1"/>
          </p:cNvSpPr>
          <p:nvPr>
            <p:ph type="subTitle" idx="1"/>
          </p:nvPr>
        </p:nvSpPr>
        <p:spPr>
          <a:xfrm>
            <a:off x="524849" y="3733003"/>
            <a:ext cx="3453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Projeto</a:t>
            </a:r>
            <a:r>
              <a:rPr lang="en" dirty="0"/>
              <a:t> Individual – Pesquisa e </a:t>
            </a:r>
            <a:r>
              <a:rPr lang="en" dirty="0" err="1"/>
              <a:t>Inovação</a:t>
            </a:r>
          </a:p>
          <a:p>
            <a:pPr marL="0" indent="0"/>
            <a:endParaRPr lang="en" dirty="0"/>
          </a:p>
        </p:txBody>
      </p:sp>
      <p:grpSp>
        <p:nvGrpSpPr>
          <p:cNvPr id="600" name="Google Shape;600;p35"/>
          <p:cNvGrpSpPr/>
          <p:nvPr/>
        </p:nvGrpSpPr>
        <p:grpSpPr>
          <a:xfrm rot="-5400000">
            <a:off x="8494650" y="4358000"/>
            <a:ext cx="547100" cy="84300"/>
            <a:chOff x="904575" y="816225"/>
            <a:chExt cx="547100" cy="84300"/>
          </a:xfrm>
        </p:grpSpPr>
        <p:sp>
          <p:nvSpPr>
            <p:cNvPr id="601" name="Google Shape;601;p35"/>
            <p:cNvSpPr/>
            <p:nvPr/>
          </p:nvSpPr>
          <p:spPr>
            <a:xfrm>
              <a:off x="904575" y="816225"/>
              <a:ext cx="84300" cy="84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1135975" y="816225"/>
              <a:ext cx="84300" cy="8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1367375" y="816225"/>
              <a:ext cx="84300" cy="8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35"/>
          <p:cNvGrpSpPr/>
          <p:nvPr/>
        </p:nvGrpSpPr>
        <p:grpSpPr>
          <a:xfrm rot="524496">
            <a:off x="4047938" y="537057"/>
            <a:ext cx="435527" cy="423112"/>
            <a:chOff x="1941475" y="3728125"/>
            <a:chExt cx="304325" cy="295650"/>
          </a:xfrm>
        </p:grpSpPr>
        <p:sp>
          <p:nvSpPr>
            <p:cNvPr id="609" name="Google Shape;609;p35"/>
            <p:cNvSpPr/>
            <p:nvPr/>
          </p:nvSpPr>
          <p:spPr>
            <a:xfrm>
              <a:off x="1941475" y="3728125"/>
              <a:ext cx="304325" cy="295650"/>
            </a:xfrm>
            <a:custGeom>
              <a:avLst/>
              <a:gdLst/>
              <a:ahLst/>
              <a:cxnLst/>
              <a:rect l="l" t="t" r="r" b="b"/>
              <a:pathLst>
                <a:path w="12173" h="11826" extrusionOk="0">
                  <a:moveTo>
                    <a:pt x="2470" y="0"/>
                  </a:moveTo>
                  <a:lnTo>
                    <a:pt x="2210" y="44"/>
                  </a:lnTo>
                  <a:lnTo>
                    <a:pt x="1950" y="87"/>
                  </a:lnTo>
                  <a:lnTo>
                    <a:pt x="1690" y="217"/>
                  </a:lnTo>
                  <a:lnTo>
                    <a:pt x="1473" y="347"/>
                  </a:lnTo>
                  <a:lnTo>
                    <a:pt x="1257" y="477"/>
                  </a:lnTo>
                  <a:lnTo>
                    <a:pt x="1040" y="693"/>
                  </a:lnTo>
                  <a:lnTo>
                    <a:pt x="824" y="910"/>
                  </a:lnTo>
                  <a:lnTo>
                    <a:pt x="650" y="1170"/>
                  </a:lnTo>
                  <a:lnTo>
                    <a:pt x="477" y="1473"/>
                  </a:lnTo>
                  <a:lnTo>
                    <a:pt x="347" y="1776"/>
                  </a:lnTo>
                  <a:lnTo>
                    <a:pt x="217" y="2166"/>
                  </a:lnTo>
                  <a:lnTo>
                    <a:pt x="131" y="2556"/>
                  </a:lnTo>
                  <a:lnTo>
                    <a:pt x="44" y="2989"/>
                  </a:lnTo>
                  <a:lnTo>
                    <a:pt x="1" y="3422"/>
                  </a:lnTo>
                  <a:lnTo>
                    <a:pt x="87" y="4245"/>
                  </a:lnTo>
                  <a:lnTo>
                    <a:pt x="217" y="5068"/>
                  </a:lnTo>
                  <a:lnTo>
                    <a:pt x="434" y="5848"/>
                  </a:lnTo>
                  <a:lnTo>
                    <a:pt x="694" y="6627"/>
                  </a:lnTo>
                  <a:lnTo>
                    <a:pt x="997" y="7407"/>
                  </a:lnTo>
                  <a:lnTo>
                    <a:pt x="1387" y="8100"/>
                  </a:lnTo>
                  <a:lnTo>
                    <a:pt x="1820" y="8793"/>
                  </a:lnTo>
                  <a:lnTo>
                    <a:pt x="2340" y="9443"/>
                  </a:lnTo>
                  <a:lnTo>
                    <a:pt x="3076" y="10352"/>
                  </a:lnTo>
                  <a:lnTo>
                    <a:pt x="3423" y="10829"/>
                  </a:lnTo>
                  <a:lnTo>
                    <a:pt x="3812" y="11262"/>
                  </a:lnTo>
                  <a:lnTo>
                    <a:pt x="4202" y="11609"/>
                  </a:lnTo>
                  <a:lnTo>
                    <a:pt x="4419" y="11695"/>
                  </a:lnTo>
                  <a:lnTo>
                    <a:pt x="4592" y="11782"/>
                  </a:lnTo>
                  <a:lnTo>
                    <a:pt x="4765" y="11825"/>
                  </a:lnTo>
                  <a:lnTo>
                    <a:pt x="4982" y="11782"/>
                  </a:lnTo>
                  <a:lnTo>
                    <a:pt x="5155" y="11695"/>
                  </a:lnTo>
                  <a:lnTo>
                    <a:pt x="5328" y="11565"/>
                  </a:lnTo>
                  <a:lnTo>
                    <a:pt x="5805" y="11175"/>
                  </a:lnTo>
                  <a:lnTo>
                    <a:pt x="6368" y="10786"/>
                  </a:lnTo>
                  <a:lnTo>
                    <a:pt x="7581" y="10006"/>
                  </a:lnTo>
                  <a:lnTo>
                    <a:pt x="8880" y="9183"/>
                  </a:lnTo>
                  <a:lnTo>
                    <a:pt x="9487" y="8750"/>
                  </a:lnTo>
                  <a:lnTo>
                    <a:pt x="10050" y="8317"/>
                  </a:lnTo>
                  <a:lnTo>
                    <a:pt x="10613" y="7840"/>
                  </a:lnTo>
                  <a:lnTo>
                    <a:pt x="11089" y="7364"/>
                  </a:lnTo>
                  <a:lnTo>
                    <a:pt x="11479" y="6801"/>
                  </a:lnTo>
                  <a:lnTo>
                    <a:pt x="11826" y="6238"/>
                  </a:lnTo>
                  <a:lnTo>
                    <a:pt x="11956" y="5934"/>
                  </a:lnTo>
                  <a:lnTo>
                    <a:pt x="12042" y="5631"/>
                  </a:lnTo>
                  <a:lnTo>
                    <a:pt x="12129" y="5328"/>
                  </a:lnTo>
                  <a:lnTo>
                    <a:pt x="12172" y="4981"/>
                  </a:lnTo>
                  <a:lnTo>
                    <a:pt x="12172" y="4635"/>
                  </a:lnTo>
                  <a:lnTo>
                    <a:pt x="12172" y="4288"/>
                  </a:lnTo>
                  <a:lnTo>
                    <a:pt x="12129" y="3899"/>
                  </a:lnTo>
                  <a:lnTo>
                    <a:pt x="12042" y="3509"/>
                  </a:lnTo>
                  <a:lnTo>
                    <a:pt x="11782" y="3076"/>
                  </a:lnTo>
                  <a:lnTo>
                    <a:pt x="11479" y="2729"/>
                  </a:lnTo>
                  <a:lnTo>
                    <a:pt x="11176" y="2469"/>
                  </a:lnTo>
                  <a:lnTo>
                    <a:pt x="10786" y="2253"/>
                  </a:lnTo>
                  <a:lnTo>
                    <a:pt x="10396" y="2123"/>
                  </a:lnTo>
                  <a:lnTo>
                    <a:pt x="10007" y="2079"/>
                  </a:lnTo>
                  <a:lnTo>
                    <a:pt x="9573" y="2079"/>
                  </a:lnTo>
                  <a:lnTo>
                    <a:pt x="9140" y="2123"/>
                  </a:lnTo>
                  <a:lnTo>
                    <a:pt x="8707" y="2209"/>
                  </a:lnTo>
                  <a:lnTo>
                    <a:pt x="8274" y="2383"/>
                  </a:lnTo>
                  <a:lnTo>
                    <a:pt x="7884" y="2556"/>
                  </a:lnTo>
                  <a:lnTo>
                    <a:pt x="7451" y="2772"/>
                  </a:lnTo>
                  <a:lnTo>
                    <a:pt x="7061" y="2989"/>
                  </a:lnTo>
                  <a:lnTo>
                    <a:pt x="6715" y="3292"/>
                  </a:lnTo>
                  <a:lnTo>
                    <a:pt x="6368" y="3552"/>
                  </a:lnTo>
                  <a:lnTo>
                    <a:pt x="6065" y="3855"/>
                  </a:lnTo>
                  <a:lnTo>
                    <a:pt x="6022" y="3422"/>
                  </a:lnTo>
                  <a:lnTo>
                    <a:pt x="5935" y="3032"/>
                  </a:lnTo>
                  <a:lnTo>
                    <a:pt x="5805" y="2686"/>
                  </a:lnTo>
                  <a:lnTo>
                    <a:pt x="5675" y="2296"/>
                  </a:lnTo>
                  <a:lnTo>
                    <a:pt x="5545" y="1993"/>
                  </a:lnTo>
                  <a:lnTo>
                    <a:pt x="5372" y="1689"/>
                  </a:lnTo>
                  <a:lnTo>
                    <a:pt x="5199" y="1386"/>
                  </a:lnTo>
                  <a:lnTo>
                    <a:pt x="4982" y="1126"/>
                  </a:lnTo>
                  <a:lnTo>
                    <a:pt x="4765" y="910"/>
                  </a:lnTo>
                  <a:lnTo>
                    <a:pt x="4549" y="693"/>
                  </a:lnTo>
                  <a:lnTo>
                    <a:pt x="4289" y="520"/>
                  </a:lnTo>
                  <a:lnTo>
                    <a:pt x="4029" y="347"/>
                  </a:lnTo>
                  <a:lnTo>
                    <a:pt x="3812" y="217"/>
                  </a:lnTo>
                  <a:lnTo>
                    <a:pt x="3509" y="130"/>
                  </a:lnTo>
                  <a:lnTo>
                    <a:pt x="3249" y="4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1941475" y="3728125"/>
              <a:ext cx="304325" cy="295650"/>
            </a:xfrm>
            <a:custGeom>
              <a:avLst/>
              <a:gdLst/>
              <a:ahLst/>
              <a:cxnLst/>
              <a:rect l="l" t="t" r="r" b="b"/>
              <a:pathLst>
                <a:path w="12173" h="11826" fill="none" extrusionOk="0">
                  <a:moveTo>
                    <a:pt x="12042" y="3509"/>
                  </a:moveTo>
                  <a:lnTo>
                    <a:pt x="12042" y="3509"/>
                  </a:lnTo>
                  <a:lnTo>
                    <a:pt x="11782" y="3076"/>
                  </a:lnTo>
                  <a:lnTo>
                    <a:pt x="11479" y="2729"/>
                  </a:lnTo>
                  <a:lnTo>
                    <a:pt x="11176" y="2469"/>
                  </a:lnTo>
                  <a:lnTo>
                    <a:pt x="10786" y="2253"/>
                  </a:lnTo>
                  <a:lnTo>
                    <a:pt x="10396" y="2123"/>
                  </a:lnTo>
                  <a:lnTo>
                    <a:pt x="10007" y="2079"/>
                  </a:lnTo>
                  <a:lnTo>
                    <a:pt x="9573" y="2079"/>
                  </a:lnTo>
                  <a:lnTo>
                    <a:pt x="9140" y="2123"/>
                  </a:lnTo>
                  <a:lnTo>
                    <a:pt x="8707" y="2209"/>
                  </a:lnTo>
                  <a:lnTo>
                    <a:pt x="8274" y="2383"/>
                  </a:lnTo>
                  <a:lnTo>
                    <a:pt x="7884" y="2556"/>
                  </a:lnTo>
                  <a:lnTo>
                    <a:pt x="7451" y="2772"/>
                  </a:lnTo>
                  <a:lnTo>
                    <a:pt x="7061" y="2989"/>
                  </a:lnTo>
                  <a:lnTo>
                    <a:pt x="6715" y="3292"/>
                  </a:lnTo>
                  <a:lnTo>
                    <a:pt x="6368" y="3552"/>
                  </a:lnTo>
                  <a:lnTo>
                    <a:pt x="6065" y="3855"/>
                  </a:lnTo>
                  <a:lnTo>
                    <a:pt x="6065" y="3855"/>
                  </a:lnTo>
                  <a:lnTo>
                    <a:pt x="6022" y="3422"/>
                  </a:lnTo>
                  <a:lnTo>
                    <a:pt x="5935" y="3032"/>
                  </a:lnTo>
                  <a:lnTo>
                    <a:pt x="5805" y="2686"/>
                  </a:lnTo>
                  <a:lnTo>
                    <a:pt x="5675" y="2296"/>
                  </a:lnTo>
                  <a:lnTo>
                    <a:pt x="5545" y="1993"/>
                  </a:lnTo>
                  <a:lnTo>
                    <a:pt x="5372" y="1689"/>
                  </a:lnTo>
                  <a:lnTo>
                    <a:pt x="5199" y="1386"/>
                  </a:lnTo>
                  <a:lnTo>
                    <a:pt x="4982" y="1126"/>
                  </a:lnTo>
                  <a:lnTo>
                    <a:pt x="4765" y="910"/>
                  </a:lnTo>
                  <a:lnTo>
                    <a:pt x="4549" y="693"/>
                  </a:lnTo>
                  <a:lnTo>
                    <a:pt x="4289" y="520"/>
                  </a:lnTo>
                  <a:lnTo>
                    <a:pt x="4029" y="347"/>
                  </a:lnTo>
                  <a:lnTo>
                    <a:pt x="3812" y="217"/>
                  </a:lnTo>
                  <a:lnTo>
                    <a:pt x="3509" y="130"/>
                  </a:lnTo>
                  <a:lnTo>
                    <a:pt x="3249" y="44"/>
                  </a:lnTo>
                  <a:lnTo>
                    <a:pt x="2989" y="0"/>
                  </a:lnTo>
                  <a:lnTo>
                    <a:pt x="2730" y="0"/>
                  </a:lnTo>
                  <a:lnTo>
                    <a:pt x="2470" y="0"/>
                  </a:lnTo>
                  <a:lnTo>
                    <a:pt x="2210" y="44"/>
                  </a:lnTo>
                  <a:lnTo>
                    <a:pt x="1950" y="87"/>
                  </a:lnTo>
                  <a:lnTo>
                    <a:pt x="1690" y="217"/>
                  </a:lnTo>
                  <a:lnTo>
                    <a:pt x="1473" y="347"/>
                  </a:lnTo>
                  <a:lnTo>
                    <a:pt x="1257" y="477"/>
                  </a:lnTo>
                  <a:lnTo>
                    <a:pt x="1040" y="693"/>
                  </a:lnTo>
                  <a:lnTo>
                    <a:pt x="824" y="910"/>
                  </a:lnTo>
                  <a:lnTo>
                    <a:pt x="650" y="1170"/>
                  </a:lnTo>
                  <a:lnTo>
                    <a:pt x="477" y="1473"/>
                  </a:lnTo>
                  <a:lnTo>
                    <a:pt x="347" y="1776"/>
                  </a:lnTo>
                  <a:lnTo>
                    <a:pt x="217" y="2166"/>
                  </a:lnTo>
                  <a:lnTo>
                    <a:pt x="131" y="2556"/>
                  </a:lnTo>
                  <a:lnTo>
                    <a:pt x="44" y="2989"/>
                  </a:lnTo>
                  <a:lnTo>
                    <a:pt x="1" y="3422"/>
                  </a:lnTo>
                  <a:lnTo>
                    <a:pt x="1" y="3422"/>
                  </a:lnTo>
                  <a:lnTo>
                    <a:pt x="87" y="4245"/>
                  </a:lnTo>
                  <a:lnTo>
                    <a:pt x="217" y="5068"/>
                  </a:lnTo>
                  <a:lnTo>
                    <a:pt x="434" y="5848"/>
                  </a:lnTo>
                  <a:lnTo>
                    <a:pt x="694" y="6627"/>
                  </a:lnTo>
                  <a:lnTo>
                    <a:pt x="997" y="7407"/>
                  </a:lnTo>
                  <a:lnTo>
                    <a:pt x="1387" y="8100"/>
                  </a:lnTo>
                  <a:lnTo>
                    <a:pt x="1820" y="8793"/>
                  </a:lnTo>
                  <a:lnTo>
                    <a:pt x="2340" y="9443"/>
                  </a:lnTo>
                  <a:lnTo>
                    <a:pt x="2340" y="9443"/>
                  </a:lnTo>
                  <a:lnTo>
                    <a:pt x="3076" y="10352"/>
                  </a:lnTo>
                  <a:lnTo>
                    <a:pt x="3423" y="10829"/>
                  </a:lnTo>
                  <a:lnTo>
                    <a:pt x="3812" y="11262"/>
                  </a:lnTo>
                  <a:lnTo>
                    <a:pt x="4202" y="11609"/>
                  </a:lnTo>
                  <a:lnTo>
                    <a:pt x="4419" y="11695"/>
                  </a:lnTo>
                  <a:lnTo>
                    <a:pt x="4592" y="11782"/>
                  </a:lnTo>
                  <a:lnTo>
                    <a:pt x="4765" y="11825"/>
                  </a:lnTo>
                  <a:lnTo>
                    <a:pt x="4982" y="11782"/>
                  </a:lnTo>
                  <a:lnTo>
                    <a:pt x="5155" y="11695"/>
                  </a:lnTo>
                  <a:lnTo>
                    <a:pt x="5328" y="11565"/>
                  </a:lnTo>
                  <a:lnTo>
                    <a:pt x="5328" y="11565"/>
                  </a:lnTo>
                  <a:lnTo>
                    <a:pt x="5805" y="11175"/>
                  </a:lnTo>
                  <a:lnTo>
                    <a:pt x="6368" y="10786"/>
                  </a:lnTo>
                  <a:lnTo>
                    <a:pt x="7581" y="10006"/>
                  </a:lnTo>
                  <a:lnTo>
                    <a:pt x="8880" y="9183"/>
                  </a:lnTo>
                  <a:lnTo>
                    <a:pt x="9487" y="8750"/>
                  </a:lnTo>
                  <a:lnTo>
                    <a:pt x="10050" y="8317"/>
                  </a:lnTo>
                  <a:lnTo>
                    <a:pt x="10613" y="7840"/>
                  </a:lnTo>
                  <a:lnTo>
                    <a:pt x="11089" y="7364"/>
                  </a:lnTo>
                  <a:lnTo>
                    <a:pt x="11479" y="6801"/>
                  </a:lnTo>
                  <a:lnTo>
                    <a:pt x="11826" y="6238"/>
                  </a:lnTo>
                  <a:lnTo>
                    <a:pt x="11956" y="5934"/>
                  </a:lnTo>
                  <a:lnTo>
                    <a:pt x="12042" y="5631"/>
                  </a:lnTo>
                  <a:lnTo>
                    <a:pt x="12129" y="5328"/>
                  </a:lnTo>
                  <a:lnTo>
                    <a:pt x="12172" y="4981"/>
                  </a:lnTo>
                  <a:lnTo>
                    <a:pt x="12172" y="4635"/>
                  </a:lnTo>
                  <a:lnTo>
                    <a:pt x="12172" y="4288"/>
                  </a:lnTo>
                  <a:lnTo>
                    <a:pt x="12129" y="3899"/>
                  </a:lnTo>
                  <a:lnTo>
                    <a:pt x="12042" y="3509"/>
                  </a:lnTo>
                  <a:lnTo>
                    <a:pt x="12042" y="350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0325" cap="rnd" cmpd="sng">
              <a:solidFill>
                <a:srgbClr val="5B64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5"/>
          <p:cNvGrpSpPr/>
          <p:nvPr/>
        </p:nvGrpSpPr>
        <p:grpSpPr>
          <a:xfrm rot="19807352">
            <a:off x="3755697" y="1180527"/>
            <a:ext cx="435521" cy="423106"/>
            <a:chOff x="1941475" y="3728125"/>
            <a:chExt cx="304325" cy="295650"/>
          </a:xfrm>
        </p:grpSpPr>
        <p:sp>
          <p:nvSpPr>
            <p:cNvPr id="612" name="Google Shape;612;p35"/>
            <p:cNvSpPr/>
            <p:nvPr/>
          </p:nvSpPr>
          <p:spPr>
            <a:xfrm>
              <a:off x="1941475" y="3728125"/>
              <a:ext cx="304325" cy="295650"/>
            </a:xfrm>
            <a:custGeom>
              <a:avLst/>
              <a:gdLst/>
              <a:ahLst/>
              <a:cxnLst/>
              <a:rect l="l" t="t" r="r" b="b"/>
              <a:pathLst>
                <a:path w="12173" h="11826" extrusionOk="0">
                  <a:moveTo>
                    <a:pt x="2470" y="0"/>
                  </a:moveTo>
                  <a:lnTo>
                    <a:pt x="2210" y="44"/>
                  </a:lnTo>
                  <a:lnTo>
                    <a:pt x="1950" y="87"/>
                  </a:lnTo>
                  <a:lnTo>
                    <a:pt x="1690" y="217"/>
                  </a:lnTo>
                  <a:lnTo>
                    <a:pt x="1473" y="347"/>
                  </a:lnTo>
                  <a:lnTo>
                    <a:pt x="1257" y="477"/>
                  </a:lnTo>
                  <a:lnTo>
                    <a:pt x="1040" y="693"/>
                  </a:lnTo>
                  <a:lnTo>
                    <a:pt x="824" y="910"/>
                  </a:lnTo>
                  <a:lnTo>
                    <a:pt x="650" y="1170"/>
                  </a:lnTo>
                  <a:lnTo>
                    <a:pt x="477" y="1473"/>
                  </a:lnTo>
                  <a:lnTo>
                    <a:pt x="347" y="1776"/>
                  </a:lnTo>
                  <a:lnTo>
                    <a:pt x="217" y="2166"/>
                  </a:lnTo>
                  <a:lnTo>
                    <a:pt x="131" y="2556"/>
                  </a:lnTo>
                  <a:lnTo>
                    <a:pt x="44" y="2989"/>
                  </a:lnTo>
                  <a:lnTo>
                    <a:pt x="1" y="3422"/>
                  </a:lnTo>
                  <a:lnTo>
                    <a:pt x="87" y="4245"/>
                  </a:lnTo>
                  <a:lnTo>
                    <a:pt x="217" y="5068"/>
                  </a:lnTo>
                  <a:lnTo>
                    <a:pt x="434" y="5848"/>
                  </a:lnTo>
                  <a:lnTo>
                    <a:pt x="694" y="6627"/>
                  </a:lnTo>
                  <a:lnTo>
                    <a:pt x="997" y="7407"/>
                  </a:lnTo>
                  <a:lnTo>
                    <a:pt x="1387" y="8100"/>
                  </a:lnTo>
                  <a:lnTo>
                    <a:pt x="1820" y="8793"/>
                  </a:lnTo>
                  <a:lnTo>
                    <a:pt x="2340" y="9443"/>
                  </a:lnTo>
                  <a:lnTo>
                    <a:pt x="3076" y="10352"/>
                  </a:lnTo>
                  <a:lnTo>
                    <a:pt x="3423" y="10829"/>
                  </a:lnTo>
                  <a:lnTo>
                    <a:pt x="3812" y="11262"/>
                  </a:lnTo>
                  <a:lnTo>
                    <a:pt x="4202" y="11609"/>
                  </a:lnTo>
                  <a:lnTo>
                    <a:pt x="4419" y="11695"/>
                  </a:lnTo>
                  <a:lnTo>
                    <a:pt x="4592" y="11782"/>
                  </a:lnTo>
                  <a:lnTo>
                    <a:pt x="4765" y="11825"/>
                  </a:lnTo>
                  <a:lnTo>
                    <a:pt x="4982" y="11782"/>
                  </a:lnTo>
                  <a:lnTo>
                    <a:pt x="5155" y="11695"/>
                  </a:lnTo>
                  <a:lnTo>
                    <a:pt x="5328" y="11565"/>
                  </a:lnTo>
                  <a:lnTo>
                    <a:pt x="5805" y="11175"/>
                  </a:lnTo>
                  <a:lnTo>
                    <a:pt x="6368" y="10786"/>
                  </a:lnTo>
                  <a:lnTo>
                    <a:pt x="7581" y="10006"/>
                  </a:lnTo>
                  <a:lnTo>
                    <a:pt x="8880" y="9183"/>
                  </a:lnTo>
                  <a:lnTo>
                    <a:pt x="9487" y="8750"/>
                  </a:lnTo>
                  <a:lnTo>
                    <a:pt x="10050" y="8317"/>
                  </a:lnTo>
                  <a:lnTo>
                    <a:pt x="10613" y="7840"/>
                  </a:lnTo>
                  <a:lnTo>
                    <a:pt x="11089" y="7364"/>
                  </a:lnTo>
                  <a:lnTo>
                    <a:pt x="11479" y="6801"/>
                  </a:lnTo>
                  <a:lnTo>
                    <a:pt x="11826" y="6238"/>
                  </a:lnTo>
                  <a:lnTo>
                    <a:pt x="11956" y="5934"/>
                  </a:lnTo>
                  <a:lnTo>
                    <a:pt x="12042" y="5631"/>
                  </a:lnTo>
                  <a:lnTo>
                    <a:pt x="12129" y="5328"/>
                  </a:lnTo>
                  <a:lnTo>
                    <a:pt x="12172" y="4981"/>
                  </a:lnTo>
                  <a:lnTo>
                    <a:pt x="12172" y="4635"/>
                  </a:lnTo>
                  <a:lnTo>
                    <a:pt x="12172" y="4288"/>
                  </a:lnTo>
                  <a:lnTo>
                    <a:pt x="12129" y="3899"/>
                  </a:lnTo>
                  <a:lnTo>
                    <a:pt x="12042" y="3509"/>
                  </a:lnTo>
                  <a:lnTo>
                    <a:pt x="11782" y="3076"/>
                  </a:lnTo>
                  <a:lnTo>
                    <a:pt x="11479" y="2729"/>
                  </a:lnTo>
                  <a:lnTo>
                    <a:pt x="11176" y="2469"/>
                  </a:lnTo>
                  <a:lnTo>
                    <a:pt x="10786" y="2253"/>
                  </a:lnTo>
                  <a:lnTo>
                    <a:pt x="10396" y="2123"/>
                  </a:lnTo>
                  <a:lnTo>
                    <a:pt x="10007" y="2079"/>
                  </a:lnTo>
                  <a:lnTo>
                    <a:pt x="9573" y="2079"/>
                  </a:lnTo>
                  <a:lnTo>
                    <a:pt x="9140" y="2123"/>
                  </a:lnTo>
                  <a:lnTo>
                    <a:pt x="8707" y="2209"/>
                  </a:lnTo>
                  <a:lnTo>
                    <a:pt x="8274" y="2383"/>
                  </a:lnTo>
                  <a:lnTo>
                    <a:pt x="7884" y="2556"/>
                  </a:lnTo>
                  <a:lnTo>
                    <a:pt x="7451" y="2772"/>
                  </a:lnTo>
                  <a:lnTo>
                    <a:pt x="7061" y="2989"/>
                  </a:lnTo>
                  <a:lnTo>
                    <a:pt x="6715" y="3292"/>
                  </a:lnTo>
                  <a:lnTo>
                    <a:pt x="6368" y="3552"/>
                  </a:lnTo>
                  <a:lnTo>
                    <a:pt x="6065" y="3855"/>
                  </a:lnTo>
                  <a:lnTo>
                    <a:pt x="6022" y="3422"/>
                  </a:lnTo>
                  <a:lnTo>
                    <a:pt x="5935" y="3032"/>
                  </a:lnTo>
                  <a:lnTo>
                    <a:pt x="5805" y="2686"/>
                  </a:lnTo>
                  <a:lnTo>
                    <a:pt x="5675" y="2296"/>
                  </a:lnTo>
                  <a:lnTo>
                    <a:pt x="5545" y="1993"/>
                  </a:lnTo>
                  <a:lnTo>
                    <a:pt x="5372" y="1689"/>
                  </a:lnTo>
                  <a:lnTo>
                    <a:pt x="5199" y="1386"/>
                  </a:lnTo>
                  <a:lnTo>
                    <a:pt x="4982" y="1126"/>
                  </a:lnTo>
                  <a:lnTo>
                    <a:pt x="4765" y="910"/>
                  </a:lnTo>
                  <a:lnTo>
                    <a:pt x="4549" y="693"/>
                  </a:lnTo>
                  <a:lnTo>
                    <a:pt x="4289" y="520"/>
                  </a:lnTo>
                  <a:lnTo>
                    <a:pt x="4029" y="347"/>
                  </a:lnTo>
                  <a:lnTo>
                    <a:pt x="3812" y="217"/>
                  </a:lnTo>
                  <a:lnTo>
                    <a:pt x="3509" y="130"/>
                  </a:lnTo>
                  <a:lnTo>
                    <a:pt x="3249" y="4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1941475" y="3728125"/>
              <a:ext cx="304325" cy="295650"/>
            </a:xfrm>
            <a:custGeom>
              <a:avLst/>
              <a:gdLst/>
              <a:ahLst/>
              <a:cxnLst/>
              <a:rect l="l" t="t" r="r" b="b"/>
              <a:pathLst>
                <a:path w="12173" h="11826" fill="none" extrusionOk="0">
                  <a:moveTo>
                    <a:pt x="12042" y="3509"/>
                  </a:moveTo>
                  <a:lnTo>
                    <a:pt x="12042" y="3509"/>
                  </a:lnTo>
                  <a:lnTo>
                    <a:pt x="11782" y="3076"/>
                  </a:lnTo>
                  <a:lnTo>
                    <a:pt x="11479" y="2729"/>
                  </a:lnTo>
                  <a:lnTo>
                    <a:pt x="11176" y="2469"/>
                  </a:lnTo>
                  <a:lnTo>
                    <a:pt x="10786" y="2253"/>
                  </a:lnTo>
                  <a:lnTo>
                    <a:pt x="10396" y="2123"/>
                  </a:lnTo>
                  <a:lnTo>
                    <a:pt x="10007" y="2079"/>
                  </a:lnTo>
                  <a:lnTo>
                    <a:pt x="9573" y="2079"/>
                  </a:lnTo>
                  <a:lnTo>
                    <a:pt x="9140" y="2123"/>
                  </a:lnTo>
                  <a:lnTo>
                    <a:pt x="8707" y="2209"/>
                  </a:lnTo>
                  <a:lnTo>
                    <a:pt x="8274" y="2383"/>
                  </a:lnTo>
                  <a:lnTo>
                    <a:pt x="7884" y="2556"/>
                  </a:lnTo>
                  <a:lnTo>
                    <a:pt x="7451" y="2772"/>
                  </a:lnTo>
                  <a:lnTo>
                    <a:pt x="7061" y="2989"/>
                  </a:lnTo>
                  <a:lnTo>
                    <a:pt x="6715" y="3292"/>
                  </a:lnTo>
                  <a:lnTo>
                    <a:pt x="6368" y="3552"/>
                  </a:lnTo>
                  <a:lnTo>
                    <a:pt x="6065" y="3855"/>
                  </a:lnTo>
                  <a:lnTo>
                    <a:pt x="6065" y="3855"/>
                  </a:lnTo>
                  <a:lnTo>
                    <a:pt x="6022" y="3422"/>
                  </a:lnTo>
                  <a:lnTo>
                    <a:pt x="5935" y="3032"/>
                  </a:lnTo>
                  <a:lnTo>
                    <a:pt x="5805" y="2686"/>
                  </a:lnTo>
                  <a:lnTo>
                    <a:pt x="5675" y="2296"/>
                  </a:lnTo>
                  <a:lnTo>
                    <a:pt x="5545" y="1993"/>
                  </a:lnTo>
                  <a:lnTo>
                    <a:pt x="5372" y="1689"/>
                  </a:lnTo>
                  <a:lnTo>
                    <a:pt x="5199" y="1386"/>
                  </a:lnTo>
                  <a:lnTo>
                    <a:pt x="4982" y="1126"/>
                  </a:lnTo>
                  <a:lnTo>
                    <a:pt x="4765" y="910"/>
                  </a:lnTo>
                  <a:lnTo>
                    <a:pt x="4549" y="693"/>
                  </a:lnTo>
                  <a:lnTo>
                    <a:pt x="4289" y="520"/>
                  </a:lnTo>
                  <a:lnTo>
                    <a:pt x="4029" y="347"/>
                  </a:lnTo>
                  <a:lnTo>
                    <a:pt x="3812" y="217"/>
                  </a:lnTo>
                  <a:lnTo>
                    <a:pt x="3509" y="130"/>
                  </a:lnTo>
                  <a:lnTo>
                    <a:pt x="3249" y="44"/>
                  </a:lnTo>
                  <a:lnTo>
                    <a:pt x="2989" y="0"/>
                  </a:lnTo>
                  <a:lnTo>
                    <a:pt x="2730" y="0"/>
                  </a:lnTo>
                  <a:lnTo>
                    <a:pt x="2470" y="0"/>
                  </a:lnTo>
                  <a:lnTo>
                    <a:pt x="2210" y="44"/>
                  </a:lnTo>
                  <a:lnTo>
                    <a:pt x="1950" y="87"/>
                  </a:lnTo>
                  <a:lnTo>
                    <a:pt x="1690" y="217"/>
                  </a:lnTo>
                  <a:lnTo>
                    <a:pt x="1473" y="347"/>
                  </a:lnTo>
                  <a:lnTo>
                    <a:pt x="1257" y="477"/>
                  </a:lnTo>
                  <a:lnTo>
                    <a:pt x="1040" y="693"/>
                  </a:lnTo>
                  <a:lnTo>
                    <a:pt x="824" y="910"/>
                  </a:lnTo>
                  <a:lnTo>
                    <a:pt x="650" y="1170"/>
                  </a:lnTo>
                  <a:lnTo>
                    <a:pt x="477" y="1473"/>
                  </a:lnTo>
                  <a:lnTo>
                    <a:pt x="347" y="1776"/>
                  </a:lnTo>
                  <a:lnTo>
                    <a:pt x="217" y="2166"/>
                  </a:lnTo>
                  <a:lnTo>
                    <a:pt x="131" y="2556"/>
                  </a:lnTo>
                  <a:lnTo>
                    <a:pt x="44" y="2989"/>
                  </a:lnTo>
                  <a:lnTo>
                    <a:pt x="1" y="3422"/>
                  </a:lnTo>
                  <a:lnTo>
                    <a:pt x="1" y="3422"/>
                  </a:lnTo>
                  <a:lnTo>
                    <a:pt x="87" y="4245"/>
                  </a:lnTo>
                  <a:lnTo>
                    <a:pt x="217" y="5068"/>
                  </a:lnTo>
                  <a:lnTo>
                    <a:pt x="434" y="5848"/>
                  </a:lnTo>
                  <a:lnTo>
                    <a:pt x="694" y="6627"/>
                  </a:lnTo>
                  <a:lnTo>
                    <a:pt x="997" y="7407"/>
                  </a:lnTo>
                  <a:lnTo>
                    <a:pt x="1387" y="8100"/>
                  </a:lnTo>
                  <a:lnTo>
                    <a:pt x="1820" y="8793"/>
                  </a:lnTo>
                  <a:lnTo>
                    <a:pt x="2340" y="9443"/>
                  </a:lnTo>
                  <a:lnTo>
                    <a:pt x="2340" y="9443"/>
                  </a:lnTo>
                  <a:lnTo>
                    <a:pt x="3076" y="10352"/>
                  </a:lnTo>
                  <a:lnTo>
                    <a:pt x="3423" y="10829"/>
                  </a:lnTo>
                  <a:lnTo>
                    <a:pt x="3812" y="11262"/>
                  </a:lnTo>
                  <a:lnTo>
                    <a:pt x="4202" y="11609"/>
                  </a:lnTo>
                  <a:lnTo>
                    <a:pt x="4419" y="11695"/>
                  </a:lnTo>
                  <a:lnTo>
                    <a:pt x="4592" y="11782"/>
                  </a:lnTo>
                  <a:lnTo>
                    <a:pt x="4765" y="11825"/>
                  </a:lnTo>
                  <a:lnTo>
                    <a:pt x="4982" y="11782"/>
                  </a:lnTo>
                  <a:lnTo>
                    <a:pt x="5155" y="11695"/>
                  </a:lnTo>
                  <a:lnTo>
                    <a:pt x="5328" y="11565"/>
                  </a:lnTo>
                  <a:lnTo>
                    <a:pt x="5328" y="11565"/>
                  </a:lnTo>
                  <a:lnTo>
                    <a:pt x="5805" y="11175"/>
                  </a:lnTo>
                  <a:lnTo>
                    <a:pt x="6368" y="10786"/>
                  </a:lnTo>
                  <a:lnTo>
                    <a:pt x="7581" y="10006"/>
                  </a:lnTo>
                  <a:lnTo>
                    <a:pt x="8880" y="9183"/>
                  </a:lnTo>
                  <a:lnTo>
                    <a:pt x="9487" y="8750"/>
                  </a:lnTo>
                  <a:lnTo>
                    <a:pt x="10050" y="8317"/>
                  </a:lnTo>
                  <a:lnTo>
                    <a:pt x="10613" y="7840"/>
                  </a:lnTo>
                  <a:lnTo>
                    <a:pt x="11089" y="7364"/>
                  </a:lnTo>
                  <a:lnTo>
                    <a:pt x="11479" y="6801"/>
                  </a:lnTo>
                  <a:lnTo>
                    <a:pt x="11826" y="6238"/>
                  </a:lnTo>
                  <a:lnTo>
                    <a:pt x="11956" y="5934"/>
                  </a:lnTo>
                  <a:lnTo>
                    <a:pt x="12042" y="5631"/>
                  </a:lnTo>
                  <a:lnTo>
                    <a:pt x="12129" y="5328"/>
                  </a:lnTo>
                  <a:lnTo>
                    <a:pt x="12172" y="4981"/>
                  </a:lnTo>
                  <a:lnTo>
                    <a:pt x="12172" y="4635"/>
                  </a:lnTo>
                  <a:lnTo>
                    <a:pt x="12172" y="4288"/>
                  </a:lnTo>
                  <a:lnTo>
                    <a:pt x="12129" y="3899"/>
                  </a:lnTo>
                  <a:lnTo>
                    <a:pt x="12042" y="3509"/>
                  </a:lnTo>
                  <a:lnTo>
                    <a:pt x="12042" y="350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0325" cap="rnd" cmpd="sng">
              <a:solidFill>
                <a:srgbClr val="5B64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Shape, logo, company name&#10;&#10;Description automatically generated">
            <a:extLst>
              <a:ext uri="{FF2B5EF4-FFF2-40B4-BE49-F238E27FC236}">
                <a16:creationId xmlns:a16="http://schemas.microsoft.com/office/drawing/2014/main" id="{28E74CBF-9030-A346-1EAF-21D8E0529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107" y="645653"/>
            <a:ext cx="3853851" cy="39492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0"/>
          <p:cNvSpPr txBox="1">
            <a:spLocks noGrp="1"/>
          </p:cNvSpPr>
          <p:nvPr>
            <p:ph type="title"/>
          </p:nvPr>
        </p:nvSpPr>
        <p:spPr>
          <a:xfrm>
            <a:off x="1980150" y="1375650"/>
            <a:ext cx="5183700" cy="17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5400" dirty="0" err="1"/>
              <a:t>Obrigado</a:t>
            </a:r>
            <a:r>
              <a:rPr lang="en" sz="5400" dirty="0"/>
              <a:t> pela </a:t>
            </a:r>
            <a:r>
              <a:rPr lang="en" sz="5400" dirty="0" err="1"/>
              <a:t>atenção</a:t>
            </a:r>
            <a:r>
              <a:rPr lang="en" sz="5400" dirty="0"/>
              <a:t>!</a:t>
            </a:r>
          </a:p>
        </p:txBody>
      </p:sp>
      <p:sp>
        <p:nvSpPr>
          <p:cNvPr id="787" name="Google Shape;787;p40"/>
          <p:cNvSpPr txBox="1">
            <a:spLocks noGrp="1"/>
          </p:cNvSpPr>
          <p:nvPr>
            <p:ph type="subTitle" idx="1"/>
          </p:nvPr>
        </p:nvSpPr>
        <p:spPr>
          <a:xfrm>
            <a:off x="2254100" y="3187900"/>
            <a:ext cx="4635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Aberto a </a:t>
            </a:r>
            <a:r>
              <a:rPr lang="en" dirty="0" err="1"/>
              <a:t>duvidas</a:t>
            </a:r>
            <a:r>
              <a:rPr lang="en" dirty="0"/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54"/>
          <p:cNvSpPr/>
          <p:nvPr/>
        </p:nvSpPr>
        <p:spPr>
          <a:xfrm>
            <a:off x="2748800" y="445025"/>
            <a:ext cx="3646500" cy="675000"/>
          </a:xfrm>
          <a:prstGeom prst="roundRect">
            <a:avLst>
              <a:gd name="adj" fmla="val 16308"/>
            </a:avLst>
          </a:prstGeom>
          <a:solidFill>
            <a:schemeClr val="accent1">
              <a:lumMod val="75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3EBD9"/>
              </a:solidFill>
            </a:endParaRPr>
          </a:p>
        </p:txBody>
      </p:sp>
      <p:sp>
        <p:nvSpPr>
          <p:cNvPr id="1631" name="Google Shape;1631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KPOP</a:t>
            </a:r>
          </a:p>
        </p:txBody>
      </p:sp>
      <p:sp>
        <p:nvSpPr>
          <p:cNvPr id="1632" name="Google Shape;1632;p54"/>
          <p:cNvSpPr txBox="1"/>
          <p:nvPr/>
        </p:nvSpPr>
        <p:spPr>
          <a:xfrm>
            <a:off x="5298940" y="2181151"/>
            <a:ext cx="2934905" cy="129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b="1" dirty="0" err="1">
                <a:solidFill>
                  <a:schemeClr val="tx1"/>
                </a:solidFill>
                <a:latin typeface="Lexend Deca"/>
                <a:ea typeface="Lexend Deca"/>
                <a:cs typeface="Lexend Deca"/>
              </a:rPr>
              <a:t>Consumo</a:t>
            </a:r>
            <a:r>
              <a:rPr lang="en" sz="2000" b="1" dirty="0">
                <a:solidFill>
                  <a:schemeClr val="tx1"/>
                </a:solidFill>
                <a:latin typeface="Lexend Deca"/>
                <a:ea typeface="Lexend Deca"/>
                <a:cs typeface="Lexend Deca"/>
              </a:rPr>
              <a:t> de K-Pop </a:t>
            </a:r>
            <a:r>
              <a:rPr lang="en" sz="2000" b="1" dirty="0" err="1">
                <a:solidFill>
                  <a:schemeClr val="tx1"/>
                </a:solidFill>
                <a:latin typeface="Lexend Deca"/>
                <a:ea typeface="Lexend Deca"/>
                <a:cs typeface="Lexend Deca"/>
              </a:rPr>
              <a:t>cresce</a:t>
            </a:r>
            <a:r>
              <a:rPr lang="en" sz="2000" b="1" dirty="0">
                <a:solidFill>
                  <a:schemeClr val="tx1"/>
                </a:solidFill>
                <a:latin typeface="Lexend Deca"/>
                <a:ea typeface="Lexend Deca"/>
                <a:cs typeface="Lexend Deca"/>
              </a:rPr>
              <a:t> </a:t>
            </a:r>
            <a:r>
              <a:rPr lang="en" sz="2000" b="1" dirty="0" err="1">
                <a:solidFill>
                  <a:schemeClr val="tx1"/>
                </a:solidFill>
                <a:latin typeface="Lexend Deca"/>
                <a:ea typeface="Lexend Deca"/>
                <a:cs typeface="Lexend Deca"/>
              </a:rPr>
              <a:t>cerca</a:t>
            </a:r>
            <a:r>
              <a:rPr lang="en" sz="2000" b="1" dirty="0">
                <a:solidFill>
                  <a:schemeClr val="tx1"/>
                </a:solidFill>
                <a:latin typeface="Lexend Deca"/>
                <a:ea typeface="Lexend Deca"/>
                <a:cs typeface="Lexend Deca"/>
              </a:rPr>
              <a:t> de 47% no </a:t>
            </a:r>
            <a:r>
              <a:rPr lang="en" sz="2000" b="1" dirty="0" err="1">
                <a:solidFill>
                  <a:schemeClr val="tx1"/>
                </a:solidFill>
                <a:latin typeface="Lexend Deca"/>
                <a:ea typeface="Lexend Deca"/>
                <a:cs typeface="Lexend Deca"/>
              </a:rPr>
              <a:t>mundo</a:t>
            </a:r>
            <a:r>
              <a:rPr lang="en" sz="2000" b="1" dirty="0">
                <a:solidFill>
                  <a:schemeClr val="tx1"/>
                </a:solidFill>
                <a:latin typeface="Lexend Deca"/>
                <a:ea typeface="Lexend Deca"/>
                <a:cs typeface="Lexend Deca"/>
              </a:rPr>
              <a:t>, a </a:t>
            </a:r>
            <a:r>
              <a:rPr lang="en" sz="2000" b="1" dirty="0" err="1">
                <a:solidFill>
                  <a:schemeClr val="tx1"/>
                </a:solidFill>
                <a:latin typeface="Lexend Deca"/>
                <a:ea typeface="Lexend Deca"/>
                <a:cs typeface="Lexend Deca"/>
              </a:rPr>
              <a:t>cada</a:t>
            </a:r>
            <a:r>
              <a:rPr lang="en" sz="2000" b="1" dirty="0">
                <a:solidFill>
                  <a:schemeClr val="tx1"/>
                </a:solidFill>
                <a:latin typeface="Lexend Deca"/>
                <a:ea typeface="Lexend Deca"/>
                <a:cs typeface="Lexend Deca"/>
              </a:rPr>
              <a:t> </a:t>
            </a:r>
            <a:r>
              <a:rPr lang="en" sz="2000" b="1" dirty="0" err="1">
                <a:solidFill>
                  <a:schemeClr val="tx1"/>
                </a:solidFill>
                <a:latin typeface="Lexend Deca"/>
                <a:ea typeface="Lexend Deca"/>
                <a:cs typeface="Lexend Deca"/>
              </a:rPr>
              <a:t>ano</a:t>
            </a:r>
            <a:r>
              <a:rPr lang="en" sz="2000" b="1" dirty="0">
                <a:solidFill>
                  <a:schemeClr val="tx1"/>
                </a:solidFill>
                <a:latin typeface="Lexend Deca"/>
                <a:ea typeface="Lexend Deca"/>
                <a:cs typeface="Lexend Deca"/>
              </a:rPr>
              <a:t>.</a:t>
            </a:r>
          </a:p>
        </p:txBody>
      </p:sp>
      <p:sp>
        <p:nvSpPr>
          <p:cNvPr id="1633" name="Google Shape;1633;p54"/>
          <p:cNvSpPr txBox="1"/>
          <p:nvPr/>
        </p:nvSpPr>
        <p:spPr>
          <a:xfrm>
            <a:off x="7283016" y="3478637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b="1" i="1" cap="all" dirty="0">
              <a:solidFill>
                <a:schemeClr val="tx1"/>
              </a:solidFill>
              <a:ea typeface="Exo 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ea typeface="Exo 2"/>
              </a:rPr>
              <a:t>- Spotify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Exo 2"/>
              <a:ea typeface="Exo 2"/>
              <a:cs typeface="Exo 2"/>
            </a:endParaRPr>
          </a:p>
        </p:txBody>
      </p:sp>
      <p:grpSp>
        <p:nvGrpSpPr>
          <p:cNvPr id="1647" name="Google Shape;1647;p54"/>
          <p:cNvGrpSpPr/>
          <p:nvPr/>
        </p:nvGrpSpPr>
        <p:grpSpPr>
          <a:xfrm>
            <a:off x="971620" y="1932344"/>
            <a:ext cx="4167469" cy="2220163"/>
            <a:chOff x="233350" y="949250"/>
            <a:chExt cx="7137300" cy="3802300"/>
          </a:xfrm>
        </p:grpSpPr>
        <p:sp>
          <p:nvSpPr>
            <p:cNvPr id="1648" name="Google Shape;1648;p54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4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4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4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4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4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4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4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4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4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4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4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4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4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4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4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4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4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4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4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4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4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4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4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4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4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4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4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4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4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4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4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4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4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4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4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4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4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4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4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4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4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4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4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4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4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4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4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4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4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4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73;p39">
            <a:extLst>
              <a:ext uri="{FF2B5EF4-FFF2-40B4-BE49-F238E27FC236}">
                <a16:creationId xmlns:a16="http://schemas.microsoft.com/office/drawing/2014/main" id="{659E5533-7FF3-9BF1-ED12-73B3895E1073}"/>
              </a:ext>
            </a:extLst>
          </p:cNvPr>
          <p:cNvSpPr/>
          <p:nvPr/>
        </p:nvSpPr>
        <p:spPr>
          <a:xfrm rot="524686">
            <a:off x="2802586" y="2467475"/>
            <a:ext cx="590927" cy="817616"/>
          </a:xfrm>
          <a:custGeom>
            <a:avLst/>
            <a:gdLst/>
            <a:ahLst/>
            <a:cxnLst/>
            <a:rect l="l" t="t" r="r" b="b"/>
            <a:pathLst>
              <a:path w="24907" h="33743" extrusionOk="0">
                <a:moveTo>
                  <a:pt x="16287" y="1170"/>
                </a:moveTo>
                <a:lnTo>
                  <a:pt x="16547" y="1214"/>
                </a:lnTo>
                <a:lnTo>
                  <a:pt x="16850" y="1300"/>
                </a:lnTo>
                <a:lnTo>
                  <a:pt x="17197" y="1430"/>
                </a:lnTo>
                <a:lnTo>
                  <a:pt x="17500" y="1603"/>
                </a:lnTo>
                <a:lnTo>
                  <a:pt x="17846" y="1863"/>
                </a:lnTo>
                <a:lnTo>
                  <a:pt x="18106" y="2123"/>
                </a:lnTo>
                <a:lnTo>
                  <a:pt x="18279" y="2383"/>
                </a:lnTo>
                <a:lnTo>
                  <a:pt x="18626" y="2903"/>
                </a:lnTo>
                <a:lnTo>
                  <a:pt x="18799" y="3336"/>
                </a:lnTo>
                <a:lnTo>
                  <a:pt x="18843" y="3553"/>
                </a:lnTo>
                <a:lnTo>
                  <a:pt x="18843" y="3682"/>
                </a:lnTo>
                <a:lnTo>
                  <a:pt x="18843" y="3769"/>
                </a:lnTo>
                <a:lnTo>
                  <a:pt x="18843" y="3899"/>
                </a:lnTo>
                <a:lnTo>
                  <a:pt x="18799" y="4072"/>
                </a:lnTo>
                <a:lnTo>
                  <a:pt x="18669" y="4419"/>
                </a:lnTo>
                <a:lnTo>
                  <a:pt x="18366" y="4895"/>
                </a:lnTo>
                <a:lnTo>
                  <a:pt x="18020" y="5372"/>
                </a:lnTo>
                <a:lnTo>
                  <a:pt x="17630" y="5805"/>
                </a:lnTo>
                <a:lnTo>
                  <a:pt x="16893" y="6585"/>
                </a:lnTo>
                <a:lnTo>
                  <a:pt x="16114" y="7278"/>
                </a:lnTo>
                <a:lnTo>
                  <a:pt x="15810" y="7537"/>
                </a:lnTo>
                <a:lnTo>
                  <a:pt x="15767" y="7537"/>
                </a:lnTo>
                <a:lnTo>
                  <a:pt x="15767" y="7494"/>
                </a:lnTo>
                <a:lnTo>
                  <a:pt x="15464" y="7061"/>
                </a:lnTo>
                <a:lnTo>
                  <a:pt x="15161" y="6541"/>
                </a:lnTo>
                <a:lnTo>
                  <a:pt x="15074" y="6411"/>
                </a:lnTo>
                <a:lnTo>
                  <a:pt x="14684" y="5805"/>
                </a:lnTo>
                <a:lnTo>
                  <a:pt x="14035" y="4765"/>
                </a:lnTo>
                <a:lnTo>
                  <a:pt x="13471" y="3726"/>
                </a:lnTo>
                <a:lnTo>
                  <a:pt x="13168" y="3033"/>
                </a:lnTo>
                <a:lnTo>
                  <a:pt x="13818" y="2426"/>
                </a:lnTo>
                <a:lnTo>
                  <a:pt x="14208" y="2080"/>
                </a:lnTo>
                <a:lnTo>
                  <a:pt x="14684" y="1777"/>
                </a:lnTo>
                <a:lnTo>
                  <a:pt x="15204" y="1430"/>
                </a:lnTo>
                <a:lnTo>
                  <a:pt x="15594" y="1257"/>
                </a:lnTo>
                <a:lnTo>
                  <a:pt x="15810" y="1214"/>
                </a:lnTo>
                <a:lnTo>
                  <a:pt x="16114" y="1170"/>
                </a:lnTo>
                <a:close/>
                <a:moveTo>
                  <a:pt x="18150" y="6541"/>
                </a:moveTo>
                <a:lnTo>
                  <a:pt x="18539" y="6628"/>
                </a:lnTo>
                <a:lnTo>
                  <a:pt x="19059" y="6758"/>
                </a:lnTo>
                <a:lnTo>
                  <a:pt x="19666" y="7018"/>
                </a:lnTo>
                <a:lnTo>
                  <a:pt x="20185" y="7321"/>
                </a:lnTo>
                <a:lnTo>
                  <a:pt x="20532" y="7581"/>
                </a:lnTo>
                <a:lnTo>
                  <a:pt x="20662" y="7711"/>
                </a:lnTo>
                <a:lnTo>
                  <a:pt x="20748" y="7797"/>
                </a:lnTo>
                <a:lnTo>
                  <a:pt x="20792" y="7927"/>
                </a:lnTo>
                <a:lnTo>
                  <a:pt x="20922" y="8187"/>
                </a:lnTo>
                <a:lnTo>
                  <a:pt x="21008" y="8577"/>
                </a:lnTo>
                <a:lnTo>
                  <a:pt x="21138" y="9443"/>
                </a:lnTo>
                <a:lnTo>
                  <a:pt x="21138" y="9660"/>
                </a:lnTo>
                <a:lnTo>
                  <a:pt x="21138" y="9747"/>
                </a:lnTo>
                <a:lnTo>
                  <a:pt x="21182" y="10266"/>
                </a:lnTo>
                <a:lnTo>
                  <a:pt x="21225" y="11522"/>
                </a:lnTo>
                <a:lnTo>
                  <a:pt x="21182" y="12735"/>
                </a:lnTo>
                <a:lnTo>
                  <a:pt x="21138" y="13255"/>
                </a:lnTo>
                <a:lnTo>
                  <a:pt x="21052" y="13775"/>
                </a:lnTo>
                <a:lnTo>
                  <a:pt x="21008" y="13991"/>
                </a:lnTo>
                <a:lnTo>
                  <a:pt x="20965" y="14078"/>
                </a:lnTo>
                <a:lnTo>
                  <a:pt x="20922" y="14121"/>
                </a:lnTo>
                <a:lnTo>
                  <a:pt x="20662" y="13861"/>
                </a:lnTo>
                <a:lnTo>
                  <a:pt x="19536" y="12562"/>
                </a:lnTo>
                <a:lnTo>
                  <a:pt x="18366" y="11263"/>
                </a:lnTo>
                <a:lnTo>
                  <a:pt x="17500" y="10223"/>
                </a:lnTo>
                <a:lnTo>
                  <a:pt x="16460" y="8880"/>
                </a:lnTo>
                <a:lnTo>
                  <a:pt x="16114" y="8447"/>
                </a:lnTo>
                <a:lnTo>
                  <a:pt x="16460" y="8144"/>
                </a:lnTo>
                <a:lnTo>
                  <a:pt x="16937" y="7754"/>
                </a:lnTo>
                <a:lnTo>
                  <a:pt x="17413" y="7321"/>
                </a:lnTo>
                <a:lnTo>
                  <a:pt x="18150" y="6541"/>
                </a:lnTo>
                <a:close/>
                <a:moveTo>
                  <a:pt x="22005" y="9313"/>
                </a:moveTo>
                <a:lnTo>
                  <a:pt x="22524" y="9790"/>
                </a:lnTo>
                <a:lnTo>
                  <a:pt x="23131" y="10396"/>
                </a:lnTo>
                <a:lnTo>
                  <a:pt x="23477" y="10829"/>
                </a:lnTo>
                <a:lnTo>
                  <a:pt x="23607" y="11133"/>
                </a:lnTo>
                <a:lnTo>
                  <a:pt x="23780" y="11436"/>
                </a:lnTo>
                <a:lnTo>
                  <a:pt x="23910" y="11956"/>
                </a:lnTo>
                <a:lnTo>
                  <a:pt x="23954" y="12432"/>
                </a:lnTo>
                <a:lnTo>
                  <a:pt x="23997" y="12952"/>
                </a:lnTo>
                <a:lnTo>
                  <a:pt x="24040" y="13688"/>
                </a:lnTo>
                <a:lnTo>
                  <a:pt x="23997" y="14468"/>
                </a:lnTo>
                <a:lnTo>
                  <a:pt x="23867" y="15681"/>
                </a:lnTo>
                <a:lnTo>
                  <a:pt x="23824" y="16244"/>
                </a:lnTo>
                <a:lnTo>
                  <a:pt x="23694" y="16807"/>
                </a:lnTo>
                <a:lnTo>
                  <a:pt x="23521" y="17457"/>
                </a:lnTo>
                <a:lnTo>
                  <a:pt x="23434" y="17716"/>
                </a:lnTo>
                <a:lnTo>
                  <a:pt x="23391" y="17803"/>
                </a:lnTo>
                <a:lnTo>
                  <a:pt x="23347" y="17846"/>
                </a:lnTo>
                <a:lnTo>
                  <a:pt x="23304" y="17846"/>
                </a:lnTo>
                <a:lnTo>
                  <a:pt x="23304" y="17890"/>
                </a:lnTo>
                <a:lnTo>
                  <a:pt x="23261" y="17890"/>
                </a:lnTo>
                <a:lnTo>
                  <a:pt x="23217" y="17933"/>
                </a:lnTo>
                <a:lnTo>
                  <a:pt x="22914" y="17283"/>
                </a:lnTo>
                <a:lnTo>
                  <a:pt x="22611" y="16634"/>
                </a:lnTo>
                <a:lnTo>
                  <a:pt x="22178" y="15941"/>
                </a:lnTo>
                <a:lnTo>
                  <a:pt x="21701" y="15204"/>
                </a:lnTo>
                <a:lnTo>
                  <a:pt x="21441" y="14771"/>
                </a:lnTo>
                <a:lnTo>
                  <a:pt x="21528" y="14728"/>
                </a:lnTo>
                <a:lnTo>
                  <a:pt x="21658" y="14641"/>
                </a:lnTo>
                <a:lnTo>
                  <a:pt x="21745" y="14468"/>
                </a:lnTo>
                <a:lnTo>
                  <a:pt x="21831" y="14295"/>
                </a:lnTo>
                <a:lnTo>
                  <a:pt x="21918" y="13948"/>
                </a:lnTo>
                <a:lnTo>
                  <a:pt x="22005" y="13428"/>
                </a:lnTo>
                <a:lnTo>
                  <a:pt x="22048" y="12779"/>
                </a:lnTo>
                <a:lnTo>
                  <a:pt x="22091" y="12129"/>
                </a:lnTo>
                <a:lnTo>
                  <a:pt x="22091" y="10873"/>
                </a:lnTo>
                <a:lnTo>
                  <a:pt x="22048" y="10223"/>
                </a:lnTo>
                <a:lnTo>
                  <a:pt x="22048" y="9920"/>
                </a:lnTo>
                <a:lnTo>
                  <a:pt x="22048" y="9747"/>
                </a:lnTo>
                <a:lnTo>
                  <a:pt x="22048" y="9703"/>
                </a:lnTo>
                <a:lnTo>
                  <a:pt x="22005" y="9487"/>
                </a:lnTo>
                <a:lnTo>
                  <a:pt x="22005" y="9313"/>
                </a:lnTo>
                <a:close/>
                <a:moveTo>
                  <a:pt x="7841" y="910"/>
                </a:moveTo>
                <a:lnTo>
                  <a:pt x="8057" y="954"/>
                </a:lnTo>
                <a:lnTo>
                  <a:pt x="8360" y="997"/>
                </a:lnTo>
                <a:lnTo>
                  <a:pt x="8707" y="1170"/>
                </a:lnTo>
                <a:lnTo>
                  <a:pt x="9140" y="1430"/>
                </a:lnTo>
                <a:lnTo>
                  <a:pt x="9790" y="1907"/>
                </a:lnTo>
                <a:lnTo>
                  <a:pt x="10309" y="2426"/>
                </a:lnTo>
                <a:lnTo>
                  <a:pt x="10786" y="2946"/>
                </a:lnTo>
                <a:lnTo>
                  <a:pt x="11219" y="3423"/>
                </a:lnTo>
                <a:lnTo>
                  <a:pt x="11999" y="4419"/>
                </a:lnTo>
                <a:lnTo>
                  <a:pt x="12778" y="5415"/>
                </a:lnTo>
                <a:lnTo>
                  <a:pt x="13601" y="6411"/>
                </a:lnTo>
                <a:lnTo>
                  <a:pt x="13991" y="6888"/>
                </a:lnTo>
                <a:lnTo>
                  <a:pt x="14338" y="7364"/>
                </a:lnTo>
                <a:lnTo>
                  <a:pt x="14554" y="7667"/>
                </a:lnTo>
                <a:lnTo>
                  <a:pt x="14771" y="8101"/>
                </a:lnTo>
                <a:lnTo>
                  <a:pt x="14814" y="8187"/>
                </a:lnTo>
                <a:lnTo>
                  <a:pt x="14858" y="8231"/>
                </a:lnTo>
                <a:lnTo>
                  <a:pt x="16200" y="10050"/>
                </a:lnTo>
                <a:lnTo>
                  <a:pt x="16330" y="10136"/>
                </a:lnTo>
                <a:lnTo>
                  <a:pt x="16850" y="10786"/>
                </a:lnTo>
                <a:lnTo>
                  <a:pt x="17370" y="11479"/>
                </a:lnTo>
                <a:lnTo>
                  <a:pt x="18539" y="12735"/>
                </a:lnTo>
                <a:lnTo>
                  <a:pt x="19666" y="14035"/>
                </a:lnTo>
                <a:lnTo>
                  <a:pt x="20402" y="14901"/>
                </a:lnTo>
                <a:lnTo>
                  <a:pt x="21095" y="15811"/>
                </a:lnTo>
                <a:lnTo>
                  <a:pt x="21528" y="16547"/>
                </a:lnTo>
                <a:lnTo>
                  <a:pt x="21961" y="17283"/>
                </a:lnTo>
                <a:lnTo>
                  <a:pt x="22178" y="17803"/>
                </a:lnTo>
                <a:lnTo>
                  <a:pt x="22394" y="18366"/>
                </a:lnTo>
                <a:lnTo>
                  <a:pt x="22611" y="18929"/>
                </a:lnTo>
                <a:lnTo>
                  <a:pt x="22741" y="19536"/>
                </a:lnTo>
                <a:lnTo>
                  <a:pt x="22871" y="20229"/>
                </a:lnTo>
                <a:lnTo>
                  <a:pt x="22914" y="20965"/>
                </a:lnTo>
                <a:lnTo>
                  <a:pt x="22957" y="21875"/>
                </a:lnTo>
                <a:lnTo>
                  <a:pt x="22957" y="22828"/>
                </a:lnTo>
                <a:lnTo>
                  <a:pt x="22914" y="24604"/>
                </a:lnTo>
                <a:lnTo>
                  <a:pt x="22828" y="26250"/>
                </a:lnTo>
                <a:lnTo>
                  <a:pt x="22698" y="27852"/>
                </a:lnTo>
                <a:lnTo>
                  <a:pt x="22524" y="29628"/>
                </a:lnTo>
                <a:lnTo>
                  <a:pt x="22264" y="31404"/>
                </a:lnTo>
                <a:lnTo>
                  <a:pt x="22135" y="32703"/>
                </a:lnTo>
                <a:lnTo>
                  <a:pt x="21831" y="32660"/>
                </a:lnTo>
                <a:lnTo>
                  <a:pt x="19536" y="32660"/>
                </a:lnTo>
                <a:lnTo>
                  <a:pt x="18409" y="32617"/>
                </a:lnTo>
                <a:lnTo>
                  <a:pt x="17153" y="32660"/>
                </a:lnTo>
                <a:lnTo>
                  <a:pt x="15724" y="32660"/>
                </a:lnTo>
                <a:lnTo>
                  <a:pt x="13861" y="32703"/>
                </a:lnTo>
                <a:lnTo>
                  <a:pt x="13385" y="32747"/>
                </a:lnTo>
                <a:lnTo>
                  <a:pt x="12302" y="32790"/>
                </a:lnTo>
                <a:lnTo>
                  <a:pt x="12129" y="32790"/>
                </a:lnTo>
                <a:lnTo>
                  <a:pt x="12129" y="32097"/>
                </a:lnTo>
                <a:lnTo>
                  <a:pt x="12172" y="30798"/>
                </a:lnTo>
                <a:lnTo>
                  <a:pt x="12259" y="29455"/>
                </a:lnTo>
                <a:lnTo>
                  <a:pt x="12259" y="29282"/>
                </a:lnTo>
                <a:lnTo>
                  <a:pt x="12345" y="27939"/>
                </a:lnTo>
                <a:lnTo>
                  <a:pt x="12302" y="27332"/>
                </a:lnTo>
                <a:lnTo>
                  <a:pt x="12259" y="26899"/>
                </a:lnTo>
                <a:lnTo>
                  <a:pt x="12215" y="26336"/>
                </a:lnTo>
                <a:lnTo>
                  <a:pt x="11912" y="26163"/>
                </a:lnTo>
                <a:lnTo>
                  <a:pt x="10699" y="25600"/>
                </a:lnTo>
                <a:lnTo>
                  <a:pt x="9486" y="24993"/>
                </a:lnTo>
                <a:lnTo>
                  <a:pt x="8317" y="24430"/>
                </a:lnTo>
                <a:lnTo>
                  <a:pt x="7537" y="24040"/>
                </a:lnTo>
                <a:lnTo>
                  <a:pt x="6368" y="23391"/>
                </a:lnTo>
                <a:lnTo>
                  <a:pt x="5805" y="23044"/>
                </a:lnTo>
                <a:lnTo>
                  <a:pt x="5285" y="22698"/>
                </a:lnTo>
                <a:lnTo>
                  <a:pt x="4419" y="22091"/>
                </a:lnTo>
                <a:lnTo>
                  <a:pt x="3639" y="21398"/>
                </a:lnTo>
                <a:lnTo>
                  <a:pt x="3162" y="20965"/>
                </a:lnTo>
                <a:lnTo>
                  <a:pt x="2729" y="20532"/>
                </a:lnTo>
                <a:lnTo>
                  <a:pt x="2296" y="19969"/>
                </a:lnTo>
                <a:lnTo>
                  <a:pt x="1863" y="19406"/>
                </a:lnTo>
                <a:lnTo>
                  <a:pt x="1603" y="18973"/>
                </a:lnTo>
                <a:lnTo>
                  <a:pt x="1387" y="18539"/>
                </a:lnTo>
                <a:lnTo>
                  <a:pt x="1127" y="17933"/>
                </a:lnTo>
                <a:lnTo>
                  <a:pt x="997" y="17587"/>
                </a:lnTo>
                <a:lnTo>
                  <a:pt x="953" y="17283"/>
                </a:lnTo>
                <a:lnTo>
                  <a:pt x="867" y="16807"/>
                </a:lnTo>
                <a:lnTo>
                  <a:pt x="867" y="16417"/>
                </a:lnTo>
                <a:lnTo>
                  <a:pt x="910" y="16071"/>
                </a:lnTo>
                <a:lnTo>
                  <a:pt x="1040" y="15637"/>
                </a:lnTo>
                <a:lnTo>
                  <a:pt x="1213" y="15161"/>
                </a:lnTo>
                <a:lnTo>
                  <a:pt x="1516" y="14641"/>
                </a:lnTo>
                <a:lnTo>
                  <a:pt x="1863" y="14121"/>
                </a:lnTo>
                <a:lnTo>
                  <a:pt x="2513" y="13082"/>
                </a:lnTo>
                <a:lnTo>
                  <a:pt x="2686" y="12822"/>
                </a:lnTo>
                <a:lnTo>
                  <a:pt x="3466" y="11739"/>
                </a:lnTo>
                <a:lnTo>
                  <a:pt x="3856" y="11219"/>
                </a:lnTo>
                <a:lnTo>
                  <a:pt x="4245" y="10743"/>
                </a:lnTo>
                <a:lnTo>
                  <a:pt x="5242" y="9660"/>
                </a:lnTo>
                <a:lnTo>
                  <a:pt x="6151" y="8664"/>
                </a:lnTo>
                <a:lnTo>
                  <a:pt x="6584" y="8231"/>
                </a:lnTo>
                <a:lnTo>
                  <a:pt x="6628" y="8231"/>
                </a:lnTo>
                <a:lnTo>
                  <a:pt x="7277" y="9183"/>
                </a:lnTo>
                <a:lnTo>
                  <a:pt x="8057" y="10223"/>
                </a:lnTo>
                <a:lnTo>
                  <a:pt x="8793" y="11263"/>
                </a:lnTo>
                <a:lnTo>
                  <a:pt x="9183" y="11739"/>
                </a:lnTo>
                <a:lnTo>
                  <a:pt x="9313" y="11956"/>
                </a:lnTo>
                <a:lnTo>
                  <a:pt x="9616" y="12389"/>
                </a:lnTo>
                <a:lnTo>
                  <a:pt x="9703" y="12519"/>
                </a:lnTo>
                <a:lnTo>
                  <a:pt x="9703" y="12605"/>
                </a:lnTo>
                <a:lnTo>
                  <a:pt x="9703" y="12822"/>
                </a:lnTo>
                <a:lnTo>
                  <a:pt x="9573" y="13602"/>
                </a:lnTo>
                <a:lnTo>
                  <a:pt x="9443" y="14208"/>
                </a:lnTo>
                <a:lnTo>
                  <a:pt x="9270" y="14814"/>
                </a:lnTo>
                <a:lnTo>
                  <a:pt x="9270" y="14988"/>
                </a:lnTo>
                <a:lnTo>
                  <a:pt x="9313" y="15161"/>
                </a:lnTo>
                <a:lnTo>
                  <a:pt x="9443" y="15291"/>
                </a:lnTo>
                <a:lnTo>
                  <a:pt x="9573" y="15377"/>
                </a:lnTo>
                <a:lnTo>
                  <a:pt x="9833" y="15377"/>
                </a:lnTo>
                <a:lnTo>
                  <a:pt x="9920" y="15334"/>
                </a:lnTo>
                <a:lnTo>
                  <a:pt x="10050" y="15204"/>
                </a:lnTo>
                <a:lnTo>
                  <a:pt x="10136" y="15074"/>
                </a:lnTo>
                <a:lnTo>
                  <a:pt x="10266" y="14641"/>
                </a:lnTo>
                <a:lnTo>
                  <a:pt x="10353" y="14208"/>
                </a:lnTo>
                <a:lnTo>
                  <a:pt x="10526" y="13298"/>
                </a:lnTo>
                <a:lnTo>
                  <a:pt x="10569" y="12995"/>
                </a:lnTo>
                <a:lnTo>
                  <a:pt x="10569" y="12605"/>
                </a:lnTo>
                <a:lnTo>
                  <a:pt x="10569" y="12389"/>
                </a:lnTo>
                <a:lnTo>
                  <a:pt x="10526" y="12172"/>
                </a:lnTo>
                <a:lnTo>
                  <a:pt x="10439" y="11999"/>
                </a:lnTo>
                <a:lnTo>
                  <a:pt x="10309" y="11869"/>
                </a:lnTo>
                <a:lnTo>
                  <a:pt x="10266" y="11782"/>
                </a:lnTo>
                <a:lnTo>
                  <a:pt x="10180" y="11652"/>
                </a:lnTo>
                <a:lnTo>
                  <a:pt x="10050" y="11479"/>
                </a:lnTo>
                <a:lnTo>
                  <a:pt x="9876" y="11219"/>
                </a:lnTo>
                <a:lnTo>
                  <a:pt x="9660" y="10916"/>
                </a:lnTo>
                <a:lnTo>
                  <a:pt x="9313" y="10440"/>
                </a:lnTo>
                <a:lnTo>
                  <a:pt x="8577" y="9443"/>
                </a:lnTo>
                <a:lnTo>
                  <a:pt x="7797" y="8360"/>
                </a:lnTo>
                <a:lnTo>
                  <a:pt x="7018" y="7278"/>
                </a:lnTo>
                <a:lnTo>
                  <a:pt x="6281" y="6108"/>
                </a:lnTo>
                <a:lnTo>
                  <a:pt x="5978" y="5588"/>
                </a:lnTo>
                <a:lnTo>
                  <a:pt x="5675" y="5069"/>
                </a:lnTo>
                <a:lnTo>
                  <a:pt x="5372" y="4375"/>
                </a:lnTo>
                <a:lnTo>
                  <a:pt x="5198" y="3769"/>
                </a:lnTo>
                <a:lnTo>
                  <a:pt x="5155" y="3553"/>
                </a:lnTo>
                <a:lnTo>
                  <a:pt x="5198" y="3249"/>
                </a:lnTo>
                <a:lnTo>
                  <a:pt x="5198" y="2989"/>
                </a:lnTo>
                <a:lnTo>
                  <a:pt x="5328" y="2643"/>
                </a:lnTo>
                <a:lnTo>
                  <a:pt x="5415" y="2383"/>
                </a:lnTo>
                <a:lnTo>
                  <a:pt x="5675" y="1950"/>
                </a:lnTo>
                <a:lnTo>
                  <a:pt x="5848" y="1733"/>
                </a:lnTo>
                <a:lnTo>
                  <a:pt x="5978" y="1560"/>
                </a:lnTo>
                <a:lnTo>
                  <a:pt x="6195" y="1430"/>
                </a:lnTo>
                <a:lnTo>
                  <a:pt x="6541" y="1214"/>
                </a:lnTo>
                <a:lnTo>
                  <a:pt x="6888" y="1084"/>
                </a:lnTo>
                <a:lnTo>
                  <a:pt x="7277" y="954"/>
                </a:lnTo>
                <a:lnTo>
                  <a:pt x="7667" y="910"/>
                </a:lnTo>
                <a:close/>
                <a:moveTo>
                  <a:pt x="7624" y="1"/>
                </a:moveTo>
                <a:lnTo>
                  <a:pt x="7277" y="44"/>
                </a:lnTo>
                <a:lnTo>
                  <a:pt x="6888" y="131"/>
                </a:lnTo>
                <a:lnTo>
                  <a:pt x="6238" y="347"/>
                </a:lnTo>
                <a:lnTo>
                  <a:pt x="5935" y="520"/>
                </a:lnTo>
                <a:lnTo>
                  <a:pt x="5631" y="737"/>
                </a:lnTo>
                <a:lnTo>
                  <a:pt x="5372" y="954"/>
                </a:lnTo>
                <a:lnTo>
                  <a:pt x="5112" y="1214"/>
                </a:lnTo>
                <a:lnTo>
                  <a:pt x="4895" y="1517"/>
                </a:lnTo>
                <a:lnTo>
                  <a:pt x="4722" y="1777"/>
                </a:lnTo>
                <a:lnTo>
                  <a:pt x="4549" y="2123"/>
                </a:lnTo>
                <a:lnTo>
                  <a:pt x="4419" y="2470"/>
                </a:lnTo>
                <a:lnTo>
                  <a:pt x="4332" y="2859"/>
                </a:lnTo>
                <a:lnTo>
                  <a:pt x="4289" y="3206"/>
                </a:lnTo>
                <a:lnTo>
                  <a:pt x="4289" y="3553"/>
                </a:lnTo>
                <a:lnTo>
                  <a:pt x="4332" y="3899"/>
                </a:lnTo>
                <a:lnTo>
                  <a:pt x="4505" y="4549"/>
                </a:lnTo>
                <a:lnTo>
                  <a:pt x="4765" y="5198"/>
                </a:lnTo>
                <a:lnTo>
                  <a:pt x="5068" y="5805"/>
                </a:lnTo>
                <a:lnTo>
                  <a:pt x="5415" y="6368"/>
                </a:lnTo>
                <a:lnTo>
                  <a:pt x="5761" y="6931"/>
                </a:lnTo>
                <a:lnTo>
                  <a:pt x="6108" y="7451"/>
                </a:lnTo>
                <a:lnTo>
                  <a:pt x="5328" y="8274"/>
                </a:lnTo>
                <a:lnTo>
                  <a:pt x="4419" y="9227"/>
                </a:lnTo>
                <a:lnTo>
                  <a:pt x="3509" y="10266"/>
                </a:lnTo>
                <a:lnTo>
                  <a:pt x="3076" y="10786"/>
                </a:lnTo>
                <a:lnTo>
                  <a:pt x="2686" y="11306"/>
                </a:lnTo>
                <a:lnTo>
                  <a:pt x="1906" y="12389"/>
                </a:lnTo>
                <a:lnTo>
                  <a:pt x="1170" y="13515"/>
                </a:lnTo>
                <a:lnTo>
                  <a:pt x="823" y="14121"/>
                </a:lnTo>
                <a:lnTo>
                  <a:pt x="520" y="14641"/>
                </a:lnTo>
                <a:lnTo>
                  <a:pt x="347" y="14988"/>
                </a:lnTo>
                <a:lnTo>
                  <a:pt x="217" y="15334"/>
                </a:lnTo>
                <a:lnTo>
                  <a:pt x="87" y="15681"/>
                </a:lnTo>
                <a:lnTo>
                  <a:pt x="44" y="16027"/>
                </a:lnTo>
                <a:lnTo>
                  <a:pt x="0" y="16374"/>
                </a:lnTo>
                <a:lnTo>
                  <a:pt x="0" y="16764"/>
                </a:lnTo>
                <a:lnTo>
                  <a:pt x="0" y="17110"/>
                </a:lnTo>
                <a:lnTo>
                  <a:pt x="87" y="17457"/>
                </a:lnTo>
                <a:lnTo>
                  <a:pt x="260" y="18106"/>
                </a:lnTo>
                <a:lnTo>
                  <a:pt x="477" y="18756"/>
                </a:lnTo>
                <a:lnTo>
                  <a:pt x="823" y="19406"/>
                </a:lnTo>
                <a:lnTo>
                  <a:pt x="1213" y="20012"/>
                </a:lnTo>
                <a:lnTo>
                  <a:pt x="1603" y="20532"/>
                </a:lnTo>
                <a:lnTo>
                  <a:pt x="2036" y="21052"/>
                </a:lnTo>
                <a:lnTo>
                  <a:pt x="2513" y="21572"/>
                </a:lnTo>
                <a:lnTo>
                  <a:pt x="2989" y="22005"/>
                </a:lnTo>
                <a:lnTo>
                  <a:pt x="3509" y="22481"/>
                </a:lnTo>
                <a:lnTo>
                  <a:pt x="4029" y="22914"/>
                </a:lnTo>
                <a:lnTo>
                  <a:pt x="4592" y="23304"/>
                </a:lnTo>
                <a:lnTo>
                  <a:pt x="5198" y="23694"/>
                </a:lnTo>
                <a:lnTo>
                  <a:pt x="5761" y="24084"/>
                </a:lnTo>
                <a:lnTo>
                  <a:pt x="6324" y="24387"/>
                </a:lnTo>
                <a:lnTo>
                  <a:pt x="7494" y="24993"/>
                </a:lnTo>
                <a:lnTo>
                  <a:pt x="8750" y="25600"/>
                </a:lnTo>
                <a:lnTo>
                  <a:pt x="9963" y="26206"/>
                </a:lnTo>
                <a:lnTo>
                  <a:pt x="11176" y="26813"/>
                </a:lnTo>
                <a:lnTo>
                  <a:pt x="11436" y="26943"/>
                </a:lnTo>
                <a:lnTo>
                  <a:pt x="11436" y="27116"/>
                </a:lnTo>
                <a:lnTo>
                  <a:pt x="11436" y="27159"/>
                </a:lnTo>
                <a:lnTo>
                  <a:pt x="11436" y="28069"/>
                </a:lnTo>
                <a:lnTo>
                  <a:pt x="11392" y="29022"/>
                </a:lnTo>
                <a:lnTo>
                  <a:pt x="11306" y="30321"/>
                </a:lnTo>
                <a:lnTo>
                  <a:pt x="11262" y="31664"/>
                </a:lnTo>
                <a:lnTo>
                  <a:pt x="11262" y="32877"/>
                </a:lnTo>
                <a:lnTo>
                  <a:pt x="11262" y="33743"/>
                </a:lnTo>
                <a:lnTo>
                  <a:pt x="12129" y="33700"/>
                </a:lnTo>
                <a:lnTo>
                  <a:pt x="12345" y="33700"/>
                </a:lnTo>
                <a:lnTo>
                  <a:pt x="13428" y="33613"/>
                </a:lnTo>
                <a:lnTo>
                  <a:pt x="13861" y="33613"/>
                </a:lnTo>
                <a:lnTo>
                  <a:pt x="15724" y="33570"/>
                </a:lnTo>
                <a:lnTo>
                  <a:pt x="17197" y="33526"/>
                </a:lnTo>
                <a:lnTo>
                  <a:pt x="20012" y="33526"/>
                </a:lnTo>
                <a:lnTo>
                  <a:pt x="21875" y="33570"/>
                </a:lnTo>
                <a:lnTo>
                  <a:pt x="22048" y="33570"/>
                </a:lnTo>
                <a:lnTo>
                  <a:pt x="22914" y="33613"/>
                </a:lnTo>
                <a:lnTo>
                  <a:pt x="22957" y="33310"/>
                </a:lnTo>
                <a:lnTo>
                  <a:pt x="23001" y="32703"/>
                </a:lnTo>
                <a:lnTo>
                  <a:pt x="23044" y="32400"/>
                </a:lnTo>
                <a:lnTo>
                  <a:pt x="23261" y="30624"/>
                </a:lnTo>
                <a:lnTo>
                  <a:pt x="23477" y="28892"/>
                </a:lnTo>
                <a:lnTo>
                  <a:pt x="23651" y="27116"/>
                </a:lnTo>
                <a:lnTo>
                  <a:pt x="23780" y="25340"/>
                </a:lnTo>
                <a:lnTo>
                  <a:pt x="23824" y="23607"/>
                </a:lnTo>
                <a:lnTo>
                  <a:pt x="23824" y="22741"/>
                </a:lnTo>
                <a:lnTo>
                  <a:pt x="23824" y="21875"/>
                </a:lnTo>
                <a:lnTo>
                  <a:pt x="23780" y="20965"/>
                </a:lnTo>
                <a:lnTo>
                  <a:pt x="23737" y="20055"/>
                </a:lnTo>
                <a:lnTo>
                  <a:pt x="23607" y="19406"/>
                </a:lnTo>
                <a:lnTo>
                  <a:pt x="23477" y="18756"/>
                </a:lnTo>
                <a:lnTo>
                  <a:pt x="23564" y="18756"/>
                </a:lnTo>
                <a:lnTo>
                  <a:pt x="23737" y="18669"/>
                </a:lnTo>
                <a:lnTo>
                  <a:pt x="23910" y="18539"/>
                </a:lnTo>
                <a:lnTo>
                  <a:pt x="24040" y="18366"/>
                </a:lnTo>
                <a:lnTo>
                  <a:pt x="24170" y="18236"/>
                </a:lnTo>
                <a:lnTo>
                  <a:pt x="24344" y="17846"/>
                </a:lnTo>
                <a:lnTo>
                  <a:pt x="24474" y="17457"/>
                </a:lnTo>
                <a:lnTo>
                  <a:pt x="24603" y="16850"/>
                </a:lnTo>
                <a:lnTo>
                  <a:pt x="24690" y="16244"/>
                </a:lnTo>
                <a:lnTo>
                  <a:pt x="24820" y="15031"/>
                </a:lnTo>
                <a:lnTo>
                  <a:pt x="24907" y="13688"/>
                </a:lnTo>
                <a:lnTo>
                  <a:pt x="24907" y="13038"/>
                </a:lnTo>
                <a:lnTo>
                  <a:pt x="24863" y="12345"/>
                </a:lnTo>
                <a:lnTo>
                  <a:pt x="24733" y="11696"/>
                </a:lnTo>
                <a:lnTo>
                  <a:pt x="24647" y="11349"/>
                </a:lnTo>
                <a:lnTo>
                  <a:pt x="24560" y="11046"/>
                </a:lnTo>
                <a:lnTo>
                  <a:pt x="24430" y="10699"/>
                </a:lnTo>
                <a:lnTo>
                  <a:pt x="24257" y="10440"/>
                </a:lnTo>
                <a:lnTo>
                  <a:pt x="24040" y="10136"/>
                </a:lnTo>
                <a:lnTo>
                  <a:pt x="23867" y="9876"/>
                </a:lnTo>
                <a:lnTo>
                  <a:pt x="23391" y="9400"/>
                </a:lnTo>
                <a:lnTo>
                  <a:pt x="22914" y="8924"/>
                </a:lnTo>
                <a:lnTo>
                  <a:pt x="22654" y="8750"/>
                </a:lnTo>
                <a:lnTo>
                  <a:pt x="22568" y="8620"/>
                </a:lnTo>
                <a:lnTo>
                  <a:pt x="22481" y="8534"/>
                </a:lnTo>
                <a:lnTo>
                  <a:pt x="22438" y="8490"/>
                </a:lnTo>
                <a:lnTo>
                  <a:pt x="22091" y="8231"/>
                </a:lnTo>
                <a:lnTo>
                  <a:pt x="21788" y="8057"/>
                </a:lnTo>
                <a:lnTo>
                  <a:pt x="21615" y="7537"/>
                </a:lnTo>
                <a:lnTo>
                  <a:pt x="21398" y="7234"/>
                </a:lnTo>
                <a:lnTo>
                  <a:pt x="21138" y="6974"/>
                </a:lnTo>
                <a:lnTo>
                  <a:pt x="20878" y="6758"/>
                </a:lnTo>
                <a:lnTo>
                  <a:pt x="20618" y="6541"/>
                </a:lnTo>
                <a:lnTo>
                  <a:pt x="20055" y="6238"/>
                </a:lnTo>
                <a:lnTo>
                  <a:pt x="19449" y="5978"/>
                </a:lnTo>
                <a:lnTo>
                  <a:pt x="18799" y="5762"/>
                </a:lnTo>
                <a:lnTo>
                  <a:pt x="19102" y="5372"/>
                </a:lnTo>
                <a:lnTo>
                  <a:pt x="19449" y="4765"/>
                </a:lnTo>
                <a:lnTo>
                  <a:pt x="19579" y="4462"/>
                </a:lnTo>
                <a:lnTo>
                  <a:pt x="19709" y="4116"/>
                </a:lnTo>
                <a:lnTo>
                  <a:pt x="19752" y="3726"/>
                </a:lnTo>
                <a:lnTo>
                  <a:pt x="19709" y="3336"/>
                </a:lnTo>
                <a:lnTo>
                  <a:pt x="19622" y="2989"/>
                </a:lnTo>
                <a:lnTo>
                  <a:pt x="19492" y="2686"/>
                </a:lnTo>
                <a:lnTo>
                  <a:pt x="19146" y="2080"/>
                </a:lnTo>
                <a:lnTo>
                  <a:pt x="18972" y="1777"/>
                </a:lnTo>
                <a:lnTo>
                  <a:pt x="18756" y="1517"/>
                </a:lnTo>
                <a:lnTo>
                  <a:pt x="18496" y="1300"/>
                </a:lnTo>
                <a:lnTo>
                  <a:pt x="18279" y="1040"/>
                </a:lnTo>
                <a:lnTo>
                  <a:pt x="17976" y="867"/>
                </a:lnTo>
                <a:lnTo>
                  <a:pt x="17716" y="694"/>
                </a:lnTo>
                <a:lnTo>
                  <a:pt x="17370" y="520"/>
                </a:lnTo>
                <a:lnTo>
                  <a:pt x="17023" y="391"/>
                </a:lnTo>
                <a:lnTo>
                  <a:pt x="16720" y="347"/>
                </a:lnTo>
                <a:lnTo>
                  <a:pt x="16374" y="304"/>
                </a:lnTo>
                <a:lnTo>
                  <a:pt x="16027" y="304"/>
                </a:lnTo>
                <a:lnTo>
                  <a:pt x="15681" y="347"/>
                </a:lnTo>
                <a:lnTo>
                  <a:pt x="15334" y="434"/>
                </a:lnTo>
                <a:lnTo>
                  <a:pt x="15031" y="564"/>
                </a:lnTo>
                <a:lnTo>
                  <a:pt x="14424" y="867"/>
                </a:lnTo>
                <a:lnTo>
                  <a:pt x="13818" y="1257"/>
                </a:lnTo>
                <a:lnTo>
                  <a:pt x="13298" y="1690"/>
                </a:lnTo>
                <a:lnTo>
                  <a:pt x="12822" y="2166"/>
                </a:lnTo>
                <a:lnTo>
                  <a:pt x="11999" y="3033"/>
                </a:lnTo>
                <a:lnTo>
                  <a:pt x="11349" y="2253"/>
                </a:lnTo>
                <a:lnTo>
                  <a:pt x="10656" y="1517"/>
                </a:lnTo>
                <a:lnTo>
                  <a:pt x="10136" y="1084"/>
                </a:lnTo>
                <a:lnTo>
                  <a:pt x="9616" y="650"/>
                </a:lnTo>
                <a:lnTo>
                  <a:pt x="9010" y="347"/>
                </a:lnTo>
                <a:lnTo>
                  <a:pt x="8707" y="174"/>
                </a:lnTo>
                <a:lnTo>
                  <a:pt x="8360" y="87"/>
                </a:lnTo>
                <a:lnTo>
                  <a:pt x="7970" y="44"/>
                </a:lnTo>
                <a:lnTo>
                  <a:pt x="7624" y="1"/>
                </a:lnTo>
                <a:close/>
              </a:path>
            </a:pathLst>
          </a:custGeom>
          <a:solidFill>
            <a:srgbClr val="5B64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80930D-FAB9-B91E-34BE-F6B098FA5F6A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CAD13F15-7C68-6D5D-7034-BCDA4C50C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37" y="795175"/>
            <a:ext cx="4015596" cy="2453282"/>
          </a:xfrm>
          <a:prstGeom prst="rect">
            <a:avLst/>
          </a:prstGeom>
        </p:spPr>
      </p:pic>
      <p:sp>
        <p:nvSpPr>
          <p:cNvPr id="650" name="Google Shape;650;p38"/>
          <p:cNvSpPr/>
          <p:nvPr/>
        </p:nvSpPr>
        <p:spPr>
          <a:xfrm>
            <a:off x="763826" y="795560"/>
            <a:ext cx="4013700" cy="2454782"/>
          </a:xfrm>
          <a:prstGeom prst="roundRect">
            <a:avLst>
              <a:gd name="adj" fmla="val 2356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8"/>
          <p:cNvSpPr/>
          <p:nvPr/>
        </p:nvSpPr>
        <p:spPr>
          <a:xfrm>
            <a:off x="4489456" y="2288690"/>
            <a:ext cx="2240400" cy="1375800"/>
          </a:xfrm>
          <a:prstGeom prst="roundRect">
            <a:avLst>
              <a:gd name="adj" fmla="val 16308"/>
            </a:avLst>
          </a:prstGeom>
          <a:solidFill>
            <a:schemeClr val="accent1">
              <a:lumMod val="5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3" descr="Shape&#10;&#10;Description automatically generated">
            <a:extLst>
              <a:ext uri="{FF2B5EF4-FFF2-40B4-BE49-F238E27FC236}">
                <a16:creationId xmlns:a16="http://schemas.microsoft.com/office/drawing/2014/main" id="{8ECCFE55-BA07-6B00-8B28-DA5D55F9E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362" y="2093884"/>
            <a:ext cx="2743200" cy="177524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7"/>
          <p:cNvSpPr/>
          <p:nvPr/>
        </p:nvSpPr>
        <p:spPr>
          <a:xfrm>
            <a:off x="2422950" y="445025"/>
            <a:ext cx="4298400" cy="675000"/>
          </a:xfrm>
          <a:prstGeom prst="roundRect">
            <a:avLst>
              <a:gd name="adj" fmla="val 16308"/>
            </a:avLst>
          </a:prstGeom>
          <a:solidFill>
            <a:schemeClr val="accent1">
              <a:lumMod val="5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bg2"/>
                </a:solidFill>
              </a:rPr>
              <a:t>Infos</a:t>
            </a:r>
            <a:endParaRPr dirty="0" err="1">
              <a:solidFill>
                <a:schemeClr val="bg2"/>
              </a:solidFill>
            </a:endParaRPr>
          </a:p>
        </p:txBody>
      </p:sp>
      <p:sp>
        <p:nvSpPr>
          <p:cNvPr id="634" name="Google Shape;634;p37"/>
          <p:cNvSpPr txBox="1">
            <a:spLocks noGrp="1"/>
          </p:cNvSpPr>
          <p:nvPr>
            <p:ph type="title"/>
          </p:nvPr>
        </p:nvSpPr>
        <p:spPr>
          <a:xfrm>
            <a:off x="2069613" y="2042696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Anos de Carreira</a:t>
            </a:r>
          </a:p>
        </p:txBody>
      </p:sp>
      <p:sp>
        <p:nvSpPr>
          <p:cNvPr id="636" name="Google Shape;636;p37"/>
          <p:cNvSpPr txBox="1">
            <a:spLocks noGrp="1"/>
          </p:cNvSpPr>
          <p:nvPr>
            <p:ph type="title" idx="2"/>
          </p:nvPr>
        </p:nvSpPr>
        <p:spPr>
          <a:xfrm>
            <a:off x="5922982" y="2042696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Albuns</a:t>
            </a:r>
            <a:endParaRPr dirty="0" err="1"/>
          </a:p>
        </p:txBody>
      </p:sp>
      <p:sp>
        <p:nvSpPr>
          <p:cNvPr id="638" name="Google Shape;638;p37"/>
          <p:cNvSpPr txBox="1">
            <a:spLocks noGrp="1"/>
          </p:cNvSpPr>
          <p:nvPr>
            <p:ph type="title" idx="4"/>
          </p:nvPr>
        </p:nvSpPr>
        <p:spPr>
          <a:xfrm>
            <a:off x="2069613" y="3553359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Prêmios</a:t>
            </a:r>
            <a:r>
              <a:rPr lang="en" dirty="0"/>
              <a:t> </a:t>
            </a:r>
            <a:endParaRPr dirty="0"/>
          </a:p>
        </p:txBody>
      </p:sp>
      <p:sp>
        <p:nvSpPr>
          <p:cNvPr id="640" name="Google Shape;640;p37"/>
          <p:cNvSpPr txBox="1">
            <a:spLocks noGrp="1"/>
          </p:cNvSpPr>
          <p:nvPr>
            <p:ph type="title" idx="6"/>
          </p:nvPr>
        </p:nvSpPr>
        <p:spPr>
          <a:xfrm>
            <a:off x="5922982" y="3553359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Integrantes</a:t>
            </a:r>
            <a:endParaRPr dirty="0" err="1"/>
          </a:p>
        </p:txBody>
      </p:sp>
      <p:sp>
        <p:nvSpPr>
          <p:cNvPr id="27" name="Google Shape;632;p37">
            <a:extLst>
              <a:ext uri="{FF2B5EF4-FFF2-40B4-BE49-F238E27FC236}">
                <a16:creationId xmlns:a16="http://schemas.microsoft.com/office/drawing/2014/main" id="{E96510E8-082B-95C4-1DED-5D0A1FBF4FB0}"/>
              </a:ext>
            </a:extLst>
          </p:cNvPr>
          <p:cNvSpPr/>
          <p:nvPr/>
        </p:nvSpPr>
        <p:spPr>
          <a:xfrm>
            <a:off x="902544" y="1814469"/>
            <a:ext cx="1052712" cy="1041622"/>
          </a:xfrm>
          <a:prstGeom prst="roundRect">
            <a:avLst>
              <a:gd name="adj" fmla="val 16308"/>
            </a:avLst>
          </a:prstGeom>
          <a:solidFill>
            <a:schemeClr val="accent1">
              <a:lumMod val="25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7"/>
          <p:cNvSpPr txBox="1">
            <a:spLocks noGrp="1"/>
          </p:cNvSpPr>
          <p:nvPr>
            <p:ph type="title" idx="8"/>
          </p:nvPr>
        </p:nvSpPr>
        <p:spPr>
          <a:xfrm>
            <a:off x="906474" y="1810412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</a:p>
        </p:txBody>
      </p:sp>
      <p:sp>
        <p:nvSpPr>
          <p:cNvPr id="28" name="Google Shape;632;p37">
            <a:extLst>
              <a:ext uri="{FF2B5EF4-FFF2-40B4-BE49-F238E27FC236}">
                <a16:creationId xmlns:a16="http://schemas.microsoft.com/office/drawing/2014/main" id="{E73F6FD8-986D-37E9-130E-B2C88D7CD481}"/>
              </a:ext>
            </a:extLst>
          </p:cNvPr>
          <p:cNvSpPr/>
          <p:nvPr/>
        </p:nvSpPr>
        <p:spPr>
          <a:xfrm>
            <a:off x="902544" y="3291742"/>
            <a:ext cx="1052712" cy="1041622"/>
          </a:xfrm>
          <a:prstGeom prst="roundRect">
            <a:avLst>
              <a:gd name="adj" fmla="val 16308"/>
            </a:avLst>
          </a:prstGeom>
          <a:solidFill>
            <a:schemeClr val="accent1">
              <a:lumMod val="25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7"/>
          <p:cNvSpPr txBox="1">
            <a:spLocks noGrp="1"/>
          </p:cNvSpPr>
          <p:nvPr>
            <p:ph type="title" idx="9"/>
          </p:nvPr>
        </p:nvSpPr>
        <p:spPr>
          <a:xfrm>
            <a:off x="906476" y="3354611"/>
            <a:ext cx="1048200" cy="9835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+89</a:t>
            </a:r>
          </a:p>
        </p:txBody>
      </p:sp>
      <p:sp>
        <p:nvSpPr>
          <p:cNvPr id="29" name="Google Shape;632;p37">
            <a:extLst>
              <a:ext uri="{FF2B5EF4-FFF2-40B4-BE49-F238E27FC236}">
                <a16:creationId xmlns:a16="http://schemas.microsoft.com/office/drawing/2014/main" id="{57F6EB59-DCE1-C7B2-E627-D71F27F6273F}"/>
              </a:ext>
            </a:extLst>
          </p:cNvPr>
          <p:cNvSpPr/>
          <p:nvPr/>
        </p:nvSpPr>
        <p:spPr>
          <a:xfrm>
            <a:off x="4730515" y="1836035"/>
            <a:ext cx="1052712" cy="1041622"/>
          </a:xfrm>
          <a:prstGeom prst="roundRect">
            <a:avLst>
              <a:gd name="adj" fmla="val 16308"/>
            </a:avLst>
          </a:prstGeom>
          <a:solidFill>
            <a:schemeClr val="accent1">
              <a:lumMod val="25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632;p37">
            <a:extLst>
              <a:ext uri="{FF2B5EF4-FFF2-40B4-BE49-F238E27FC236}">
                <a16:creationId xmlns:a16="http://schemas.microsoft.com/office/drawing/2014/main" id="{65DAC64C-56DB-C21B-BC2B-072DBECFB36C}"/>
              </a:ext>
            </a:extLst>
          </p:cNvPr>
          <p:cNvSpPr/>
          <p:nvPr/>
        </p:nvSpPr>
        <p:spPr>
          <a:xfrm>
            <a:off x="4719733" y="3291741"/>
            <a:ext cx="1052712" cy="1041622"/>
          </a:xfrm>
          <a:prstGeom prst="roundRect">
            <a:avLst>
              <a:gd name="adj" fmla="val 16308"/>
            </a:avLst>
          </a:prstGeom>
          <a:solidFill>
            <a:schemeClr val="accent1">
              <a:lumMod val="25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7"/>
          <p:cNvSpPr txBox="1">
            <a:spLocks noGrp="1"/>
          </p:cNvSpPr>
          <p:nvPr>
            <p:ph type="title" idx="14"/>
          </p:nvPr>
        </p:nvSpPr>
        <p:spPr>
          <a:xfrm>
            <a:off x="4724300" y="3289913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644" name="Google Shape;644;p37"/>
          <p:cNvSpPr txBox="1">
            <a:spLocks noGrp="1"/>
          </p:cNvSpPr>
          <p:nvPr>
            <p:ph type="title" idx="13"/>
          </p:nvPr>
        </p:nvSpPr>
        <p:spPr>
          <a:xfrm>
            <a:off x="4724300" y="1831979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3B041C-2A31-C1B5-2E72-B912EDEC7BF1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F45389-1AE2-D8A4-6CF0-716C89DA0AD6}"/>
              </a:ext>
            </a:extLst>
          </p:cNvPr>
          <p:cNvSpPr txBox="1"/>
          <p:nvPr/>
        </p:nvSpPr>
        <p:spPr>
          <a:xfrm>
            <a:off x="3343275" y="24860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55"/>
          <p:cNvSpPr/>
          <p:nvPr/>
        </p:nvSpPr>
        <p:spPr>
          <a:xfrm>
            <a:off x="6481247" y="2598684"/>
            <a:ext cx="1663500" cy="15861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55"/>
          <p:cNvSpPr/>
          <p:nvPr/>
        </p:nvSpPr>
        <p:spPr>
          <a:xfrm>
            <a:off x="4632634" y="2598684"/>
            <a:ext cx="1663500" cy="15861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55"/>
          <p:cNvSpPr/>
          <p:nvPr/>
        </p:nvSpPr>
        <p:spPr>
          <a:xfrm>
            <a:off x="2825447" y="2598684"/>
            <a:ext cx="1663500" cy="15861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55"/>
          <p:cNvSpPr/>
          <p:nvPr/>
        </p:nvSpPr>
        <p:spPr>
          <a:xfrm>
            <a:off x="976834" y="2598684"/>
            <a:ext cx="1663500" cy="1586100"/>
          </a:xfrm>
          <a:prstGeom prst="roundRect">
            <a:avLst>
              <a:gd name="adj" fmla="val 235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55"/>
          <p:cNvSpPr/>
          <p:nvPr/>
        </p:nvSpPr>
        <p:spPr>
          <a:xfrm>
            <a:off x="1251280" y="391110"/>
            <a:ext cx="6652273" cy="1127886"/>
          </a:xfrm>
          <a:prstGeom prst="roundRect">
            <a:avLst>
              <a:gd name="adj" fmla="val 16308"/>
            </a:avLst>
          </a:prstGeom>
          <a:solidFill>
            <a:schemeClr val="accent1">
              <a:lumMod val="5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4" name="Google Shape;1714;p55"/>
          <p:cNvCxnSpPr/>
          <p:nvPr/>
        </p:nvCxnSpPr>
        <p:spPr>
          <a:xfrm>
            <a:off x="1059783" y="2091688"/>
            <a:ext cx="702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stealth" w="med" len="med"/>
          </a:ln>
        </p:spPr>
      </p:cxnSp>
      <p:sp>
        <p:nvSpPr>
          <p:cNvPr id="1715" name="Google Shape;1715;p55"/>
          <p:cNvSpPr/>
          <p:nvPr/>
        </p:nvSpPr>
        <p:spPr>
          <a:xfrm>
            <a:off x="3233542" y="1806944"/>
            <a:ext cx="864000" cy="864000"/>
          </a:xfrm>
          <a:prstGeom prst="roundRect">
            <a:avLst>
              <a:gd name="adj" fmla="val 7306"/>
            </a:avLst>
          </a:prstGeom>
          <a:solidFill>
            <a:schemeClr val="accent1">
              <a:lumMod val="25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55"/>
          <p:cNvSpPr/>
          <p:nvPr/>
        </p:nvSpPr>
        <p:spPr>
          <a:xfrm>
            <a:off x="5064342" y="1871642"/>
            <a:ext cx="864000" cy="864000"/>
          </a:xfrm>
          <a:prstGeom prst="roundRect">
            <a:avLst>
              <a:gd name="adj" fmla="val 7306"/>
            </a:avLst>
          </a:prstGeom>
          <a:solidFill>
            <a:schemeClr val="accent1">
              <a:lumMod val="25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55"/>
          <p:cNvSpPr/>
          <p:nvPr/>
        </p:nvSpPr>
        <p:spPr>
          <a:xfrm>
            <a:off x="6924133" y="1806944"/>
            <a:ext cx="864000" cy="864000"/>
          </a:xfrm>
          <a:prstGeom prst="roundRect">
            <a:avLst>
              <a:gd name="adj" fmla="val 7306"/>
            </a:avLst>
          </a:prstGeom>
          <a:solidFill>
            <a:schemeClr val="accent1">
              <a:lumMod val="25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55"/>
          <p:cNvSpPr/>
          <p:nvPr/>
        </p:nvSpPr>
        <p:spPr>
          <a:xfrm>
            <a:off x="1429183" y="1806944"/>
            <a:ext cx="864000" cy="864000"/>
          </a:xfrm>
          <a:prstGeom prst="roundRect">
            <a:avLst>
              <a:gd name="adj" fmla="val 7306"/>
            </a:avLst>
          </a:prstGeom>
          <a:solidFill>
            <a:schemeClr val="accent1">
              <a:lumMod val="25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55"/>
          <p:cNvSpPr txBox="1">
            <a:spLocks noGrp="1"/>
          </p:cNvSpPr>
          <p:nvPr>
            <p:ph type="title"/>
          </p:nvPr>
        </p:nvSpPr>
        <p:spPr>
          <a:xfrm>
            <a:off x="1248368" y="552855"/>
            <a:ext cx="6658047" cy="820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b="0" dirty="0" err="1">
                <a:solidFill>
                  <a:schemeClr val="bg2"/>
                </a:solidFill>
              </a:rPr>
              <a:t>Em</a:t>
            </a:r>
            <a:r>
              <a:rPr lang="en" sz="1400" b="0" dirty="0">
                <a:solidFill>
                  <a:schemeClr val="bg2"/>
                </a:solidFill>
              </a:rPr>
              <a:t> que </a:t>
            </a:r>
            <a:r>
              <a:rPr lang="en" sz="1400" b="0" dirty="0" err="1">
                <a:solidFill>
                  <a:schemeClr val="bg2"/>
                </a:solidFill>
              </a:rPr>
              <a:t>momento</a:t>
            </a:r>
            <a:r>
              <a:rPr lang="en" sz="1400" b="0" dirty="0">
                <a:solidFill>
                  <a:schemeClr val="bg2"/>
                </a:solidFill>
              </a:rPr>
              <a:t> da </a:t>
            </a:r>
            <a:r>
              <a:rPr lang="en" sz="1400" b="0" dirty="0" err="1">
                <a:solidFill>
                  <a:schemeClr val="bg2"/>
                </a:solidFill>
              </a:rPr>
              <a:t>sua</a:t>
            </a:r>
            <a:r>
              <a:rPr lang="en" sz="1400" b="0" dirty="0">
                <a:solidFill>
                  <a:schemeClr val="bg2"/>
                </a:solidFill>
              </a:rPr>
              <a:t> </a:t>
            </a:r>
            <a:r>
              <a:rPr lang="en" sz="1400" b="0" dirty="0" err="1">
                <a:solidFill>
                  <a:schemeClr val="bg2"/>
                </a:solidFill>
              </a:rPr>
              <a:t>história</a:t>
            </a:r>
            <a:r>
              <a:rPr lang="en" sz="1400" b="0" dirty="0">
                <a:solidFill>
                  <a:schemeClr val="bg2"/>
                </a:solidFill>
              </a:rPr>
              <a:t> (</a:t>
            </a:r>
            <a:r>
              <a:rPr lang="en" sz="1400" b="0" dirty="0" err="1">
                <a:solidFill>
                  <a:schemeClr val="bg2"/>
                </a:solidFill>
              </a:rPr>
              <a:t>linha</a:t>
            </a:r>
            <a:r>
              <a:rPr lang="en" sz="1400" b="0" dirty="0">
                <a:solidFill>
                  <a:schemeClr val="bg2"/>
                </a:solidFill>
              </a:rPr>
              <a:t> da </a:t>
            </a:r>
            <a:r>
              <a:rPr lang="en" sz="1400" b="0" dirty="0" err="1">
                <a:solidFill>
                  <a:schemeClr val="bg2"/>
                </a:solidFill>
              </a:rPr>
              <a:t>vida</a:t>
            </a:r>
            <a:r>
              <a:rPr lang="en" sz="1400" b="0" dirty="0">
                <a:solidFill>
                  <a:schemeClr val="bg2"/>
                </a:solidFill>
              </a:rPr>
              <a:t>) o interesse </a:t>
            </a:r>
            <a:r>
              <a:rPr lang="en" sz="1400" b="0" dirty="0" err="1">
                <a:solidFill>
                  <a:schemeClr val="bg2"/>
                </a:solidFill>
              </a:rPr>
              <a:t>ou</a:t>
            </a:r>
            <a:r>
              <a:rPr lang="en" sz="1400" b="0" dirty="0">
                <a:solidFill>
                  <a:schemeClr val="bg2"/>
                </a:solidFill>
              </a:rPr>
              <a:t> </a:t>
            </a:r>
            <a:r>
              <a:rPr lang="en" sz="1400" b="0" dirty="0" err="1">
                <a:solidFill>
                  <a:schemeClr val="bg2"/>
                </a:solidFill>
              </a:rPr>
              <a:t>prazer</a:t>
            </a:r>
            <a:r>
              <a:rPr lang="en" sz="1400" b="0" dirty="0">
                <a:solidFill>
                  <a:schemeClr val="bg2"/>
                </a:solidFill>
              </a:rPr>
              <a:t> </a:t>
            </a:r>
            <a:r>
              <a:rPr lang="en" sz="1400" b="0" dirty="0" err="1">
                <a:solidFill>
                  <a:schemeClr val="bg2"/>
                </a:solidFill>
              </a:rPr>
              <a:t>por</a:t>
            </a:r>
            <a:r>
              <a:rPr lang="en" sz="1400" b="0" dirty="0">
                <a:solidFill>
                  <a:schemeClr val="bg2"/>
                </a:solidFill>
              </a:rPr>
              <a:t> </a:t>
            </a:r>
            <a:r>
              <a:rPr lang="en" sz="1400" b="0" dirty="0" err="1">
                <a:solidFill>
                  <a:schemeClr val="bg2"/>
                </a:solidFill>
              </a:rPr>
              <a:t>este</a:t>
            </a:r>
            <a:r>
              <a:rPr lang="en" sz="1400" b="0" dirty="0">
                <a:solidFill>
                  <a:schemeClr val="bg2"/>
                </a:solidFill>
              </a:rPr>
              <a:t> </a:t>
            </a:r>
            <a:r>
              <a:rPr lang="en" sz="1400" b="0" dirty="0" err="1">
                <a:solidFill>
                  <a:schemeClr val="bg2"/>
                </a:solidFill>
              </a:rPr>
              <a:t>tema</a:t>
            </a:r>
            <a:r>
              <a:rPr lang="en" sz="1400" b="0" dirty="0">
                <a:solidFill>
                  <a:schemeClr val="bg2"/>
                </a:solidFill>
              </a:rPr>
              <a:t> </a:t>
            </a:r>
            <a:r>
              <a:rPr lang="en" sz="1400" b="0" dirty="0" err="1">
                <a:solidFill>
                  <a:schemeClr val="bg2"/>
                </a:solidFill>
              </a:rPr>
              <a:t>despertou</a:t>
            </a:r>
            <a:r>
              <a:rPr lang="en" sz="1400" b="0" dirty="0">
                <a:solidFill>
                  <a:schemeClr val="bg2"/>
                </a:solidFill>
              </a:rPr>
              <a:t>? Como </a:t>
            </a:r>
            <a:r>
              <a:rPr lang="en" sz="1400" b="0" dirty="0" err="1">
                <a:solidFill>
                  <a:schemeClr val="bg2"/>
                </a:solidFill>
              </a:rPr>
              <a:t>está</a:t>
            </a:r>
            <a:r>
              <a:rPr lang="en" sz="1400" b="0" dirty="0">
                <a:solidFill>
                  <a:schemeClr val="bg2"/>
                </a:solidFill>
              </a:rPr>
              <a:t> </a:t>
            </a:r>
            <a:r>
              <a:rPr lang="en" sz="1400" b="0" dirty="0" err="1">
                <a:solidFill>
                  <a:schemeClr val="bg2"/>
                </a:solidFill>
              </a:rPr>
              <a:t>inserido</a:t>
            </a:r>
            <a:r>
              <a:rPr lang="en" sz="1400" b="0" dirty="0">
                <a:solidFill>
                  <a:schemeClr val="bg2"/>
                </a:solidFill>
              </a:rPr>
              <a:t> no </a:t>
            </a:r>
            <a:r>
              <a:rPr lang="en" sz="1400" b="0" dirty="0" err="1">
                <a:solidFill>
                  <a:schemeClr val="bg2"/>
                </a:solidFill>
              </a:rPr>
              <a:t>seu</a:t>
            </a:r>
            <a:r>
              <a:rPr lang="en" sz="1400" b="0" dirty="0">
                <a:solidFill>
                  <a:schemeClr val="bg2"/>
                </a:solidFill>
              </a:rPr>
              <a:t> </a:t>
            </a:r>
            <a:r>
              <a:rPr lang="en" sz="1400" b="0" dirty="0" err="1">
                <a:solidFill>
                  <a:schemeClr val="bg2"/>
                </a:solidFill>
              </a:rPr>
              <a:t>dia</a:t>
            </a:r>
            <a:r>
              <a:rPr lang="en" sz="1400" b="0" dirty="0">
                <a:solidFill>
                  <a:schemeClr val="bg2"/>
                </a:solidFill>
              </a:rPr>
              <a:t> a </a:t>
            </a:r>
            <a:r>
              <a:rPr lang="en" sz="1400" b="0" dirty="0" err="1">
                <a:solidFill>
                  <a:schemeClr val="bg2"/>
                </a:solidFill>
              </a:rPr>
              <a:t>dia</a:t>
            </a:r>
            <a:r>
              <a:rPr lang="en" sz="1400" b="0" dirty="0">
                <a:solidFill>
                  <a:schemeClr val="bg2"/>
                </a:solidFill>
              </a:rPr>
              <a:t> e </a:t>
            </a:r>
            <a:r>
              <a:rPr lang="en" sz="1400" b="0" dirty="0" err="1">
                <a:solidFill>
                  <a:schemeClr val="bg2"/>
                </a:solidFill>
              </a:rPr>
              <a:t>por</a:t>
            </a:r>
            <a:r>
              <a:rPr lang="en" sz="1400" b="0" dirty="0">
                <a:solidFill>
                  <a:schemeClr val="bg2"/>
                </a:solidFill>
              </a:rPr>
              <a:t> que </a:t>
            </a:r>
            <a:r>
              <a:rPr lang="en" sz="1400" b="0" dirty="0" err="1">
                <a:solidFill>
                  <a:schemeClr val="bg2"/>
                </a:solidFill>
              </a:rPr>
              <a:t>você</a:t>
            </a:r>
            <a:r>
              <a:rPr lang="en" sz="1400" b="0" dirty="0">
                <a:solidFill>
                  <a:schemeClr val="bg2"/>
                </a:solidFill>
              </a:rPr>
              <a:t> </a:t>
            </a:r>
            <a:r>
              <a:rPr lang="en" sz="1400" b="0" dirty="0" err="1">
                <a:solidFill>
                  <a:schemeClr val="bg2"/>
                </a:solidFill>
              </a:rPr>
              <a:t>escolheu</a:t>
            </a:r>
            <a:r>
              <a:rPr lang="en" sz="1400" b="0" dirty="0">
                <a:solidFill>
                  <a:schemeClr val="bg2"/>
                </a:solidFill>
              </a:rPr>
              <a:t> </a:t>
            </a:r>
            <a:r>
              <a:rPr lang="en" sz="1400" b="0" dirty="0" err="1">
                <a:solidFill>
                  <a:schemeClr val="bg2"/>
                </a:solidFill>
              </a:rPr>
              <a:t>este</a:t>
            </a:r>
            <a:r>
              <a:rPr lang="en" sz="1400" b="0" dirty="0">
                <a:solidFill>
                  <a:schemeClr val="bg2"/>
                </a:solidFill>
              </a:rPr>
              <a:t> </a:t>
            </a:r>
            <a:r>
              <a:rPr lang="en" sz="1400" b="0" dirty="0" err="1">
                <a:solidFill>
                  <a:schemeClr val="bg2"/>
                </a:solidFill>
              </a:rPr>
              <a:t>tema</a:t>
            </a:r>
            <a:r>
              <a:rPr lang="en" sz="1400" b="0" dirty="0">
                <a:solidFill>
                  <a:schemeClr val="bg2"/>
                </a:solidFill>
              </a:rPr>
              <a:t>?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720" name="Google Shape;1720;p55"/>
          <p:cNvSpPr txBox="1"/>
          <p:nvPr/>
        </p:nvSpPr>
        <p:spPr>
          <a:xfrm>
            <a:off x="4611571" y="3363151"/>
            <a:ext cx="1770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Exo 2"/>
                <a:ea typeface="Exo 2"/>
                <a:cs typeface="Exo 2"/>
              </a:rPr>
              <a:t>Conforto </a:t>
            </a:r>
            <a:r>
              <a:rPr lang="en" dirty="0" err="1">
                <a:solidFill>
                  <a:schemeClr val="dk1"/>
                </a:solidFill>
                <a:latin typeface="Exo 2"/>
                <a:ea typeface="Exo 2"/>
                <a:cs typeface="Exo 2"/>
              </a:rPr>
              <a:t>em</a:t>
            </a:r>
            <a:r>
              <a:rPr lang="en" dirty="0">
                <a:solidFill>
                  <a:schemeClr val="dk1"/>
                </a:solidFill>
                <a:latin typeface="Exo 2"/>
                <a:ea typeface="Exo 2"/>
                <a:cs typeface="Exo 2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Exo 2"/>
                <a:ea typeface="Exo 2"/>
                <a:cs typeface="Exo 2"/>
              </a:rPr>
              <a:t>momentos</a:t>
            </a:r>
            <a:r>
              <a:rPr lang="en" dirty="0">
                <a:solidFill>
                  <a:schemeClr val="dk1"/>
                </a:solidFill>
                <a:latin typeface="Exo 2"/>
                <a:ea typeface="Exo 2"/>
                <a:cs typeface="Exo 2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Exo 2"/>
                <a:ea typeface="Exo 2"/>
                <a:cs typeface="Exo 2"/>
              </a:rPr>
              <a:t>dificeis</a:t>
            </a:r>
            <a:r>
              <a:rPr lang="en" dirty="0">
                <a:solidFill>
                  <a:schemeClr val="dk1"/>
                </a:solidFill>
                <a:latin typeface="Exo 2"/>
                <a:ea typeface="Exo 2"/>
                <a:cs typeface="Exo 2"/>
              </a:rPr>
              <a:t>.</a:t>
            </a:r>
          </a:p>
        </p:txBody>
      </p:sp>
      <p:sp>
        <p:nvSpPr>
          <p:cNvPr id="1721" name="Google Shape;1721;p55"/>
          <p:cNvSpPr txBox="1"/>
          <p:nvPr/>
        </p:nvSpPr>
        <p:spPr>
          <a:xfrm>
            <a:off x="6407116" y="3395487"/>
            <a:ext cx="1813432" cy="4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 err="1">
                <a:solidFill>
                  <a:schemeClr val="dk1"/>
                </a:solidFill>
                <a:latin typeface="Exo 2"/>
                <a:ea typeface="Exo 2"/>
                <a:cs typeface="Exo 2"/>
              </a:rPr>
              <a:t>Homenagem</a:t>
            </a:r>
            <a:r>
              <a:rPr lang="en" dirty="0">
                <a:solidFill>
                  <a:schemeClr val="dk1"/>
                </a:solidFill>
                <a:latin typeface="Exo 2"/>
                <a:ea typeface="Exo 2"/>
                <a:cs typeface="Exo 2"/>
              </a:rPr>
              <a:t> a </a:t>
            </a:r>
            <a:r>
              <a:rPr lang="en" dirty="0" err="1">
                <a:solidFill>
                  <a:schemeClr val="dk1"/>
                </a:solidFill>
                <a:latin typeface="Exo 2"/>
                <a:ea typeface="Exo 2"/>
                <a:cs typeface="Exo 2"/>
              </a:rPr>
              <a:t>toda</a:t>
            </a:r>
            <a:r>
              <a:rPr lang="en" dirty="0">
                <a:solidFill>
                  <a:schemeClr val="dk1"/>
                </a:solidFill>
                <a:latin typeface="Exo 2"/>
                <a:ea typeface="Exo 2"/>
                <a:cs typeface="Exo 2"/>
              </a:rPr>
              <a:t> a </a:t>
            </a:r>
            <a:r>
              <a:rPr lang="en" dirty="0" err="1">
                <a:solidFill>
                  <a:schemeClr val="dk1"/>
                </a:solidFill>
                <a:latin typeface="Exo 2"/>
                <a:ea typeface="Exo 2"/>
                <a:cs typeface="Exo 2"/>
              </a:rPr>
              <a:t>tragetória</a:t>
            </a:r>
          </a:p>
        </p:txBody>
      </p:sp>
      <p:sp>
        <p:nvSpPr>
          <p:cNvPr id="1722" name="Google Shape;1722;p55"/>
          <p:cNvSpPr txBox="1"/>
          <p:nvPr/>
        </p:nvSpPr>
        <p:spPr>
          <a:xfrm>
            <a:off x="4611571" y="2669527"/>
            <a:ext cx="177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  <a:latin typeface="Lexend Deca"/>
                <a:ea typeface="Lexend Deca"/>
                <a:cs typeface="Lexend Deca"/>
              </a:rPr>
              <a:t>2012-2014</a:t>
            </a:r>
          </a:p>
        </p:txBody>
      </p:sp>
      <p:sp>
        <p:nvSpPr>
          <p:cNvPr id="1723" name="Google Shape;1723;p55"/>
          <p:cNvSpPr txBox="1"/>
          <p:nvPr/>
        </p:nvSpPr>
        <p:spPr>
          <a:xfrm>
            <a:off x="6439465" y="2669515"/>
            <a:ext cx="177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tx1"/>
                </a:solidFill>
                <a:latin typeface="Lexend Deca"/>
                <a:ea typeface="Lexend Deca"/>
                <a:cs typeface="Lexend Deca"/>
              </a:rPr>
              <a:t>Escolha</a:t>
            </a:r>
          </a:p>
        </p:txBody>
      </p:sp>
      <p:sp>
        <p:nvSpPr>
          <p:cNvPr id="1724" name="Google Shape;1724;p55"/>
          <p:cNvSpPr txBox="1"/>
          <p:nvPr/>
        </p:nvSpPr>
        <p:spPr>
          <a:xfrm>
            <a:off x="977349" y="2669527"/>
            <a:ext cx="177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  <a:latin typeface="Lexend Deca"/>
                <a:ea typeface="Lexend Deca"/>
                <a:cs typeface="Lexend Deca"/>
                <a:sym typeface="Lexend Deca"/>
              </a:rPr>
              <a:t>2009</a:t>
            </a:r>
            <a:endParaRPr sz="2000" b="1" dirty="0">
              <a:solidFill>
                <a:schemeClr val="tx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725" name="Google Shape;1725;p55"/>
          <p:cNvSpPr txBox="1"/>
          <p:nvPr/>
        </p:nvSpPr>
        <p:spPr>
          <a:xfrm>
            <a:off x="923434" y="3363151"/>
            <a:ext cx="1770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 err="1">
                <a:solidFill>
                  <a:schemeClr val="dk1"/>
                </a:solidFill>
                <a:latin typeface="Exo 2"/>
                <a:ea typeface="Exo 2"/>
                <a:cs typeface="Exo 2"/>
              </a:rPr>
              <a:t>Primeiro</a:t>
            </a:r>
            <a:r>
              <a:rPr lang="en" dirty="0">
                <a:solidFill>
                  <a:schemeClr val="dk1"/>
                </a:solidFill>
                <a:latin typeface="Exo 2"/>
                <a:ea typeface="Exo 2"/>
                <a:cs typeface="Exo 2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Exo 2"/>
                <a:ea typeface="Exo 2"/>
                <a:cs typeface="Exo 2"/>
              </a:rPr>
              <a:t>contato</a:t>
            </a:r>
            <a:r>
              <a:rPr lang="en" dirty="0">
                <a:solidFill>
                  <a:schemeClr val="dk1"/>
                </a:solidFill>
                <a:latin typeface="Exo 2"/>
                <a:ea typeface="Exo 2"/>
                <a:cs typeface="Exo 2"/>
              </a:rPr>
              <a:t> com o KPOP e SHINee, </a:t>
            </a:r>
            <a:r>
              <a:rPr lang="en" dirty="0" err="1">
                <a:solidFill>
                  <a:schemeClr val="dk1"/>
                </a:solidFill>
                <a:latin typeface="Exo 2"/>
                <a:ea typeface="Exo 2"/>
                <a:cs typeface="Exo 2"/>
              </a:rPr>
              <a:t>através</a:t>
            </a:r>
            <a:r>
              <a:rPr lang="en" dirty="0">
                <a:solidFill>
                  <a:schemeClr val="dk1"/>
                </a:solidFill>
                <a:latin typeface="Exo 2"/>
                <a:ea typeface="Exo 2"/>
                <a:cs typeface="Exo 2"/>
              </a:rPr>
              <a:t> do YouTube</a:t>
            </a:r>
          </a:p>
        </p:txBody>
      </p:sp>
      <p:sp>
        <p:nvSpPr>
          <p:cNvPr id="1726" name="Google Shape;1726;p55"/>
          <p:cNvSpPr txBox="1"/>
          <p:nvPr/>
        </p:nvSpPr>
        <p:spPr>
          <a:xfrm>
            <a:off x="2772891" y="2669527"/>
            <a:ext cx="1770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  <a:latin typeface="Lexend Deca"/>
              </a:rPr>
              <a:t>Refugio</a:t>
            </a:r>
          </a:p>
        </p:txBody>
      </p:sp>
      <p:sp>
        <p:nvSpPr>
          <p:cNvPr id="1727" name="Google Shape;1727;p55"/>
          <p:cNvSpPr txBox="1"/>
          <p:nvPr/>
        </p:nvSpPr>
        <p:spPr>
          <a:xfrm>
            <a:off x="2751325" y="3309236"/>
            <a:ext cx="1802649" cy="624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 err="1">
                <a:solidFill>
                  <a:schemeClr val="dk1"/>
                </a:solidFill>
                <a:latin typeface="Exo 2"/>
                <a:ea typeface="Exo 2"/>
                <a:cs typeface="Exo 2"/>
              </a:rPr>
              <a:t>Consumo</a:t>
            </a:r>
            <a:r>
              <a:rPr lang="en" dirty="0">
                <a:solidFill>
                  <a:schemeClr val="dk1"/>
                </a:solidFill>
                <a:latin typeface="Exo 2"/>
                <a:ea typeface="Exo 2"/>
                <a:cs typeface="Exo 2"/>
              </a:rPr>
              <a:t> </a:t>
            </a:r>
            <a:r>
              <a:rPr lang="en" dirty="0" err="1">
                <a:solidFill>
                  <a:schemeClr val="dk1"/>
                </a:solidFill>
                <a:latin typeface="Exo 2"/>
                <a:ea typeface="Exo 2"/>
                <a:cs typeface="Exo 2"/>
              </a:rPr>
              <a:t>diario</a:t>
            </a:r>
            <a:r>
              <a:rPr lang="en" dirty="0">
                <a:solidFill>
                  <a:schemeClr val="dk1"/>
                </a:solidFill>
                <a:latin typeface="Exo 2"/>
                <a:ea typeface="Exo 2"/>
                <a:cs typeface="Exo 2"/>
              </a:rPr>
              <a:t> das </a:t>
            </a:r>
            <a:r>
              <a:rPr lang="en" dirty="0" err="1">
                <a:solidFill>
                  <a:schemeClr val="dk1"/>
                </a:solidFill>
                <a:latin typeface="Exo 2"/>
                <a:ea typeface="Exo 2"/>
                <a:cs typeface="Exo 2"/>
              </a:rPr>
              <a:t>musicas</a:t>
            </a:r>
            <a:r>
              <a:rPr lang="en" dirty="0">
                <a:solidFill>
                  <a:schemeClr val="dk1"/>
                </a:solidFill>
                <a:latin typeface="Exo 2"/>
                <a:ea typeface="Exo 2"/>
                <a:cs typeface="Exo 2"/>
              </a:rPr>
              <a:t> do SHINee.</a:t>
            </a:r>
          </a:p>
        </p:txBody>
      </p:sp>
      <p:grpSp>
        <p:nvGrpSpPr>
          <p:cNvPr id="1732" name="Google Shape;1732;p55"/>
          <p:cNvGrpSpPr/>
          <p:nvPr/>
        </p:nvGrpSpPr>
        <p:grpSpPr>
          <a:xfrm>
            <a:off x="7179251" y="2063207"/>
            <a:ext cx="353757" cy="351463"/>
            <a:chOff x="-22845575" y="3504075"/>
            <a:chExt cx="296950" cy="295025"/>
          </a:xfrm>
        </p:grpSpPr>
        <p:sp>
          <p:nvSpPr>
            <p:cNvPr id="1733" name="Google Shape;1733;p55"/>
            <p:cNvSpPr/>
            <p:nvPr/>
          </p:nvSpPr>
          <p:spPr>
            <a:xfrm>
              <a:off x="-22688825" y="3504100"/>
              <a:ext cx="140200" cy="295000"/>
            </a:xfrm>
            <a:custGeom>
              <a:avLst/>
              <a:gdLst/>
              <a:ahLst/>
              <a:cxnLst/>
              <a:rect l="l" t="t" r="r" b="b"/>
              <a:pathLst>
                <a:path w="5608" h="11800" extrusionOk="0">
                  <a:moveTo>
                    <a:pt x="1465" y="2908"/>
                  </a:moveTo>
                  <a:cubicBezTo>
                    <a:pt x="1552" y="2908"/>
                    <a:pt x="1638" y="2931"/>
                    <a:pt x="1701" y="2979"/>
                  </a:cubicBezTo>
                  <a:cubicBezTo>
                    <a:pt x="1827" y="3105"/>
                    <a:pt x="1827" y="3357"/>
                    <a:pt x="1701" y="3451"/>
                  </a:cubicBezTo>
                  <a:cubicBezTo>
                    <a:pt x="1292" y="3861"/>
                    <a:pt x="1292" y="4522"/>
                    <a:pt x="1701" y="4932"/>
                  </a:cubicBezTo>
                  <a:cubicBezTo>
                    <a:pt x="1827" y="5026"/>
                    <a:pt x="1827" y="5279"/>
                    <a:pt x="1701" y="5373"/>
                  </a:cubicBezTo>
                  <a:cubicBezTo>
                    <a:pt x="1632" y="5477"/>
                    <a:pt x="1544" y="5524"/>
                    <a:pt x="1452" y="5524"/>
                  </a:cubicBezTo>
                  <a:cubicBezTo>
                    <a:pt x="1377" y="5524"/>
                    <a:pt x="1300" y="5493"/>
                    <a:pt x="1229" y="5436"/>
                  </a:cubicBezTo>
                  <a:cubicBezTo>
                    <a:pt x="567" y="4774"/>
                    <a:pt x="567" y="3672"/>
                    <a:pt x="1229" y="2979"/>
                  </a:cubicBezTo>
                  <a:cubicBezTo>
                    <a:pt x="1292" y="2931"/>
                    <a:pt x="1378" y="2908"/>
                    <a:pt x="1465" y="2908"/>
                  </a:cubicBezTo>
                  <a:close/>
                  <a:moveTo>
                    <a:pt x="2461" y="7313"/>
                  </a:moveTo>
                  <a:cubicBezTo>
                    <a:pt x="2532" y="7313"/>
                    <a:pt x="2605" y="7318"/>
                    <a:pt x="2678" y="7326"/>
                  </a:cubicBezTo>
                  <a:cubicBezTo>
                    <a:pt x="2867" y="7358"/>
                    <a:pt x="3025" y="7515"/>
                    <a:pt x="2993" y="7704"/>
                  </a:cubicBezTo>
                  <a:cubicBezTo>
                    <a:pt x="2962" y="7925"/>
                    <a:pt x="2804" y="8019"/>
                    <a:pt x="2615" y="8019"/>
                  </a:cubicBezTo>
                  <a:cubicBezTo>
                    <a:pt x="2579" y="8016"/>
                    <a:pt x="2543" y="8014"/>
                    <a:pt x="2507" y="8014"/>
                  </a:cubicBezTo>
                  <a:cubicBezTo>
                    <a:pt x="1947" y="8014"/>
                    <a:pt x="1418" y="8467"/>
                    <a:pt x="1418" y="9059"/>
                  </a:cubicBezTo>
                  <a:cubicBezTo>
                    <a:pt x="1418" y="9248"/>
                    <a:pt x="1260" y="9406"/>
                    <a:pt x="1071" y="9406"/>
                  </a:cubicBezTo>
                  <a:cubicBezTo>
                    <a:pt x="882" y="9406"/>
                    <a:pt x="725" y="9248"/>
                    <a:pt x="725" y="9059"/>
                  </a:cubicBezTo>
                  <a:cubicBezTo>
                    <a:pt x="725" y="8091"/>
                    <a:pt x="1490" y="7313"/>
                    <a:pt x="2461" y="7313"/>
                  </a:cubicBezTo>
                  <a:close/>
                  <a:moveTo>
                    <a:pt x="1060" y="0"/>
                  </a:moveTo>
                  <a:cubicBezTo>
                    <a:pt x="689" y="0"/>
                    <a:pt x="327" y="130"/>
                    <a:pt x="0" y="364"/>
                  </a:cubicBezTo>
                  <a:lnTo>
                    <a:pt x="0" y="5247"/>
                  </a:lnTo>
                  <a:cubicBezTo>
                    <a:pt x="0" y="5814"/>
                    <a:pt x="473" y="6255"/>
                    <a:pt x="1040" y="6255"/>
                  </a:cubicBezTo>
                  <a:cubicBezTo>
                    <a:pt x="1229" y="6255"/>
                    <a:pt x="1386" y="6413"/>
                    <a:pt x="1386" y="6602"/>
                  </a:cubicBezTo>
                  <a:cubicBezTo>
                    <a:pt x="1386" y="6822"/>
                    <a:pt x="1229" y="6948"/>
                    <a:pt x="1040" y="6948"/>
                  </a:cubicBezTo>
                  <a:cubicBezTo>
                    <a:pt x="630" y="6948"/>
                    <a:pt x="284" y="6854"/>
                    <a:pt x="0" y="6602"/>
                  </a:cubicBezTo>
                  <a:lnTo>
                    <a:pt x="0" y="11453"/>
                  </a:lnTo>
                  <a:cubicBezTo>
                    <a:pt x="284" y="11705"/>
                    <a:pt x="630" y="11800"/>
                    <a:pt x="1040" y="11800"/>
                  </a:cubicBezTo>
                  <a:cubicBezTo>
                    <a:pt x="1733" y="11800"/>
                    <a:pt x="2363" y="11359"/>
                    <a:pt x="2647" y="10760"/>
                  </a:cubicBezTo>
                  <a:cubicBezTo>
                    <a:pt x="3497" y="10634"/>
                    <a:pt x="4190" y="9910"/>
                    <a:pt x="4190" y="9028"/>
                  </a:cubicBezTo>
                  <a:cubicBezTo>
                    <a:pt x="4190" y="8902"/>
                    <a:pt x="4159" y="8776"/>
                    <a:pt x="4159" y="8618"/>
                  </a:cubicBezTo>
                  <a:cubicBezTo>
                    <a:pt x="4505" y="8555"/>
                    <a:pt x="4820" y="8397"/>
                    <a:pt x="5104" y="8145"/>
                  </a:cubicBezTo>
                  <a:cubicBezTo>
                    <a:pt x="5419" y="7830"/>
                    <a:pt x="5608" y="7389"/>
                    <a:pt x="5608" y="6917"/>
                  </a:cubicBezTo>
                  <a:cubicBezTo>
                    <a:pt x="5608" y="6539"/>
                    <a:pt x="5482" y="6192"/>
                    <a:pt x="5261" y="5909"/>
                  </a:cubicBezTo>
                  <a:cubicBezTo>
                    <a:pt x="5482" y="5594"/>
                    <a:pt x="5608" y="5247"/>
                    <a:pt x="5608" y="4869"/>
                  </a:cubicBezTo>
                  <a:cubicBezTo>
                    <a:pt x="5608" y="4396"/>
                    <a:pt x="5387" y="3987"/>
                    <a:pt x="5072" y="3672"/>
                  </a:cubicBezTo>
                  <a:cubicBezTo>
                    <a:pt x="4852" y="3420"/>
                    <a:pt x="4505" y="3262"/>
                    <a:pt x="4127" y="3199"/>
                  </a:cubicBezTo>
                  <a:cubicBezTo>
                    <a:pt x="4253" y="2632"/>
                    <a:pt x="4096" y="2002"/>
                    <a:pt x="3655" y="1561"/>
                  </a:cubicBezTo>
                  <a:cubicBezTo>
                    <a:pt x="3403" y="1309"/>
                    <a:pt x="3025" y="1120"/>
                    <a:pt x="2647" y="1088"/>
                  </a:cubicBezTo>
                  <a:cubicBezTo>
                    <a:pt x="2394" y="584"/>
                    <a:pt x="1985" y="143"/>
                    <a:pt x="1449" y="49"/>
                  </a:cubicBezTo>
                  <a:cubicBezTo>
                    <a:pt x="1319" y="16"/>
                    <a:pt x="1189" y="0"/>
                    <a:pt x="10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5"/>
            <p:cNvSpPr/>
            <p:nvPr/>
          </p:nvSpPr>
          <p:spPr>
            <a:xfrm>
              <a:off x="-22845575" y="3504075"/>
              <a:ext cx="139425" cy="294250"/>
            </a:xfrm>
            <a:custGeom>
              <a:avLst/>
              <a:gdLst/>
              <a:ahLst/>
              <a:cxnLst/>
              <a:rect l="l" t="t" r="r" b="b"/>
              <a:pathLst>
                <a:path w="5577" h="11770" extrusionOk="0">
                  <a:moveTo>
                    <a:pt x="4187" y="2948"/>
                  </a:moveTo>
                  <a:cubicBezTo>
                    <a:pt x="4277" y="2948"/>
                    <a:pt x="4364" y="2980"/>
                    <a:pt x="4411" y="3043"/>
                  </a:cubicBezTo>
                  <a:cubicBezTo>
                    <a:pt x="5104" y="3673"/>
                    <a:pt x="5104" y="4775"/>
                    <a:pt x="4411" y="5437"/>
                  </a:cubicBezTo>
                  <a:cubicBezTo>
                    <a:pt x="4364" y="5500"/>
                    <a:pt x="4277" y="5532"/>
                    <a:pt x="4187" y="5532"/>
                  </a:cubicBezTo>
                  <a:cubicBezTo>
                    <a:pt x="4096" y="5532"/>
                    <a:pt x="4002" y="5500"/>
                    <a:pt x="3939" y="5437"/>
                  </a:cubicBezTo>
                  <a:cubicBezTo>
                    <a:pt x="3844" y="5311"/>
                    <a:pt x="3844" y="5090"/>
                    <a:pt x="3939" y="4964"/>
                  </a:cubicBezTo>
                  <a:cubicBezTo>
                    <a:pt x="4348" y="4555"/>
                    <a:pt x="4348" y="3893"/>
                    <a:pt x="3939" y="3515"/>
                  </a:cubicBezTo>
                  <a:cubicBezTo>
                    <a:pt x="3844" y="3389"/>
                    <a:pt x="3844" y="3137"/>
                    <a:pt x="3939" y="3043"/>
                  </a:cubicBezTo>
                  <a:cubicBezTo>
                    <a:pt x="4002" y="2980"/>
                    <a:pt x="4096" y="2948"/>
                    <a:pt x="4187" y="2948"/>
                  </a:cubicBezTo>
                  <a:close/>
                  <a:moveTo>
                    <a:pt x="3148" y="7314"/>
                  </a:moveTo>
                  <a:cubicBezTo>
                    <a:pt x="4123" y="7314"/>
                    <a:pt x="4915" y="8092"/>
                    <a:pt x="4915" y="9060"/>
                  </a:cubicBezTo>
                  <a:cubicBezTo>
                    <a:pt x="4915" y="9249"/>
                    <a:pt x="4726" y="9407"/>
                    <a:pt x="4537" y="9407"/>
                  </a:cubicBezTo>
                  <a:cubicBezTo>
                    <a:pt x="4348" y="9407"/>
                    <a:pt x="4191" y="9249"/>
                    <a:pt x="4191" y="9060"/>
                  </a:cubicBezTo>
                  <a:cubicBezTo>
                    <a:pt x="4191" y="8468"/>
                    <a:pt x="3662" y="8015"/>
                    <a:pt x="3101" y="8015"/>
                  </a:cubicBezTo>
                  <a:cubicBezTo>
                    <a:pt x="3066" y="8015"/>
                    <a:pt x="3030" y="8017"/>
                    <a:pt x="2994" y="8020"/>
                  </a:cubicBezTo>
                  <a:cubicBezTo>
                    <a:pt x="2968" y="8029"/>
                    <a:pt x="2944" y="8033"/>
                    <a:pt x="2920" y="8033"/>
                  </a:cubicBezTo>
                  <a:cubicBezTo>
                    <a:pt x="2765" y="8033"/>
                    <a:pt x="2643" y="7869"/>
                    <a:pt x="2616" y="7705"/>
                  </a:cubicBezTo>
                  <a:cubicBezTo>
                    <a:pt x="2584" y="7516"/>
                    <a:pt x="2742" y="7359"/>
                    <a:pt x="2931" y="7327"/>
                  </a:cubicBezTo>
                  <a:cubicBezTo>
                    <a:pt x="3004" y="7319"/>
                    <a:pt x="3077" y="7314"/>
                    <a:pt x="3148" y="7314"/>
                  </a:cubicBezTo>
                  <a:close/>
                  <a:moveTo>
                    <a:pt x="4581" y="0"/>
                  </a:moveTo>
                  <a:cubicBezTo>
                    <a:pt x="4444" y="0"/>
                    <a:pt x="4303" y="16"/>
                    <a:pt x="4159" y="50"/>
                  </a:cubicBezTo>
                  <a:cubicBezTo>
                    <a:pt x="3592" y="144"/>
                    <a:pt x="3214" y="585"/>
                    <a:pt x="2962" y="1089"/>
                  </a:cubicBezTo>
                  <a:cubicBezTo>
                    <a:pt x="2584" y="1152"/>
                    <a:pt x="2206" y="1310"/>
                    <a:pt x="1954" y="1562"/>
                  </a:cubicBezTo>
                  <a:cubicBezTo>
                    <a:pt x="1513" y="2003"/>
                    <a:pt x="1355" y="2633"/>
                    <a:pt x="1481" y="3200"/>
                  </a:cubicBezTo>
                  <a:cubicBezTo>
                    <a:pt x="1135" y="3232"/>
                    <a:pt x="820" y="3389"/>
                    <a:pt x="536" y="3673"/>
                  </a:cubicBezTo>
                  <a:cubicBezTo>
                    <a:pt x="221" y="3988"/>
                    <a:pt x="1" y="4397"/>
                    <a:pt x="1" y="4870"/>
                  </a:cubicBezTo>
                  <a:cubicBezTo>
                    <a:pt x="1" y="5280"/>
                    <a:pt x="127" y="5626"/>
                    <a:pt x="379" y="5910"/>
                  </a:cubicBezTo>
                  <a:cubicBezTo>
                    <a:pt x="127" y="6225"/>
                    <a:pt x="1" y="6571"/>
                    <a:pt x="1" y="6918"/>
                  </a:cubicBezTo>
                  <a:cubicBezTo>
                    <a:pt x="1" y="7390"/>
                    <a:pt x="221" y="7831"/>
                    <a:pt x="536" y="8146"/>
                  </a:cubicBezTo>
                  <a:cubicBezTo>
                    <a:pt x="788" y="8430"/>
                    <a:pt x="1135" y="8588"/>
                    <a:pt x="1481" y="8619"/>
                  </a:cubicBezTo>
                  <a:cubicBezTo>
                    <a:pt x="1229" y="9690"/>
                    <a:pt x="1985" y="10604"/>
                    <a:pt x="2931" y="10698"/>
                  </a:cubicBezTo>
                  <a:cubicBezTo>
                    <a:pt x="3214" y="11328"/>
                    <a:pt x="3781" y="11769"/>
                    <a:pt x="4537" y="11769"/>
                  </a:cubicBezTo>
                  <a:cubicBezTo>
                    <a:pt x="4947" y="11769"/>
                    <a:pt x="5293" y="11612"/>
                    <a:pt x="5577" y="11423"/>
                  </a:cubicBezTo>
                  <a:lnTo>
                    <a:pt x="5577" y="6571"/>
                  </a:lnTo>
                  <a:cubicBezTo>
                    <a:pt x="5293" y="6823"/>
                    <a:pt x="4947" y="6918"/>
                    <a:pt x="4537" y="6918"/>
                  </a:cubicBezTo>
                  <a:cubicBezTo>
                    <a:pt x="4348" y="6918"/>
                    <a:pt x="4191" y="6760"/>
                    <a:pt x="4191" y="6571"/>
                  </a:cubicBezTo>
                  <a:cubicBezTo>
                    <a:pt x="4191" y="6382"/>
                    <a:pt x="4348" y="6225"/>
                    <a:pt x="4537" y="6225"/>
                  </a:cubicBezTo>
                  <a:cubicBezTo>
                    <a:pt x="5136" y="6225"/>
                    <a:pt x="5577" y="5752"/>
                    <a:pt x="5577" y="5185"/>
                  </a:cubicBezTo>
                  <a:lnTo>
                    <a:pt x="5577" y="302"/>
                  </a:lnTo>
                  <a:cubicBezTo>
                    <a:pt x="5300" y="117"/>
                    <a:pt x="4956" y="0"/>
                    <a:pt x="4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5" name="Google Shape;1735;p55"/>
          <p:cNvGrpSpPr/>
          <p:nvPr/>
        </p:nvGrpSpPr>
        <p:grpSpPr>
          <a:xfrm>
            <a:off x="5266114" y="2103368"/>
            <a:ext cx="462540" cy="314279"/>
            <a:chOff x="-27742574" y="4000135"/>
            <a:chExt cx="297750" cy="173297"/>
          </a:xfrm>
        </p:grpSpPr>
        <p:sp>
          <p:nvSpPr>
            <p:cNvPr id="1736" name="Google Shape;1736;p55"/>
            <p:cNvSpPr/>
            <p:nvPr/>
          </p:nvSpPr>
          <p:spPr>
            <a:xfrm>
              <a:off x="-27616200" y="4035582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386" y="662"/>
                  </a:moveTo>
                  <a:cubicBezTo>
                    <a:pt x="1764" y="662"/>
                    <a:pt x="2079" y="977"/>
                    <a:pt x="2079" y="1387"/>
                  </a:cubicBezTo>
                  <a:cubicBezTo>
                    <a:pt x="2079" y="1765"/>
                    <a:pt x="1764" y="2080"/>
                    <a:pt x="1386" y="2080"/>
                  </a:cubicBezTo>
                  <a:cubicBezTo>
                    <a:pt x="977" y="2080"/>
                    <a:pt x="662" y="1765"/>
                    <a:pt x="662" y="1387"/>
                  </a:cubicBezTo>
                  <a:cubicBezTo>
                    <a:pt x="662" y="977"/>
                    <a:pt x="977" y="662"/>
                    <a:pt x="1386" y="662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5"/>
            <p:cNvSpPr/>
            <p:nvPr/>
          </p:nvSpPr>
          <p:spPr>
            <a:xfrm>
              <a:off x="-27742574" y="4000135"/>
              <a:ext cx="297750" cy="173297"/>
            </a:xfrm>
            <a:custGeom>
              <a:avLst/>
              <a:gdLst/>
              <a:ahLst/>
              <a:cxnLst/>
              <a:rect l="l" t="t" r="r" b="b"/>
              <a:pathLst>
                <a:path w="11910" h="7656" extrusionOk="0">
                  <a:moveTo>
                    <a:pt x="5955" y="1418"/>
                  </a:moveTo>
                  <a:cubicBezTo>
                    <a:pt x="7278" y="1418"/>
                    <a:pt x="8381" y="2521"/>
                    <a:pt x="8381" y="3875"/>
                  </a:cubicBezTo>
                  <a:cubicBezTo>
                    <a:pt x="8381" y="5199"/>
                    <a:pt x="7278" y="6301"/>
                    <a:pt x="5955" y="6301"/>
                  </a:cubicBezTo>
                  <a:cubicBezTo>
                    <a:pt x="4600" y="6301"/>
                    <a:pt x="3497" y="5199"/>
                    <a:pt x="3497" y="3875"/>
                  </a:cubicBezTo>
                  <a:cubicBezTo>
                    <a:pt x="3497" y="2521"/>
                    <a:pt x="4600" y="1418"/>
                    <a:pt x="5955" y="1418"/>
                  </a:cubicBezTo>
                  <a:close/>
                  <a:moveTo>
                    <a:pt x="5955" y="0"/>
                  </a:moveTo>
                  <a:cubicBezTo>
                    <a:pt x="2710" y="0"/>
                    <a:pt x="189" y="3466"/>
                    <a:pt x="95" y="3623"/>
                  </a:cubicBezTo>
                  <a:cubicBezTo>
                    <a:pt x="0" y="3749"/>
                    <a:pt x="0" y="3907"/>
                    <a:pt x="95" y="4033"/>
                  </a:cubicBezTo>
                  <a:cubicBezTo>
                    <a:pt x="189" y="4190"/>
                    <a:pt x="2773" y="7656"/>
                    <a:pt x="5955" y="7656"/>
                  </a:cubicBezTo>
                  <a:cubicBezTo>
                    <a:pt x="9137" y="7656"/>
                    <a:pt x="11689" y="4190"/>
                    <a:pt x="11815" y="4033"/>
                  </a:cubicBezTo>
                  <a:cubicBezTo>
                    <a:pt x="11909" y="3907"/>
                    <a:pt x="11909" y="3749"/>
                    <a:pt x="11815" y="3623"/>
                  </a:cubicBezTo>
                  <a:cubicBezTo>
                    <a:pt x="11689" y="3466"/>
                    <a:pt x="9168" y="0"/>
                    <a:pt x="5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771;p56">
            <a:extLst>
              <a:ext uri="{FF2B5EF4-FFF2-40B4-BE49-F238E27FC236}">
                <a16:creationId xmlns:a16="http://schemas.microsoft.com/office/drawing/2014/main" id="{B8DB7D63-119F-3466-ED2E-DD8EEB0D74B0}"/>
              </a:ext>
            </a:extLst>
          </p:cNvPr>
          <p:cNvGrpSpPr/>
          <p:nvPr/>
        </p:nvGrpSpPr>
        <p:grpSpPr>
          <a:xfrm>
            <a:off x="1560899" y="2019068"/>
            <a:ext cx="600233" cy="434159"/>
            <a:chOff x="3271434" y="1679418"/>
            <a:chExt cx="531609" cy="384924"/>
          </a:xfrm>
        </p:grpSpPr>
        <p:sp>
          <p:nvSpPr>
            <p:cNvPr id="38" name="Google Shape;1772;p56">
              <a:extLst>
                <a:ext uri="{FF2B5EF4-FFF2-40B4-BE49-F238E27FC236}">
                  <a16:creationId xmlns:a16="http://schemas.microsoft.com/office/drawing/2014/main" id="{8E71C5F9-2026-053F-FFE7-BE3660232FEC}"/>
                </a:ext>
              </a:extLst>
            </p:cNvPr>
            <p:cNvSpPr/>
            <p:nvPr/>
          </p:nvSpPr>
          <p:spPr>
            <a:xfrm>
              <a:off x="3561652" y="1848954"/>
              <a:ext cx="59646" cy="74506"/>
            </a:xfrm>
            <a:custGeom>
              <a:avLst/>
              <a:gdLst/>
              <a:ahLst/>
              <a:cxnLst/>
              <a:rect l="l" t="t" r="r" b="b"/>
              <a:pathLst>
                <a:path w="2858" h="3570" extrusionOk="0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73;p56">
              <a:extLst>
                <a:ext uri="{FF2B5EF4-FFF2-40B4-BE49-F238E27FC236}">
                  <a16:creationId xmlns:a16="http://schemas.microsoft.com/office/drawing/2014/main" id="{71BF2FCA-CD22-A129-4F27-CCBF54B2002A}"/>
                </a:ext>
              </a:extLst>
            </p:cNvPr>
            <p:cNvSpPr/>
            <p:nvPr/>
          </p:nvSpPr>
          <p:spPr>
            <a:xfrm>
              <a:off x="3271434" y="1679418"/>
              <a:ext cx="531609" cy="384924"/>
            </a:xfrm>
            <a:custGeom>
              <a:avLst/>
              <a:gdLst/>
              <a:ahLst/>
              <a:cxnLst/>
              <a:rect l="l" t="t" r="r" b="b"/>
              <a:pathLst>
                <a:path w="19066" h="13405" extrusionOk="0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Graphic 4" descr="Disk jockey male with solid fill">
            <a:extLst>
              <a:ext uri="{FF2B5EF4-FFF2-40B4-BE49-F238E27FC236}">
                <a16:creationId xmlns:a16="http://schemas.microsoft.com/office/drawing/2014/main" id="{7F6D4AC2-780B-6BEB-F3E2-C3A711EB4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6856" y="1888106"/>
            <a:ext cx="709523" cy="698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 picture containing text, electronics, display, person&#10;&#10;Description automatically generated">
            <a:extLst>
              <a:ext uri="{FF2B5EF4-FFF2-40B4-BE49-F238E27FC236}">
                <a16:creationId xmlns:a16="http://schemas.microsoft.com/office/drawing/2014/main" id="{368D9FA3-A928-8652-E0D4-EDA26A39C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079" y="1724243"/>
            <a:ext cx="3077473" cy="1770495"/>
          </a:xfrm>
          <a:prstGeom prst="rect">
            <a:avLst/>
          </a:prstGeom>
        </p:spPr>
      </p:pic>
      <p:sp>
        <p:nvSpPr>
          <p:cNvPr id="2243" name="Google Shape;2243;p66"/>
          <p:cNvSpPr txBox="1">
            <a:spLocks noGrp="1"/>
          </p:cNvSpPr>
          <p:nvPr>
            <p:ph type="title"/>
          </p:nvPr>
        </p:nvSpPr>
        <p:spPr>
          <a:xfrm>
            <a:off x="645957" y="1767915"/>
            <a:ext cx="27669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K-Bling</a:t>
            </a:r>
          </a:p>
        </p:txBody>
      </p:sp>
      <p:sp>
        <p:nvSpPr>
          <p:cNvPr id="2244" name="Google Shape;2244;p66"/>
          <p:cNvSpPr txBox="1">
            <a:spLocks noGrp="1"/>
          </p:cNvSpPr>
          <p:nvPr>
            <p:ph type="subTitle" idx="1"/>
          </p:nvPr>
        </p:nvSpPr>
        <p:spPr>
          <a:xfrm>
            <a:off x="883183" y="2850659"/>
            <a:ext cx="2766900" cy="12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Site, </a:t>
            </a:r>
            <a:r>
              <a:rPr lang="en" dirty="0" err="1"/>
              <a:t>fanpage</a:t>
            </a:r>
            <a:r>
              <a:rPr lang="en" dirty="0"/>
              <a:t>, </a:t>
            </a:r>
            <a:r>
              <a:rPr lang="en" dirty="0" err="1"/>
              <a:t>em</a:t>
            </a:r>
            <a:r>
              <a:rPr lang="en" dirty="0"/>
              <a:t> </a:t>
            </a:r>
            <a:r>
              <a:rPr lang="en" dirty="0" err="1"/>
              <a:t>homenagem</a:t>
            </a:r>
            <a:r>
              <a:rPr lang="en" dirty="0"/>
              <a:t> </a:t>
            </a:r>
            <a:r>
              <a:rPr lang="en" dirty="0" err="1"/>
              <a:t>ao</a:t>
            </a:r>
            <a:r>
              <a:rPr lang="en" dirty="0"/>
              <a:t> </a:t>
            </a:r>
            <a:r>
              <a:rPr lang="en" dirty="0" err="1"/>
              <a:t>grupo</a:t>
            </a:r>
            <a:r>
              <a:rPr lang="en" dirty="0"/>
              <a:t>, e </a:t>
            </a:r>
            <a:r>
              <a:rPr lang="en" dirty="0" err="1"/>
              <a:t>toda</a:t>
            </a:r>
            <a:r>
              <a:rPr lang="en" dirty="0"/>
              <a:t> a </a:t>
            </a:r>
            <a:r>
              <a:rPr lang="en" dirty="0" err="1"/>
              <a:t>sua</a:t>
            </a:r>
            <a:r>
              <a:rPr lang="en" dirty="0"/>
              <a:t> </a:t>
            </a:r>
            <a:r>
              <a:rPr lang="en" dirty="0" err="1"/>
              <a:t>importancia</a:t>
            </a:r>
            <a:r>
              <a:rPr lang="en" dirty="0"/>
              <a:t> </a:t>
            </a:r>
            <a:r>
              <a:rPr lang="en" dirty="0" err="1"/>
              <a:t>na</a:t>
            </a:r>
            <a:r>
              <a:rPr lang="en" dirty="0"/>
              <a:t> </a:t>
            </a:r>
            <a:r>
              <a:rPr lang="en" dirty="0" err="1"/>
              <a:t>minha</a:t>
            </a:r>
            <a:r>
              <a:rPr lang="en" dirty="0"/>
              <a:t> </a:t>
            </a:r>
            <a:r>
              <a:rPr lang="en" dirty="0" err="1"/>
              <a:t>vida</a:t>
            </a:r>
            <a:r>
              <a:rPr lang="en" dirty="0"/>
              <a:t>.</a:t>
            </a:r>
          </a:p>
        </p:txBody>
      </p:sp>
      <p:sp>
        <p:nvSpPr>
          <p:cNvPr id="2246" name="Google Shape;2246;p66"/>
          <p:cNvSpPr/>
          <p:nvPr/>
        </p:nvSpPr>
        <p:spPr>
          <a:xfrm>
            <a:off x="4900181" y="1571691"/>
            <a:ext cx="3311496" cy="2615233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611;p35">
            <a:extLst>
              <a:ext uri="{FF2B5EF4-FFF2-40B4-BE49-F238E27FC236}">
                <a16:creationId xmlns:a16="http://schemas.microsoft.com/office/drawing/2014/main" id="{A89E1AD0-D509-7E4D-052B-05509CFC261D}"/>
              </a:ext>
            </a:extLst>
          </p:cNvPr>
          <p:cNvGrpSpPr/>
          <p:nvPr/>
        </p:nvGrpSpPr>
        <p:grpSpPr>
          <a:xfrm rot="19807352">
            <a:off x="3432206" y="1266791"/>
            <a:ext cx="435521" cy="423106"/>
            <a:chOff x="1941475" y="3728125"/>
            <a:chExt cx="304325" cy="295650"/>
          </a:xfrm>
        </p:grpSpPr>
        <p:sp>
          <p:nvSpPr>
            <p:cNvPr id="11" name="Google Shape;612;p35">
              <a:extLst>
                <a:ext uri="{FF2B5EF4-FFF2-40B4-BE49-F238E27FC236}">
                  <a16:creationId xmlns:a16="http://schemas.microsoft.com/office/drawing/2014/main" id="{5B9B57F8-3A02-297A-835D-715489566162}"/>
                </a:ext>
              </a:extLst>
            </p:cNvPr>
            <p:cNvSpPr/>
            <p:nvPr/>
          </p:nvSpPr>
          <p:spPr>
            <a:xfrm>
              <a:off x="1941475" y="3728125"/>
              <a:ext cx="304325" cy="295650"/>
            </a:xfrm>
            <a:custGeom>
              <a:avLst/>
              <a:gdLst/>
              <a:ahLst/>
              <a:cxnLst/>
              <a:rect l="l" t="t" r="r" b="b"/>
              <a:pathLst>
                <a:path w="12173" h="11826" extrusionOk="0">
                  <a:moveTo>
                    <a:pt x="2470" y="0"/>
                  </a:moveTo>
                  <a:lnTo>
                    <a:pt x="2210" y="44"/>
                  </a:lnTo>
                  <a:lnTo>
                    <a:pt x="1950" y="87"/>
                  </a:lnTo>
                  <a:lnTo>
                    <a:pt x="1690" y="217"/>
                  </a:lnTo>
                  <a:lnTo>
                    <a:pt x="1473" y="347"/>
                  </a:lnTo>
                  <a:lnTo>
                    <a:pt x="1257" y="477"/>
                  </a:lnTo>
                  <a:lnTo>
                    <a:pt x="1040" y="693"/>
                  </a:lnTo>
                  <a:lnTo>
                    <a:pt x="824" y="910"/>
                  </a:lnTo>
                  <a:lnTo>
                    <a:pt x="650" y="1170"/>
                  </a:lnTo>
                  <a:lnTo>
                    <a:pt x="477" y="1473"/>
                  </a:lnTo>
                  <a:lnTo>
                    <a:pt x="347" y="1776"/>
                  </a:lnTo>
                  <a:lnTo>
                    <a:pt x="217" y="2166"/>
                  </a:lnTo>
                  <a:lnTo>
                    <a:pt x="131" y="2556"/>
                  </a:lnTo>
                  <a:lnTo>
                    <a:pt x="44" y="2989"/>
                  </a:lnTo>
                  <a:lnTo>
                    <a:pt x="1" y="3422"/>
                  </a:lnTo>
                  <a:lnTo>
                    <a:pt x="87" y="4245"/>
                  </a:lnTo>
                  <a:lnTo>
                    <a:pt x="217" y="5068"/>
                  </a:lnTo>
                  <a:lnTo>
                    <a:pt x="434" y="5848"/>
                  </a:lnTo>
                  <a:lnTo>
                    <a:pt x="694" y="6627"/>
                  </a:lnTo>
                  <a:lnTo>
                    <a:pt x="997" y="7407"/>
                  </a:lnTo>
                  <a:lnTo>
                    <a:pt x="1387" y="8100"/>
                  </a:lnTo>
                  <a:lnTo>
                    <a:pt x="1820" y="8793"/>
                  </a:lnTo>
                  <a:lnTo>
                    <a:pt x="2340" y="9443"/>
                  </a:lnTo>
                  <a:lnTo>
                    <a:pt x="3076" y="10352"/>
                  </a:lnTo>
                  <a:lnTo>
                    <a:pt x="3423" y="10829"/>
                  </a:lnTo>
                  <a:lnTo>
                    <a:pt x="3812" y="11262"/>
                  </a:lnTo>
                  <a:lnTo>
                    <a:pt x="4202" y="11609"/>
                  </a:lnTo>
                  <a:lnTo>
                    <a:pt x="4419" y="11695"/>
                  </a:lnTo>
                  <a:lnTo>
                    <a:pt x="4592" y="11782"/>
                  </a:lnTo>
                  <a:lnTo>
                    <a:pt x="4765" y="11825"/>
                  </a:lnTo>
                  <a:lnTo>
                    <a:pt x="4982" y="11782"/>
                  </a:lnTo>
                  <a:lnTo>
                    <a:pt x="5155" y="11695"/>
                  </a:lnTo>
                  <a:lnTo>
                    <a:pt x="5328" y="11565"/>
                  </a:lnTo>
                  <a:lnTo>
                    <a:pt x="5805" y="11175"/>
                  </a:lnTo>
                  <a:lnTo>
                    <a:pt x="6368" y="10786"/>
                  </a:lnTo>
                  <a:lnTo>
                    <a:pt x="7581" y="10006"/>
                  </a:lnTo>
                  <a:lnTo>
                    <a:pt x="8880" y="9183"/>
                  </a:lnTo>
                  <a:lnTo>
                    <a:pt x="9487" y="8750"/>
                  </a:lnTo>
                  <a:lnTo>
                    <a:pt x="10050" y="8317"/>
                  </a:lnTo>
                  <a:lnTo>
                    <a:pt x="10613" y="7840"/>
                  </a:lnTo>
                  <a:lnTo>
                    <a:pt x="11089" y="7364"/>
                  </a:lnTo>
                  <a:lnTo>
                    <a:pt x="11479" y="6801"/>
                  </a:lnTo>
                  <a:lnTo>
                    <a:pt x="11826" y="6238"/>
                  </a:lnTo>
                  <a:lnTo>
                    <a:pt x="11956" y="5934"/>
                  </a:lnTo>
                  <a:lnTo>
                    <a:pt x="12042" y="5631"/>
                  </a:lnTo>
                  <a:lnTo>
                    <a:pt x="12129" y="5328"/>
                  </a:lnTo>
                  <a:lnTo>
                    <a:pt x="12172" y="4981"/>
                  </a:lnTo>
                  <a:lnTo>
                    <a:pt x="12172" y="4635"/>
                  </a:lnTo>
                  <a:lnTo>
                    <a:pt x="12172" y="4288"/>
                  </a:lnTo>
                  <a:lnTo>
                    <a:pt x="12129" y="3899"/>
                  </a:lnTo>
                  <a:lnTo>
                    <a:pt x="12042" y="3509"/>
                  </a:lnTo>
                  <a:lnTo>
                    <a:pt x="11782" y="3076"/>
                  </a:lnTo>
                  <a:lnTo>
                    <a:pt x="11479" y="2729"/>
                  </a:lnTo>
                  <a:lnTo>
                    <a:pt x="11176" y="2469"/>
                  </a:lnTo>
                  <a:lnTo>
                    <a:pt x="10786" y="2253"/>
                  </a:lnTo>
                  <a:lnTo>
                    <a:pt x="10396" y="2123"/>
                  </a:lnTo>
                  <a:lnTo>
                    <a:pt x="10007" y="2079"/>
                  </a:lnTo>
                  <a:lnTo>
                    <a:pt x="9573" y="2079"/>
                  </a:lnTo>
                  <a:lnTo>
                    <a:pt x="9140" y="2123"/>
                  </a:lnTo>
                  <a:lnTo>
                    <a:pt x="8707" y="2209"/>
                  </a:lnTo>
                  <a:lnTo>
                    <a:pt x="8274" y="2383"/>
                  </a:lnTo>
                  <a:lnTo>
                    <a:pt x="7884" y="2556"/>
                  </a:lnTo>
                  <a:lnTo>
                    <a:pt x="7451" y="2772"/>
                  </a:lnTo>
                  <a:lnTo>
                    <a:pt x="7061" y="2989"/>
                  </a:lnTo>
                  <a:lnTo>
                    <a:pt x="6715" y="3292"/>
                  </a:lnTo>
                  <a:lnTo>
                    <a:pt x="6368" y="3552"/>
                  </a:lnTo>
                  <a:lnTo>
                    <a:pt x="6065" y="3855"/>
                  </a:lnTo>
                  <a:lnTo>
                    <a:pt x="6022" y="3422"/>
                  </a:lnTo>
                  <a:lnTo>
                    <a:pt x="5935" y="3032"/>
                  </a:lnTo>
                  <a:lnTo>
                    <a:pt x="5805" y="2686"/>
                  </a:lnTo>
                  <a:lnTo>
                    <a:pt x="5675" y="2296"/>
                  </a:lnTo>
                  <a:lnTo>
                    <a:pt x="5545" y="1993"/>
                  </a:lnTo>
                  <a:lnTo>
                    <a:pt x="5372" y="1689"/>
                  </a:lnTo>
                  <a:lnTo>
                    <a:pt x="5199" y="1386"/>
                  </a:lnTo>
                  <a:lnTo>
                    <a:pt x="4982" y="1126"/>
                  </a:lnTo>
                  <a:lnTo>
                    <a:pt x="4765" y="910"/>
                  </a:lnTo>
                  <a:lnTo>
                    <a:pt x="4549" y="693"/>
                  </a:lnTo>
                  <a:lnTo>
                    <a:pt x="4289" y="520"/>
                  </a:lnTo>
                  <a:lnTo>
                    <a:pt x="4029" y="347"/>
                  </a:lnTo>
                  <a:lnTo>
                    <a:pt x="3812" y="217"/>
                  </a:lnTo>
                  <a:lnTo>
                    <a:pt x="3509" y="130"/>
                  </a:lnTo>
                  <a:lnTo>
                    <a:pt x="3249" y="4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3;p35">
              <a:extLst>
                <a:ext uri="{FF2B5EF4-FFF2-40B4-BE49-F238E27FC236}">
                  <a16:creationId xmlns:a16="http://schemas.microsoft.com/office/drawing/2014/main" id="{D1EDD8EE-C73C-1BB1-F7B6-84CBA43C8FAF}"/>
                </a:ext>
              </a:extLst>
            </p:cNvPr>
            <p:cNvSpPr/>
            <p:nvPr/>
          </p:nvSpPr>
          <p:spPr>
            <a:xfrm>
              <a:off x="1941475" y="3728125"/>
              <a:ext cx="304325" cy="295650"/>
            </a:xfrm>
            <a:custGeom>
              <a:avLst/>
              <a:gdLst/>
              <a:ahLst/>
              <a:cxnLst/>
              <a:rect l="l" t="t" r="r" b="b"/>
              <a:pathLst>
                <a:path w="12173" h="11826" fill="none" extrusionOk="0">
                  <a:moveTo>
                    <a:pt x="12042" y="3509"/>
                  </a:moveTo>
                  <a:lnTo>
                    <a:pt x="12042" y="3509"/>
                  </a:lnTo>
                  <a:lnTo>
                    <a:pt x="11782" y="3076"/>
                  </a:lnTo>
                  <a:lnTo>
                    <a:pt x="11479" y="2729"/>
                  </a:lnTo>
                  <a:lnTo>
                    <a:pt x="11176" y="2469"/>
                  </a:lnTo>
                  <a:lnTo>
                    <a:pt x="10786" y="2253"/>
                  </a:lnTo>
                  <a:lnTo>
                    <a:pt x="10396" y="2123"/>
                  </a:lnTo>
                  <a:lnTo>
                    <a:pt x="10007" y="2079"/>
                  </a:lnTo>
                  <a:lnTo>
                    <a:pt x="9573" y="2079"/>
                  </a:lnTo>
                  <a:lnTo>
                    <a:pt x="9140" y="2123"/>
                  </a:lnTo>
                  <a:lnTo>
                    <a:pt x="8707" y="2209"/>
                  </a:lnTo>
                  <a:lnTo>
                    <a:pt x="8274" y="2383"/>
                  </a:lnTo>
                  <a:lnTo>
                    <a:pt x="7884" y="2556"/>
                  </a:lnTo>
                  <a:lnTo>
                    <a:pt x="7451" y="2772"/>
                  </a:lnTo>
                  <a:lnTo>
                    <a:pt x="7061" y="2989"/>
                  </a:lnTo>
                  <a:lnTo>
                    <a:pt x="6715" y="3292"/>
                  </a:lnTo>
                  <a:lnTo>
                    <a:pt x="6368" y="3552"/>
                  </a:lnTo>
                  <a:lnTo>
                    <a:pt x="6065" y="3855"/>
                  </a:lnTo>
                  <a:lnTo>
                    <a:pt x="6065" y="3855"/>
                  </a:lnTo>
                  <a:lnTo>
                    <a:pt x="6022" y="3422"/>
                  </a:lnTo>
                  <a:lnTo>
                    <a:pt x="5935" y="3032"/>
                  </a:lnTo>
                  <a:lnTo>
                    <a:pt x="5805" y="2686"/>
                  </a:lnTo>
                  <a:lnTo>
                    <a:pt x="5675" y="2296"/>
                  </a:lnTo>
                  <a:lnTo>
                    <a:pt x="5545" y="1993"/>
                  </a:lnTo>
                  <a:lnTo>
                    <a:pt x="5372" y="1689"/>
                  </a:lnTo>
                  <a:lnTo>
                    <a:pt x="5199" y="1386"/>
                  </a:lnTo>
                  <a:lnTo>
                    <a:pt x="4982" y="1126"/>
                  </a:lnTo>
                  <a:lnTo>
                    <a:pt x="4765" y="910"/>
                  </a:lnTo>
                  <a:lnTo>
                    <a:pt x="4549" y="693"/>
                  </a:lnTo>
                  <a:lnTo>
                    <a:pt x="4289" y="520"/>
                  </a:lnTo>
                  <a:lnTo>
                    <a:pt x="4029" y="347"/>
                  </a:lnTo>
                  <a:lnTo>
                    <a:pt x="3812" y="217"/>
                  </a:lnTo>
                  <a:lnTo>
                    <a:pt x="3509" y="130"/>
                  </a:lnTo>
                  <a:lnTo>
                    <a:pt x="3249" y="44"/>
                  </a:lnTo>
                  <a:lnTo>
                    <a:pt x="2989" y="0"/>
                  </a:lnTo>
                  <a:lnTo>
                    <a:pt x="2730" y="0"/>
                  </a:lnTo>
                  <a:lnTo>
                    <a:pt x="2470" y="0"/>
                  </a:lnTo>
                  <a:lnTo>
                    <a:pt x="2210" y="44"/>
                  </a:lnTo>
                  <a:lnTo>
                    <a:pt x="1950" y="87"/>
                  </a:lnTo>
                  <a:lnTo>
                    <a:pt x="1690" y="217"/>
                  </a:lnTo>
                  <a:lnTo>
                    <a:pt x="1473" y="347"/>
                  </a:lnTo>
                  <a:lnTo>
                    <a:pt x="1257" y="477"/>
                  </a:lnTo>
                  <a:lnTo>
                    <a:pt x="1040" y="693"/>
                  </a:lnTo>
                  <a:lnTo>
                    <a:pt x="824" y="910"/>
                  </a:lnTo>
                  <a:lnTo>
                    <a:pt x="650" y="1170"/>
                  </a:lnTo>
                  <a:lnTo>
                    <a:pt x="477" y="1473"/>
                  </a:lnTo>
                  <a:lnTo>
                    <a:pt x="347" y="1776"/>
                  </a:lnTo>
                  <a:lnTo>
                    <a:pt x="217" y="2166"/>
                  </a:lnTo>
                  <a:lnTo>
                    <a:pt x="131" y="2556"/>
                  </a:lnTo>
                  <a:lnTo>
                    <a:pt x="44" y="2989"/>
                  </a:lnTo>
                  <a:lnTo>
                    <a:pt x="1" y="3422"/>
                  </a:lnTo>
                  <a:lnTo>
                    <a:pt x="1" y="3422"/>
                  </a:lnTo>
                  <a:lnTo>
                    <a:pt x="87" y="4245"/>
                  </a:lnTo>
                  <a:lnTo>
                    <a:pt x="217" y="5068"/>
                  </a:lnTo>
                  <a:lnTo>
                    <a:pt x="434" y="5848"/>
                  </a:lnTo>
                  <a:lnTo>
                    <a:pt x="694" y="6627"/>
                  </a:lnTo>
                  <a:lnTo>
                    <a:pt x="997" y="7407"/>
                  </a:lnTo>
                  <a:lnTo>
                    <a:pt x="1387" y="8100"/>
                  </a:lnTo>
                  <a:lnTo>
                    <a:pt x="1820" y="8793"/>
                  </a:lnTo>
                  <a:lnTo>
                    <a:pt x="2340" y="9443"/>
                  </a:lnTo>
                  <a:lnTo>
                    <a:pt x="2340" y="9443"/>
                  </a:lnTo>
                  <a:lnTo>
                    <a:pt x="3076" y="10352"/>
                  </a:lnTo>
                  <a:lnTo>
                    <a:pt x="3423" y="10829"/>
                  </a:lnTo>
                  <a:lnTo>
                    <a:pt x="3812" y="11262"/>
                  </a:lnTo>
                  <a:lnTo>
                    <a:pt x="4202" y="11609"/>
                  </a:lnTo>
                  <a:lnTo>
                    <a:pt x="4419" y="11695"/>
                  </a:lnTo>
                  <a:lnTo>
                    <a:pt x="4592" y="11782"/>
                  </a:lnTo>
                  <a:lnTo>
                    <a:pt x="4765" y="11825"/>
                  </a:lnTo>
                  <a:lnTo>
                    <a:pt x="4982" y="11782"/>
                  </a:lnTo>
                  <a:lnTo>
                    <a:pt x="5155" y="11695"/>
                  </a:lnTo>
                  <a:lnTo>
                    <a:pt x="5328" y="11565"/>
                  </a:lnTo>
                  <a:lnTo>
                    <a:pt x="5328" y="11565"/>
                  </a:lnTo>
                  <a:lnTo>
                    <a:pt x="5805" y="11175"/>
                  </a:lnTo>
                  <a:lnTo>
                    <a:pt x="6368" y="10786"/>
                  </a:lnTo>
                  <a:lnTo>
                    <a:pt x="7581" y="10006"/>
                  </a:lnTo>
                  <a:lnTo>
                    <a:pt x="8880" y="9183"/>
                  </a:lnTo>
                  <a:lnTo>
                    <a:pt x="9487" y="8750"/>
                  </a:lnTo>
                  <a:lnTo>
                    <a:pt x="10050" y="8317"/>
                  </a:lnTo>
                  <a:lnTo>
                    <a:pt x="10613" y="7840"/>
                  </a:lnTo>
                  <a:lnTo>
                    <a:pt x="11089" y="7364"/>
                  </a:lnTo>
                  <a:lnTo>
                    <a:pt x="11479" y="6801"/>
                  </a:lnTo>
                  <a:lnTo>
                    <a:pt x="11826" y="6238"/>
                  </a:lnTo>
                  <a:lnTo>
                    <a:pt x="11956" y="5934"/>
                  </a:lnTo>
                  <a:lnTo>
                    <a:pt x="12042" y="5631"/>
                  </a:lnTo>
                  <a:lnTo>
                    <a:pt x="12129" y="5328"/>
                  </a:lnTo>
                  <a:lnTo>
                    <a:pt x="12172" y="4981"/>
                  </a:lnTo>
                  <a:lnTo>
                    <a:pt x="12172" y="4635"/>
                  </a:lnTo>
                  <a:lnTo>
                    <a:pt x="12172" y="4288"/>
                  </a:lnTo>
                  <a:lnTo>
                    <a:pt x="12129" y="3899"/>
                  </a:lnTo>
                  <a:lnTo>
                    <a:pt x="12042" y="3509"/>
                  </a:lnTo>
                  <a:lnTo>
                    <a:pt x="12042" y="350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0325" cap="rnd" cmpd="sng">
              <a:solidFill>
                <a:srgbClr val="5B64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2"/>
          <p:cNvSpPr/>
          <p:nvPr/>
        </p:nvSpPr>
        <p:spPr>
          <a:xfrm>
            <a:off x="4673675" y="2421425"/>
            <a:ext cx="3110100" cy="2092200"/>
          </a:xfrm>
          <a:prstGeom prst="roundRect">
            <a:avLst>
              <a:gd name="adj" fmla="val 5338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2"/>
          <p:cNvSpPr/>
          <p:nvPr/>
        </p:nvSpPr>
        <p:spPr>
          <a:xfrm>
            <a:off x="1991775" y="445025"/>
            <a:ext cx="5160900" cy="675000"/>
          </a:xfrm>
          <a:prstGeom prst="roundRect">
            <a:avLst>
              <a:gd name="adj" fmla="val 16308"/>
            </a:avLst>
          </a:prstGeom>
          <a:solidFill>
            <a:schemeClr val="accent1">
              <a:lumMod val="5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42"/>
          <p:cNvSpPr/>
          <p:nvPr/>
        </p:nvSpPr>
        <p:spPr>
          <a:xfrm>
            <a:off x="1350321" y="2432208"/>
            <a:ext cx="3110100" cy="2092200"/>
          </a:xfrm>
          <a:prstGeom prst="roundRect">
            <a:avLst>
              <a:gd name="adj" fmla="val 5338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0" dirty="0">
                <a:solidFill>
                  <a:schemeClr val="bg2"/>
                </a:solidFill>
              </a:rPr>
              <a:t>Jornada</a:t>
            </a:r>
          </a:p>
        </p:txBody>
      </p:sp>
      <p:sp>
        <p:nvSpPr>
          <p:cNvPr id="952" name="Google Shape;952;p42"/>
          <p:cNvSpPr txBox="1">
            <a:spLocks noGrp="1"/>
          </p:cNvSpPr>
          <p:nvPr>
            <p:ph type="title" idx="2"/>
          </p:nvPr>
        </p:nvSpPr>
        <p:spPr>
          <a:xfrm>
            <a:off x="1543383" y="2506070"/>
            <a:ext cx="27234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0" dirty="0">
                <a:solidFill>
                  <a:schemeClr val="tx1"/>
                </a:solidFill>
              </a:rPr>
              <a:t>Qual </a:t>
            </a:r>
            <a:r>
              <a:rPr lang="en" b="0" dirty="0" err="1">
                <a:solidFill>
                  <a:schemeClr val="tx1"/>
                </a:solidFill>
              </a:rPr>
              <a:t>foi</a:t>
            </a:r>
            <a:r>
              <a:rPr lang="en" b="0" dirty="0">
                <a:solidFill>
                  <a:schemeClr val="tx1"/>
                </a:solidFill>
              </a:rPr>
              <a:t> a </a:t>
            </a:r>
            <a:r>
              <a:rPr lang="en" b="0" dirty="0" err="1">
                <a:solidFill>
                  <a:schemeClr val="tx1"/>
                </a:solidFill>
              </a:rPr>
              <a:t>maior</a:t>
            </a:r>
            <a:r>
              <a:rPr lang="en" b="0" dirty="0">
                <a:solidFill>
                  <a:schemeClr val="tx1"/>
                </a:solidFill>
              </a:rPr>
              <a:t> </a:t>
            </a:r>
            <a:r>
              <a:rPr lang="en" b="0" dirty="0" err="1">
                <a:solidFill>
                  <a:schemeClr val="tx1"/>
                </a:solidFill>
              </a:rPr>
              <a:t>dificuldade</a:t>
            </a:r>
            <a:r>
              <a:rPr lang="en" b="0" dirty="0">
                <a:solidFill>
                  <a:schemeClr val="tx1"/>
                </a:solidFill>
              </a:rPr>
              <a:t>?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53" name="Google Shape;953;p42"/>
          <p:cNvSpPr txBox="1">
            <a:spLocks noGrp="1"/>
          </p:cNvSpPr>
          <p:nvPr>
            <p:ph type="title" idx="3"/>
          </p:nvPr>
        </p:nvSpPr>
        <p:spPr>
          <a:xfrm>
            <a:off x="4845663" y="2506070"/>
            <a:ext cx="2723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b="0" dirty="0">
                <a:solidFill>
                  <a:schemeClr val="tx1"/>
                </a:solidFill>
              </a:rPr>
              <a:t> Qual </a:t>
            </a:r>
            <a:r>
              <a:rPr lang="en" sz="1600" b="0" dirty="0" err="1">
                <a:solidFill>
                  <a:schemeClr val="tx1"/>
                </a:solidFill>
              </a:rPr>
              <a:t>foi</a:t>
            </a:r>
            <a:r>
              <a:rPr lang="en" sz="1600" b="0" dirty="0">
                <a:solidFill>
                  <a:schemeClr val="tx1"/>
                </a:solidFill>
              </a:rPr>
              <a:t> a </a:t>
            </a:r>
            <a:r>
              <a:rPr lang="en" sz="1600" b="0" dirty="0" err="1">
                <a:solidFill>
                  <a:schemeClr val="tx1"/>
                </a:solidFill>
              </a:rPr>
              <a:t>maior</a:t>
            </a:r>
            <a:r>
              <a:rPr lang="en" sz="1600" b="0" dirty="0">
                <a:solidFill>
                  <a:schemeClr val="tx1"/>
                </a:solidFill>
              </a:rPr>
              <a:t> </a:t>
            </a:r>
            <a:r>
              <a:rPr lang="en" sz="1600" b="0" dirty="0" err="1">
                <a:solidFill>
                  <a:schemeClr val="tx1"/>
                </a:solidFill>
              </a:rPr>
              <a:t>superação</a:t>
            </a:r>
            <a:r>
              <a:rPr lang="en" sz="1600" b="0" dirty="0">
                <a:solidFill>
                  <a:schemeClr val="tx1"/>
                </a:solidFill>
              </a:rPr>
              <a:t> </a:t>
            </a:r>
            <a:r>
              <a:rPr lang="en" sz="1600" b="0" dirty="0" err="1">
                <a:solidFill>
                  <a:schemeClr val="tx1"/>
                </a:solidFill>
              </a:rPr>
              <a:t>na</a:t>
            </a:r>
            <a:r>
              <a:rPr lang="en" sz="1600" b="0" dirty="0">
                <a:solidFill>
                  <a:schemeClr val="tx1"/>
                </a:solidFill>
              </a:rPr>
              <a:t> </a:t>
            </a:r>
            <a:r>
              <a:rPr lang="en" sz="1600" b="0" dirty="0" err="1">
                <a:solidFill>
                  <a:schemeClr val="tx1"/>
                </a:solidFill>
              </a:rPr>
              <a:t>realização</a:t>
            </a:r>
            <a:r>
              <a:rPr lang="en" sz="1600" b="0" dirty="0">
                <a:solidFill>
                  <a:schemeClr val="tx1"/>
                </a:solidFill>
              </a:rPr>
              <a:t> </a:t>
            </a:r>
            <a:r>
              <a:rPr lang="en" sz="1600" b="0" dirty="0" err="1">
                <a:solidFill>
                  <a:schemeClr val="tx1"/>
                </a:solidFill>
              </a:rPr>
              <a:t>desse</a:t>
            </a:r>
            <a:r>
              <a:rPr lang="en" sz="1600" b="0" dirty="0">
                <a:solidFill>
                  <a:schemeClr val="tx1"/>
                </a:solidFill>
              </a:rPr>
              <a:t> </a:t>
            </a:r>
            <a:r>
              <a:rPr lang="en" sz="1600" b="0" dirty="0" err="1">
                <a:solidFill>
                  <a:schemeClr val="tx1"/>
                </a:solidFill>
              </a:rPr>
              <a:t>desafio</a:t>
            </a:r>
            <a:r>
              <a:rPr lang="en" sz="1600" b="0" dirty="0">
                <a:solidFill>
                  <a:schemeClr val="tx1"/>
                </a:solidFill>
              </a:rPr>
              <a:t>?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54" name="Google Shape;954;p42"/>
          <p:cNvSpPr txBox="1">
            <a:spLocks noGrp="1"/>
          </p:cNvSpPr>
          <p:nvPr>
            <p:ph type="subTitle" idx="1"/>
          </p:nvPr>
        </p:nvSpPr>
        <p:spPr>
          <a:xfrm>
            <a:off x="4845667" y="3327250"/>
            <a:ext cx="2723700" cy="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Conseguir</a:t>
            </a:r>
            <a:r>
              <a:rPr lang="en" dirty="0"/>
              <a:t> </a:t>
            </a:r>
            <a:r>
              <a:rPr lang="en" dirty="0" err="1"/>
              <a:t>montar</a:t>
            </a:r>
            <a:r>
              <a:rPr lang="en" dirty="0"/>
              <a:t> </a:t>
            </a:r>
            <a:r>
              <a:rPr lang="en" dirty="0" err="1"/>
              <a:t>todo</a:t>
            </a:r>
            <a:r>
              <a:rPr lang="en" dirty="0"/>
              <a:t> o Front End e </a:t>
            </a:r>
            <a:r>
              <a:rPr lang="en" dirty="0" err="1"/>
              <a:t>falar</a:t>
            </a:r>
            <a:r>
              <a:rPr lang="en" dirty="0"/>
              <a:t> </a:t>
            </a:r>
            <a:r>
              <a:rPr lang="en" dirty="0" err="1"/>
              <a:t>abertamente</a:t>
            </a:r>
            <a:r>
              <a:rPr lang="en" dirty="0"/>
              <a:t> </a:t>
            </a:r>
            <a:r>
              <a:rPr lang="en" dirty="0" err="1"/>
              <a:t>sobre</a:t>
            </a:r>
            <a:r>
              <a:rPr lang="en" dirty="0"/>
              <a:t> </a:t>
            </a:r>
            <a:r>
              <a:rPr lang="en" dirty="0" err="1"/>
              <a:t>os</a:t>
            </a:r>
            <a:r>
              <a:rPr lang="en" dirty="0"/>
              <a:t> </a:t>
            </a:r>
            <a:r>
              <a:rPr lang="en" dirty="0" err="1"/>
              <a:t>motivos</a:t>
            </a:r>
            <a:r>
              <a:rPr lang="en" dirty="0"/>
              <a:t> de </a:t>
            </a:r>
            <a:r>
              <a:rPr lang="en" dirty="0" err="1"/>
              <a:t>escolha</a:t>
            </a:r>
            <a:r>
              <a:rPr lang="en" dirty="0"/>
              <a:t> do </a:t>
            </a:r>
            <a:r>
              <a:rPr lang="en" dirty="0" err="1"/>
              <a:t>tema</a:t>
            </a:r>
            <a:r>
              <a:rPr lang="en" dirty="0"/>
              <a:t>.</a:t>
            </a:r>
          </a:p>
        </p:txBody>
      </p:sp>
      <p:sp>
        <p:nvSpPr>
          <p:cNvPr id="955" name="Google Shape;955;p42"/>
          <p:cNvSpPr txBox="1">
            <a:spLocks noGrp="1"/>
          </p:cNvSpPr>
          <p:nvPr>
            <p:ph type="subTitle" idx="4"/>
          </p:nvPr>
        </p:nvSpPr>
        <p:spPr>
          <a:xfrm>
            <a:off x="1543571" y="3338033"/>
            <a:ext cx="2723400" cy="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A </a:t>
            </a:r>
            <a:r>
              <a:rPr lang="en" dirty="0" err="1"/>
              <a:t>parte</a:t>
            </a:r>
            <a:r>
              <a:rPr lang="en" dirty="0"/>
              <a:t> </a:t>
            </a:r>
            <a:r>
              <a:rPr lang="en" dirty="0" err="1"/>
              <a:t>técnica</a:t>
            </a:r>
            <a:r>
              <a:rPr lang="en" dirty="0"/>
              <a:t> do Back End, </a:t>
            </a:r>
            <a:r>
              <a:rPr lang="en" dirty="0" err="1"/>
              <a:t>fazer</a:t>
            </a:r>
            <a:r>
              <a:rPr lang="en" dirty="0"/>
              <a:t> a </a:t>
            </a:r>
            <a:r>
              <a:rPr lang="en" dirty="0" err="1"/>
              <a:t>integração</a:t>
            </a:r>
            <a:r>
              <a:rPr lang="en" dirty="0"/>
              <a:t> do site a API, </a:t>
            </a:r>
            <a:r>
              <a:rPr lang="en" dirty="0" err="1"/>
              <a:t>modificar</a:t>
            </a:r>
            <a:r>
              <a:rPr lang="en" dirty="0"/>
              <a:t> as </a:t>
            </a:r>
            <a:r>
              <a:rPr lang="en" dirty="0" err="1"/>
              <a:t>funções</a:t>
            </a:r>
            <a:r>
              <a:rPr lang="en" dirty="0"/>
              <a:t> para </a:t>
            </a:r>
            <a:r>
              <a:rPr lang="en" dirty="0" err="1"/>
              <a:t>inserir</a:t>
            </a:r>
            <a:r>
              <a:rPr lang="en" dirty="0"/>
              <a:t> e </a:t>
            </a:r>
            <a:r>
              <a:rPr lang="en" dirty="0" err="1"/>
              <a:t>consultar</a:t>
            </a:r>
            <a:r>
              <a:rPr lang="en" dirty="0"/>
              <a:t> o banco de dados. </a:t>
            </a:r>
          </a:p>
        </p:txBody>
      </p:sp>
      <p:grpSp>
        <p:nvGrpSpPr>
          <p:cNvPr id="956" name="Google Shape;956;p42"/>
          <p:cNvGrpSpPr/>
          <p:nvPr/>
        </p:nvGrpSpPr>
        <p:grpSpPr>
          <a:xfrm>
            <a:off x="6006978" y="2132185"/>
            <a:ext cx="404782" cy="308365"/>
            <a:chOff x="-9958475" y="4048175"/>
            <a:chExt cx="354450" cy="269975"/>
          </a:xfrm>
        </p:grpSpPr>
        <p:sp>
          <p:nvSpPr>
            <p:cNvPr id="957" name="Google Shape;957;p42"/>
            <p:cNvSpPr/>
            <p:nvPr/>
          </p:nvSpPr>
          <p:spPr>
            <a:xfrm>
              <a:off x="-9958475" y="4048175"/>
              <a:ext cx="64625" cy="62650"/>
            </a:xfrm>
            <a:custGeom>
              <a:avLst/>
              <a:gdLst/>
              <a:ahLst/>
              <a:cxnLst/>
              <a:rect l="l" t="t" r="r" b="b"/>
              <a:pathLst>
                <a:path w="2585" h="2506" extrusionOk="0">
                  <a:moveTo>
                    <a:pt x="442" y="0"/>
                  </a:moveTo>
                  <a:cubicBezTo>
                    <a:pt x="339" y="0"/>
                    <a:pt x="237" y="40"/>
                    <a:pt x="158" y="119"/>
                  </a:cubicBezTo>
                  <a:cubicBezTo>
                    <a:pt x="1" y="339"/>
                    <a:pt x="1" y="560"/>
                    <a:pt x="158" y="717"/>
                  </a:cubicBezTo>
                  <a:lnTo>
                    <a:pt x="1828" y="2387"/>
                  </a:lnTo>
                  <a:cubicBezTo>
                    <a:pt x="1923" y="2466"/>
                    <a:pt x="2033" y="2505"/>
                    <a:pt x="2139" y="2505"/>
                  </a:cubicBezTo>
                  <a:cubicBezTo>
                    <a:pt x="2246" y="2505"/>
                    <a:pt x="2348" y="2466"/>
                    <a:pt x="2427" y="2387"/>
                  </a:cubicBezTo>
                  <a:cubicBezTo>
                    <a:pt x="2584" y="2229"/>
                    <a:pt x="2584" y="1946"/>
                    <a:pt x="2427" y="1788"/>
                  </a:cubicBezTo>
                  <a:lnTo>
                    <a:pt x="725" y="119"/>
                  </a:lnTo>
                  <a:cubicBezTo>
                    <a:pt x="647" y="40"/>
                    <a:pt x="544" y="0"/>
                    <a:pt x="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-9873400" y="4048775"/>
              <a:ext cx="21275" cy="63025"/>
            </a:xfrm>
            <a:custGeom>
              <a:avLst/>
              <a:gdLst/>
              <a:ahLst/>
              <a:cxnLst/>
              <a:rect l="l" t="t" r="r" b="b"/>
              <a:pathLst>
                <a:path w="851" h="2521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079"/>
                  </a:lnTo>
                  <a:cubicBezTo>
                    <a:pt x="0" y="2300"/>
                    <a:pt x="221" y="2520"/>
                    <a:pt x="410" y="2520"/>
                  </a:cubicBezTo>
                  <a:cubicBezTo>
                    <a:pt x="630" y="2520"/>
                    <a:pt x="851" y="2300"/>
                    <a:pt x="851" y="2079"/>
                  </a:cubicBezTo>
                  <a:lnTo>
                    <a:pt x="851" y="410"/>
                  </a:lnTo>
                  <a:cubicBezTo>
                    <a:pt x="851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-9957675" y="4133050"/>
              <a:ext cx="63025" cy="19700"/>
            </a:xfrm>
            <a:custGeom>
              <a:avLst/>
              <a:gdLst/>
              <a:ahLst/>
              <a:cxnLst/>
              <a:rect l="l" t="t" r="r" b="b"/>
              <a:pathLst>
                <a:path w="2521" h="788" extrusionOk="0">
                  <a:moveTo>
                    <a:pt x="441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599"/>
                    <a:pt x="189" y="788"/>
                    <a:pt x="441" y="788"/>
                  </a:cubicBezTo>
                  <a:lnTo>
                    <a:pt x="2111" y="788"/>
                  </a:lnTo>
                  <a:cubicBezTo>
                    <a:pt x="2363" y="788"/>
                    <a:pt x="2521" y="599"/>
                    <a:pt x="2521" y="410"/>
                  </a:cubicBezTo>
                  <a:cubicBezTo>
                    <a:pt x="2521" y="158"/>
                    <a:pt x="2332" y="0"/>
                    <a:pt x="2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-9791500" y="4069250"/>
              <a:ext cx="31550" cy="66175"/>
            </a:xfrm>
            <a:custGeom>
              <a:avLst/>
              <a:gdLst/>
              <a:ahLst/>
              <a:cxnLst/>
              <a:rect l="l" t="t" r="r" b="b"/>
              <a:pathLst>
                <a:path w="1262" h="2647" extrusionOk="0">
                  <a:moveTo>
                    <a:pt x="631" y="0"/>
                  </a:moveTo>
                  <a:cubicBezTo>
                    <a:pt x="284" y="0"/>
                    <a:pt x="1" y="252"/>
                    <a:pt x="1" y="630"/>
                  </a:cubicBezTo>
                  <a:lnTo>
                    <a:pt x="1" y="2647"/>
                  </a:lnTo>
                  <a:cubicBezTo>
                    <a:pt x="190" y="2552"/>
                    <a:pt x="410" y="2489"/>
                    <a:pt x="631" y="2489"/>
                  </a:cubicBezTo>
                  <a:cubicBezTo>
                    <a:pt x="883" y="2521"/>
                    <a:pt x="1072" y="2552"/>
                    <a:pt x="1261" y="2647"/>
                  </a:cubicBezTo>
                  <a:lnTo>
                    <a:pt x="1261" y="630"/>
                  </a:lnTo>
                  <a:cubicBezTo>
                    <a:pt x="1261" y="284"/>
                    <a:pt x="977" y="0"/>
                    <a:pt x="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-9740300" y="4049550"/>
              <a:ext cx="136275" cy="268600"/>
            </a:xfrm>
            <a:custGeom>
              <a:avLst/>
              <a:gdLst/>
              <a:ahLst/>
              <a:cxnLst/>
              <a:rect l="l" t="t" r="r" b="b"/>
              <a:pathLst>
                <a:path w="5451" h="10744" extrusionOk="0">
                  <a:moveTo>
                    <a:pt x="631" y="1"/>
                  </a:moveTo>
                  <a:cubicBezTo>
                    <a:pt x="284" y="1"/>
                    <a:pt x="1" y="253"/>
                    <a:pt x="1" y="631"/>
                  </a:cubicBezTo>
                  <a:lnTo>
                    <a:pt x="1" y="5955"/>
                  </a:lnTo>
                  <a:cubicBezTo>
                    <a:pt x="190" y="5860"/>
                    <a:pt x="410" y="5797"/>
                    <a:pt x="631" y="5797"/>
                  </a:cubicBezTo>
                  <a:cubicBezTo>
                    <a:pt x="1418" y="5797"/>
                    <a:pt x="2080" y="6428"/>
                    <a:pt x="2080" y="7247"/>
                  </a:cubicBezTo>
                  <a:lnTo>
                    <a:pt x="2080" y="10744"/>
                  </a:lnTo>
                  <a:lnTo>
                    <a:pt x="3309" y="10744"/>
                  </a:lnTo>
                  <a:cubicBezTo>
                    <a:pt x="4443" y="10744"/>
                    <a:pt x="5388" y="9799"/>
                    <a:pt x="5388" y="8664"/>
                  </a:cubicBezTo>
                  <a:lnTo>
                    <a:pt x="5388" y="3876"/>
                  </a:lnTo>
                  <a:cubicBezTo>
                    <a:pt x="5451" y="3592"/>
                    <a:pt x="5167" y="3309"/>
                    <a:pt x="4821" y="3309"/>
                  </a:cubicBezTo>
                  <a:cubicBezTo>
                    <a:pt x="4443" y="3309"/>
                    <a:pt x="4191" y="3592"/>
                    <a:pt x="4191" y="3939"/>
                  </a:cubicBezTo>
                  <a:lnTo>
                    <a:pt x="4191" y="5388"/>
                  </a:lnTo>
                  <a:cubicBezTo>
                    <a:pt x="4191" y="5640"/>
                    <a:pt x="3970" y="5797"/>
                    <a:pt x="3781" y="5797"/>
                  </a:cubicBezTo>
                  <a:cubicBezTo>
                    <a:pt x="3561" y="5797"/>
                    <a:pt x="3340" y="5577"/>
                    <a:pt x="3340" y="5388"/>
                  </a:cubicBezTo>
                  <a:lnTo>
                    <a:pt x="3340" y="1450"/>
                  </a:lnTo>
                  <a:cubicBezTo>
                    <a:pt x="3340" y="1103"/>
                    <a:pt x="3088" y="820"/>
                    <a:pt x="2710" y="820"/>
                  </a:cubicBezTo>
                  <a:cubicBezTo>
                    <a:pt x="2364" y="820"/>
                    <a:pt x="2080" y="1103"/>
                    <a:pt x="2080" y="1450"/>
                  </a:cubicBezTo>
                  <a:lnTo>
                    <a:pt x="2080" y="5388"/>
                  </a:lnTo>
                  <a:cubicBezTo>
                    <a:pt x="2080" y="5640"/>
                    <a:pt x="1891" y="5797"/>
                    <a:pt x="1702" y="5797"/>
                  </a:cubicBezTo>
                  <a:cubicBezTo>
                    <a:pt x="1450" y="5797"/>
                    <a:pt x="1261" y="5577"/>
                    <a:pt x="1261" y="5388"/>
                  </a:cubicBezTo>
                  <a:lnTo>
                    <a:pt x="1261" y="631"/>
                  </a:lnTo>
                  <a:cubicBezTo>
                    <a:pt x="1261" y="284"/>
                    <a:pt x="977" y="1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42"/>
          <p:cNvGrpSpPr/>
          <p:nvPr/>
        </p:nvGrpSpPr>
        <p:grpSpPr>
          <a:xfrm rot="-5400000">
            <a:off x="7776413" y="4045513"/>
            <a:ext cx="547100" cy="84300"/>
            <a:chOff x="904575" y="816225"/>
            <a:chExt cx="547100" cy="84300"/>
          </a:xfrm>
        </p:grpSpPr>
        <p:sp>
          <p:nvSpPr>
            <p:cNvPr id="967" name="Google Shape;967;p42"/>
            <p:cNvSpPr/>
            <p:nvPr/>
          </p:nvSpPr>
          <p:spPr>
            <a:xfrm>
              <a:off x="904575" y="816225"/>
              <a:ext cx="84300" cy="84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1135975" y="816225"/>
              <a:ext cx="84300" cy="8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1367375" y="816225"/>
              <a:ext cx="84300" cy="8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1"/>
          <p:cNvSpPr/>
          <p:nvPr/>
        </p:nvSpPr>
        <p:spPr>
          <a:xfrm>
            <a:off x="3797737" y="1243618"/>
            <a:ext cx="4915584" cy="890660"/>
          </a:xfrm>
          <a:prstGeom prst="roundRect">
            <a:avLst>
              <a:gd name="adj" fmla="val 16308"/>
            </a:avLst>
          </a:prstGeom>
          <a:solidFill>
            <a:schemeClr val="accent1">
              <a:lumMod val="5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1"/>
          <p:cNvSpPr txBox="1">
            <a:spLocks noGrp="1"/>
          </p:cNvSpPr>
          <p:nvPr>
            <p:ph type="title"/>
          </p:nvPr>
        </p:nvSpPr>
        <p:spPr>
          <a:xfrm>
            <a:off x="4096586" y="1383792"/>
            <a:ext cx="4310880" cy="756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dirty="0" err="1"/>
              <a:t>Considerações</a:t>
            </a:r>
            <a:r>
              <a:rPr lang="en" sz="2800" dirty="0"/>
              <a:t> </a:t>
            </a:r>
            <a:r>
              <a:rPr lang="en" sz="2800" dirty="0" err="1"/>
              <a:t>Finais</a:t>
            </a:r>
            <a:endParaRPr lang="en" sz="2800" dirty="0"/>
          </a:p>
        </p:txBody>
      </p:sp>
      <p:sp>
        <p:nvSpPr>
          <p:cNvPr id="803" name="Google Shape;803;p41"/>
          <p:cNvSpPr txBox="1">
            <a:spLocks noGrp="1"/>
          </p:cNvSpPr>
          <p:nvPr>
            <p:ph type="subTitle" idx="1"/>
          </p:nvPr>
        </p:nvSpPr>
        <p:spPr>
          <a:xfrm>
            <a:off x="3568194" y="2385831"/>
            <a:ext cx="4775716" cy="1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Agradecimentos</a:t>
            </a:r>
            <a:r>
              <a:rPr lang="en" dirty="0"/>
              <a:t> a </a:t>
            </a:r>
            <a:r>
              <a:rPr lang="en" dirty="0" err="1"/>
              <a:t>toda</a:t>
            </a:r>
            <a:r>
              <a:rPr lang="en" dirty="0"/>
              <a:t> a </a:t>
            </a:r>
            <a:r>
              <a:rPr lang="en" dirty="0" err="1"/>
              <a:t>bancada</a:t>
            </a:r>
            <a:r>
              <a:rPr lang="en" dirty="0"/>
              <a:t> pela </a:t>
            </a:r>
            <a:r>
              <a:rPr lang="en" dirty="0" err="1"/>
              <a:t>atenção</a:t>
            </a:r>
            <a:r>
              <a:rPr lang="en" dirty="0"/>
              <a:t>, </a:t>
            </a:r>
            <a:r>
              <a:rPr lang="en" dirty="0" err="1"/>
              <a:t>ao</a:t>
            </a:r>
            <a:r>
              <a:rPr lang="en" dirty="0"/>
              <a:t> </a:t>
            </a:r>
            <a:r>
              <a:rPr lang="en" dirty="0" err="1"/>
              <a:t>corpo</a:t>
            </a:r>
            <a:r>
              <a:rPr lang="en" dirty="0"/>
              <a:t> </a:t>
            </a:r>
            <a:r>
              <a:rPr lang="en" dirty="0" err="1"/>
              <a:t>letivo</a:t>
            </a:r>
            <a:r>
              <a:rPr lang="en" dirty="0"/>
              <a:t> da SPTECH e </a:t>
            </a:r>
            <a:r>
              <a:rPr lang="en" dirty="0" err="1"/>
              <a:t>todos</a:t>
            </a:r>
            <a:r>
              <a:rPr lang="en" dirty="0"/>
              <a:t> </a:t>
            </a:r>
            <a:r>
              <a:rPr lang="en" dirty="0" err="1"/>
              <a:t>os</a:t>
            </a:r>
            <a:r>
              <a:rPr lang="en" dirty="0"/>
              <a:t> </a:t>
            </a:r>
            <a:r>
              <a:rPr lang="en" dirty="0" err="1"/>
              <a:t>alunos</a:t>
            </a:r>
            <a:r>
              <a:rPr lang="en" dirty="0"/>
              <a:t> do 1 ADS B 2022 </a:t>
            </a:r>
            <a:r>
              <a:rPr lang="en" dirty="0" err="1"/>
              <a:t>por</a:t>
            </a:r>
            <a:r>
              <a:rPr lang="en" dirty="0"/>
              <a:t> </a:t>
            </a:r>
            <a:r>
              <a:rPr lang="en" dirty="0" err="1"/>
              <a:t>todo</a:t>
            </a:r>
            <a:r>
              <a:rPr lang="en" dirty="0"/>
              <a:t> </a:t>
            </a:r>
            <a:r>
              <a:rPr lang="en" dirty="0" err="1"/>
              <a:t>apoio</a:t>
            </a:r>
            <a:r>
              <a:rPr lang="en" dirty="0"/>
              <a:t> e </a:t>
            </a:r>
            <a:r>
              <a:rPr lang="en" dirty="0" err="1"/>
              <a:t>suporte</a:t>
            </a:r>
            <a:r>
              <a:rPr lang="en" dirty="0"/>
              <a:t> que me </a:t>
            </a:r>
            <a:r>
              <a:rPr lang="en" dirty="0" err="1"/>
              <a:t>foi</a:t>
            </a:r>
            <a:r>
              <a:rPr lang="en" dirty="0"/>
              <a:t> dado </a:t>
            </a:r>
            <a:r>
              <a:rPr lang="en" dirty="0" err="1"/>
              <a:t>durante</a:t>
            </a:r>
            <a:r>
              <a:rPr lang="en" dirty="0"/>
              <a:t> o </a:t>
            </a:r>
            <a:r>
              <a:rPr lang="en" dirty="0" err="1"/>
              <a:t>processo</a:t>
            </a:r>
            <a:r>
              <a:rPr lang="en" dirty="0"/>
              <a:t> de </a:t>
            </a:r>
            <a:r>
              <a:rPr lang="en" dirty="0" err="1"/>
              <a:t>criação</a:t>
            </a:r>
            <a:r>
              <a:rPr lang="en" dirty="0"/>
              <a:t> e </a:t>
            </a:r>
            <a:r>
              <a:rPr lang="en" dirty="0" err="1"/>
              <a:t>desenvolvimento</a:t>
            </a:r>
            <a:r>
              <a:rPr lang="en" dirty="0"/>
              <a:t> </a:t>
            </a:r>
            <a:r>
              <a:rPr lang="en" dirty="0" err="1"/>
              <a:t>desse</a:t>
            </a:r>
            <a:r>
              <a:rPr lang="en" dirty="0"/>
              <a:t> </a:t>
            </a:r>
            <a:r>
              <a:rPr lang="en" dirty="0" err="1"/>
              <a:t>projeto</a:t>
            </a:r>
            <a:r>
              <a:rPr lang="en" dirty="0"/>
              <a:t>. 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5F716F3-2EDB-B5AD-9752-B09C15174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6251" y="1092321"/>
            <a:ext cx="3454879" cy="34548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7"/>
          <p:cNvSpPr/>
          <p:nvPr/>
        </p:nvSpPr>
        <p:spPr>
          <a:xfrm>
            <a:off x="716236" y="786750"/>
            <a:ext cx="5792100" cy="1497900"/>
          </a:xfrm>
          <a:prstGeom prst="roundRect">
            <a:avLst>
              <a:gd name="adj" fmla="val 9386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7"/>
          <p:cNvSpPr txBox="1">
            <a:spLocks noGrp="1"/>
          </p:cNvSpPr>
          <p:nvPr>
            <p:ph type="subTitle" idx="1"/>
          </p:nvPr>
        </p:nvSpPr>
        <p:spPr>
          <a:xfrm>
            <a:off x="908086" y="786750"/>
            <a:ext cx="4961100" cy="14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"</a:t>
            </a:r>
            <a:r>
              <a:rPr lang="en" dirty="0" err="1"/>
              <a:t>Não</a:t>
            </a:r>
            <a:r>
              <a:rPr lang="en" dirty="0"/>
              <a:t> </a:t>
            </a:r>
            <a:r>
              <a:rPr lang="en" dirty="0" err="1"/>
              <a:t>há</a:t>
            </a:r>
            <a:r>
              <a:rPr lang="en" dirty="0"/>
              <a:t> </a:t>
            </a:r>
            <a:r>
              <a:rPr lang="en" dirty="0" err="1"/>
              <a:t>atalho</a:t>
            </a:r>
            <a:r>
              <a:rPr lang="en" dirty="0"/>
              <a:t> para a perfeição. Tudo o que é preciso é trabalho duro, e </a:t>
            </a:r>
            <a:r>
              <a:rPr lang="en" dirty="0" err="1"/>
              <a:t>mais</a:t>
            </a:r>
            <a:r>
              <a:rPr lang="en" dirty="0"/>
              <a:t> </a:t>
            </a:r>
            <a:r>
              <a:rPr lang="en" dirty="0" err="1"/>
              <a:t>trabalho</a:t>
            </a:r>
            <a:r>
              <a:rPr lang="en" dirty="0"/>
              <a:t> </a:t>
            </a:r>
            <a:r>
              <a:rPr lang="en" dirty="0" err="1"/>
              <a:t>duro</a:t>
            </a:r>
            <a:r>
              <a:rPr lang="en" dirty="0"/>
              <a:t>."</a:t>
            </a:r>
            <a:endParaRPr lang="en-US" dirty="0"/>
          </a:p>
        </p:txBody>
      </p:sp>
      <p:sp>
        <p:nvSpPr>
          <p:cNvPr id="1242" name="Google Shape;1242;p47"/>
          <p:cNvSpPr/>
          <p:nvPr/>
        </p:nvSpPr>
        <p:spPr>
          <a:xfrm>
            <a:off x="716236" y="2688525"/>
            <a:ext cx="3751500" cy="675000"/>
          </a:xfrm>
          <a:prstGeom prst="roundRect">
            <a:avLst>
              <a:gd name="adj" fmla="val 12052"/>
            </a:avLst>
          </a:prstGeom>
          <a:solidFill>
            <a:schemeClr val="accent1">
              <a:lumMod val="5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47"/>
          <p:cNvSpPr txBox="1">
            <a:spLocks noGrp="1"/>
          </p:cNvSpPr>
          <p:nvPr>
            <p:ph type="title"/>
          </p:nvPr>
        </p:nvSpPr>
        <p:spPr>
          <a:xfrm>
            <a:off x="864954" y="2765858"/>
            <a:ext cx="352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— KIM JONGHYUN</a:t>
            </a:r>
            <a:endParaRPr dirty="0"/>
          </a:p>
        </p:txBody>
      </p:sp>
      <p:grpSp>
        <p:nvGrpSpPr>
          <p:cNvPr id="1244" name="Google Shape;1244;p47"/>
          <p:cNvGrpSpPr/>
          <p:nvPr/>
        </p:nvGrpSpPr>
        <p:grpSpPr>
          <a:xfrm>
            <a:off x="3338749" y="446213"/>
            <a:ext cx="547100" cy="84300"/>
            <a:chOff x="904575" y="816225"/>
            <a:chExt cx="547100" cy="84300"/>
          </a:xfrm>
        </p:grpSpPr>
        <p:sp>
          <p:nvSpPr>
            <p:cNvPr id="1245" name="Google Shape;1245;p47"/>
            <p:cNvSpPr/>
            <p:nvPr/>
          </p:nvSpPr>
          <p:spPr>
            <a:xfrm>
              <a:off x="904575" y="816225"/>
              <a:ext cx="84300" cy="84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1135975" y="816225"/>
              <a:ext cx="84300" cy="8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1367375" y="816225"/>
              <a:ext cx="84300" cy="8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2CB8FDCE-954E-22B8-DF27-10B9F3EE9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287" y="1290727"/>
            <a:ext cx="2311880" cy="3467819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-Pop Industry Approach by Slidesgo">
  <a:themeElements>
    <a:clrScheme name="Simple Light">
      <a:dk1>
        <a:srgbClr val="5E6472"/>
      </a:dk1>
      <a:lt1>
        <a:srgbClr val="FAF3DD"/>
      </a:lt1>
      <a:dk2>
        <a:srgbClr val="FFFFFF"/>
      </a:dk2>
      <a:lt2>
        <a:srgbClr val="FFA69E"/>
      </a:lt2>
      <a:accent1>
        <a:srgbClr val="B8F2E6"/>
      </a:accent1>
      <a:accent2>
        <a:srgbClr val="99D9E0"/>
      </a:accent2>
      <a:accent3>
        <a:srgbClr val="FFAA3F"/>
      </a:accent3>
      <a:accent4>
        <a:srgbClr val="FFFFFF"/>
      </a:accent4>
      <a:accent5>
        <a:srgbClr val="FFFFFF"/>
      </a:accent5>
      <a:accent6>
        <a:srgbClr val="FFFFFF"/>
      </a:accent6>
      <a:hlink>
        <a:srgbClr val="5E64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K-Pop Industry Approach by Slidesgo</vt:lpstr>
      <vt:lpstr>Slidesgo Final Pages</vt:lpstr>
      <vt:lpstr>K-Bling</vt:lpstr>
      <vt:lpstr>KPOP</vt:lpstr>
      <vt:lpstr>PowerPoint Presentation</vt:lpstr>
      <vt:lpstr>Infos</vt:lpstr>
      <vt:lpstr>Em que momento da sua história (linha da vida) o interesse ou prazer por este tema despertou? Como está inserido no seu dia a dia e por que você escolheu este tema?</vt:lpstr>
      <vt:lpstr>K-Bling</vt:lpstr>
      <vt:lpstr>Jornada</vt:lpstr>
      <vt:lpstr>Considerações Finais</vt:lpstr>
      <vt:lpstr>— KIM JONGHYUN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K-Pop Industry Approach</dc:title>
  <cp:revision>414</cp:revision>
  <dcterms:modified xsi:type="dcterms:W3CDTF">2022-06-08T16:59:00Z</dcterms:modified>
</cp:coreProperties>
</file>