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E047F5E-2865-44B8-89E8-D37167BB998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C2C5D9F-5287-4F6A-B52B-C524873C2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7F5E-2865-44B8-89E8-D37167BB998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5D9F-5287-4F6A-B52B-C524873C2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0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7F5E-2865-44B8-89E8-D37167BB998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5D9F-5287-4F6A-B52B-C524873C2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86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7F5E-2865-44B8-89E8-D37167BB998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5D9F-5287-4F6A-B52B-C524873C2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80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7F5E-2865-44B8-89E8-D37167BB998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5D9F-5287-4F6A-B52B-C524873C2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61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7F5E-2865-44B8-89E8-D37167BB998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5D9F-5287-4F6A-B52B-C524873C2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28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7F5E-2865-44B8-89E8-D37167BB998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5D9F-5287-4F6A-B52B-C524873C2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14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E047F5E-2865-44B8-89E8-D37167BB998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5D9F-5287-4F6A-B52B-C524873C2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92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E047F5E-2865-44B8-89E8-D37167BB998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5D9F-5287-4F6A-B52B-C524873C2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8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7F5E-2865-44B8-89E8-D37167BB998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5D9F-5287-4F6A-B52B-C524873C2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7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7F5E-2865-44B8-89E8-D37167BB998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5D9F-5287-4F6A-B52B-C524873C2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2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7F5E-2865-44B8-89E8-D37167BB998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5D9F-5287-4F6A-B52B-C524873C2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8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7F5E-2865-44B8-89E8-D37167BB998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5D9F-5287-4F6A-B52B-C524873C2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7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7F5E-2865-44B8-89E8-D37167BB998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5D9F-5287-4F6A-B52B-C524873C2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6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7F5E-2865-44B8-89E8-D37167BB998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5D9F-5287-4F6A-B52B-C524873C2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6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7F5E-2865-44B8-89E8-D37167BB998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5D9F-5287-4F6A-B52B-C524873C2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7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7F5E-2865-44B8-89E8-D37167BB998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5D9F-5287-4F6A-B52B-C524873C2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5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E047F5E-2865-44B8-89E8-D37167BB998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C2C5D9F-5287-4F6A-B52B-C524873C2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5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54955" y="2232454"/>
            <a:ext cx="9760180" cy="1391631"/>
          </a:xfrm>
        </p:spPr>
        <p:txBody>
          <a:bodyPr/>
          <a:lstStyle/>
          <a:p>
            <a:pPr algn="ctr"/>
            <a:r>
              <a:rPr lang="en-US" b="1" dirty="0" err="1"/>
              <a:t>Jira</a:t>
            </a:r>
            <a:r>
              <a:rPr lang="en-US" b="1" dirty="0"/>
              <a:t> Every Day</a:t>
            </a:r>
          </a:p>
        </p:txBody>
      </p:sp>
    </p:spTree>
    <p:extLst>
      <p:ext uri="{BB962C8B-B14F-4D97-AF65-F5344CB8AC3E}">
        <p14:creationId xmlns:p14="http://schemas.microsoft.com/office/powerpoint/2010/main" val="2738224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Logwork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6206" y="2187348"/>
            <a:ext cx="10330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de-DE" dirty="0" err="1"/>
              <a:t>Logwork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on </a:t>
            </a:r>
            <a:r>
              <a:rPr lang="de-DE" dirty="0" err="1"/>
              <a:t>Timesheet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on ticket screen</a:t>
            </a:r>
          </a:p>
          <a:p>
            <a:pPr marL="342900" indent="-342900">
              <a:buAutoNum type="arabicParenR"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delete</a:t>
            </a:r>
            <a:r>
              <a:rPr lang="de-DE" dirty="0"/>
              <a:t> </a:t>
            </a:r>
            <a:r>
              <a:rPr lang="de-DE" dirty="0" err="1"/>
              <a:t>worklog</a:t>
            </a:r>
            <a:r>
              <a:rPr lang="de-DE" dirty="0"/>
              <a:t>: open ticket -&gt; open </a:t>
            </a:r>
            <a:r>
              <a:rPr lang="de-DE" dirty="0" err="1"/>
              <a:t>worklog</a:t>
            </a:r>
            <a:r>
              <a:rPr lang="de-DE" dirty="0"/>
              <a:t> </a:t>
            </a:r>
            <a:r>
              <a:rPr lang="de-DE" dirty="0" err="1"/>
              <a:t>tab</a:t>
            </a:r>
            <a:r>
              <a:rPr lang="de-DE" dirty="0"/>
              <a:t> -&gt; </a:t>
            </a:r>
            <a:r>
              <a:rPr lang="de-DE" dirty="0" err="1"/>
              <a:t>delete</a:t>
            </a:r>
            <a:r>
              <a:rPr lang="de-DE" dirty="0"/>
              <a:t>/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log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4F3C41-DB15-4672-B91A-441BBEDF3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16" y="2845535"/>
            <a:ext cx="7248525" cy="19621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69873D-63B8-437B-A3A9-85A53ECDC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156" y="4831898"/>
            <a:ext cx="68389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1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JQL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6206" y="2286204"/>
            <a:ext cx="10330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List of pre-defined tickets:</a:t>
            </a:r>
          </a:p>
          <a:p>
            <a:endParaRPr lang="de-DE" dirty="0"/>
          </a:p>
          <a:p>
            <a:r>
              <a:rPr lang="de-DE" b="1" i="1" dirty="0"/>
              <a:t>Key in (MMMX</a:t>
            </a:r>
            <a:r>
              <a:rPr lang="ru-RU" b="1" i="1" dirty="0"/>
              <a:t>-</a:t>
            </a:r>
            <a:r>
              <a:rPr lang="en-US" b="1" i="1" dirty="0"/>
              <a:t>####, MMMX-####, … </a:t>
            </a:r>
            <a:r>
              <a:rPr lang="de-DE" b="1" i="1" dirty="0"/>
              <a:t>)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007" y="3441700"/>
            <a:ext cx="5251434" cy="3416300"/>
          </a:xfrm>
        </p:spPr>
      </p:pic>
    </p:spTree>
    <p:extLst>
      <p:ext uri="{BB962C8B-B14F-4D97-AF65-F5344CB8AC3E}">
        <p14:creationId xmlns:p14="http://schemas.microsoft.com/office/powerpoint/2010/main" val="2123646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JQL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6206" y="2286204"/>
            <a:ext cx="10330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 issues, linked to the ticket:</a:t>
            </a:r>
          </a:p>
          <a:p>
            <a:endParaRPr lang="de-DE" dirty="0"/>
          </a:p>
          <a:p>
            <a:r>
              <a:rPr lang="de-DE" b="1" i="1" dirty="0"/>
              <a:t>key in linkedIssues("MMMX-####")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508" y="3441700"/>
            <a:ext cx="8636128" cy="3416300"/>
          </a:xfrm>
        </p:spPr>
      </p:pic>
    </p:spTree>
    <p:extLst>
      <p:ext uri="{BB962C8B-B14F-4D97-AF65-F5344CB8AC3E}">
        <p14:creationId xmlns:p14="http://schemas.microsoft.com/office/powerpoint/2010/main" val="3843728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JQL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6206" y="2286204"/>
            <a:ext cx="10330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 issues, reported by current user during last 3 days:</a:t>
            </a:r>
          </a:p>
          <a:p>
            <a:endParaRPr lang="de-DE" dirty="0"/>
          </a:p>
          <a:p>
            <a:r>
              <a:rPr lang="en-US" b="1" i="1" dirty="0"/>
              <a:t>reporter = </a:t>
            </a:r>
            <a:r>
              <a:rPr lang="en-US" b="1" i="1" dirty="0" err="1"/>
              <a:t>currentUser</a:t>
            </a:r>
            <a:r>
              <a:rPr lang="en-US" b="1" i="1" dirty="0"/>
              <a:t>() and created&gt;=-14d</a:t>
            </a:r>
            <a:endParaRPr lang="de-DE" b="1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691" y="3284539"/>
            <a:ext cx="6776548" cy="3341686"/>
          </a:xfrm>
        </p:spPr>
      </p:pic>
    </p:spTree>
    <p:extLst>
      <p:ext uri="{BB962C8B-B14F-4D97-AF65-F5344CB8AC3E}">
        <p14:creationId xmlns:p14="http://schemas.microsoft.com/office/powerpoint/2010/main" val="2984654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JQL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6206" y="2286204"/>
            <a:ext cx="10330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Bugs, that where reopened during testing in the previous month:</a:t>
            </a:r>
          </a:p>
          <a:p>
            <a:endParaRPr lang="de-DE" dirty="0"/>
          </a:p>
          <a:p>
            <a:r>
              <a:rPr lang="en-US" b="1" i="1" dirty="0"/>
              <a:t>type = bug and </a:t>
            </a:r>
          </a:p>
          <a:p>
            <a:r>
              <a:rPr lang="en-US" b="1" i="1" dirty="0"/>
              <a:t>(status changed to Confirmed from "In Test" during("2019-06-01","2019-06-30 23:59")  or status changed to Confirmed from "QA Passed Ok" during("2019-06-01","2019-06-30 23:59"))</a:t>
            </a:r>
            <a:endParaRPr lang="de-DE" b="1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879" y="4086116"/>
            <a:ext cx="8824913" cy="2131587"/>
          </a:xfrm>
        </p:spPr>
      </p:pic>
    </p:spTree>
    <p:extLst>
      <p:ext uri="{BB962C8B-B14F-4D97-AF65-F5344CB8AC3E}">
        <p14:creationId xmlns:p14="http://schemas.microsoft.com/office/powerpoint/2010/main" val="1156215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JQL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6206" y="2286204"/>
            <a:ext cx="10330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Bug was in specific statuses on the definite time</a:t>
            </a:r>
          </a:p>
          <a:p>
            <a:endParaRPr lang="de-DE" dirty="0"/>
          </a:p>
          <a:p>
            <a:r>
              <a:rPr lang="en-US" b="1" i="1" dirty="0"/>
              <a:t>type = bug and status was in (Confirmed, "In Progress", Review) on "2019-07-22 10:00"</a:t>
            </a:r>
            <a:endParaRPr lang="de-DE" b="1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835" y="3535252"/>
            <a:ext cx="8824913" cy="2656666"/>
          </a:xfrm>
        </p:spPr>
      </p:pic>
    </p:spTree>
    <p:extLst>
      <p:ext uri="{BB962C8B-B14F-4D97-AF65-F5344CB8AC3E}">
        <p14:creationId xmlns:p14="http://schemas.microsoft.com/office/powerpoint/2010/main" val="3312311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JQL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6206" y="2286204"/>
            <a:ext cx="10330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To make filter in filter:</a:t>
            </a:r>
          </a:p>
          <a:p>
            <a:pPr marL="342900" indent="-342900">
              <a:buAutoNum type="arabicParenR"/>
            </a:pPr>
            <a:r>
              <a:rPr lang="de-DE" dirty="0"/>
              <a:t>Create and save one filter (or, for instance, get it from your lead)</a:t>
            </a:r>
          </a:p>
          <a:p>
            <a:pPr marL="342900" indent="-342900">
              <a:buAutoNum type="arabicParenR"/>
            </a:pPr>
            <a:r>
              <a:rPr lang="de-DE" dirty="0"/>
              <a:t>Make new filter with additional extra condition</a:t>
            </a:r>
          </a:p>
          <a:p>
            <a:endParaRPr lang="de-DE" dirty="0"/>
          </a:p>
          <a:p>
            <a:r>
              <a:rPr lang="en-US" b="1" i="1" dirty="0"/>
              <a:t>Filter = ##### and &lt;new condition, e.g. assignee = </a:t>
            </a:r>
            <a:r>
              <a:rPr lang="en-US" b="1" i="1" dirty="0" err="1"/>
              <a:t>currentUser</a:t>
            </a:r>
            <a:r>
              <a:rPr lang="en-US" b="1" i="1" dirty="0"/>
              <a:t>()&gt;</a:t>
            </a:r>
            <a:endParaRPr lang="de-DE" b="1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360" y="3850205"/>
            <a:ext cx="8824913" cy="2867020"/>
          </a:xfrm>
        </p:spPr>
      </p:pic>
    </p:spTree>
    <p:extLst>
      <p:ext uri="{BB962C8B-B14F-4D97-AF65-F5344CB8AC3E}">
        <p14:creationId xmlns:p14="http://schemas.microsoft.com/office/powerpoint/2010/main" val="2339500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Googe</a:t>
            </a:r>
            <a:r>
              <a:rPr lang="en-US" dirty="0"/>
              <a:t> Sheet Integration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6206" y="2286204"/>
            <a:ext cx="10330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make new </a:t>
            </a:r>
            <a:r>
              <a:rPr lang="en-US" dirty="0" err="1"/>
              <a:t>google</a:t>
            </a:r>
            <a:r>
              <a:rPr lang="en-US" dirty="0"/>
              <a:t> sheet integration need:</a:t>
            </a:r>
          </a:p>
          <a:p>
            <a:pPr marL="342900" indent="-342900">
              <a:buAutoNum type="arabicParenR"/>
            </a:pPr>
            <a:r>
              <a:rPr lang="en-US" i="1" dirty="0"/>
              <a:t>Install </a:t>
            </a:r>
            <a:r>
              <a:rPr lang="en-US" i="1" dirty="0" err="1"/>
              <a:t>addon</a:t>
            </a:r>
            <a:r>
              <a:rPr lang="en-US" i="1" dirty="0"/>
              <a:t> for </a:t>
            </a:r>
            <a:r>
              <a:rPr lang="en-US" i="1" dirty="0" err="1"/>
              <a:t>google</a:t>
            </a:r>
            <a:r>
              <a:rPr lang="en-US" i="1" dirty="0"/>
              <a:t> sheet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129" y="3353143"/>
            <a:ext cx="7782032" cy="3416300"/>
          </a:xfrm>
        </p:spPr>
      </p:pic>
    </p:spTree>
    <p:extLst>
      <p:ext uri="{BB962C8B-B14F-4D97-AF65-F5344CB8AC3E}">
        <p14:creationId xmlns:p14="http://schemas.microsoft.com/office/powerpoint/2010/main" val="1753627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Googe</a:t>
            </a:r>
            <a:r>
              <a:rPr lang="en-US" dirty="0"/>
              <a:t> Sheet Integration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6206" y="2286204"/>
            <a:ext cx="1033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Open add-on and give permissions</a:t>
            </a:r>
            <a:endParaRPr lang="en-US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35" y="3630484"/>
            <a:ext cx="7829550" cy="1790700"/>
          </a:xfrm>
        </p:spPr>
      </p:pic>
    </p:spTree>
    <p:extLst>
      <p:ext uri="{BB962C8B-B14F-4D97-AF65-F5344CB8AC3E}">
        <p14:creationId xmlns:p14="http://schemas.microsoft.com/office/powerpoint/2010/main" val="1268871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Googe</a:t>
            </a:r>
            <a:r>
              <a:rPr lang="en-US" dirty="0"/>
              <a:t> Sheet Integration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0919" y="2286204"/>
            <a:ext cx="10330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ways to load data:</a:t>
            </a:r>
          </a:p>
          <a:p>
            <a:pPr marL="342900" indent="-342900">
              <a:buAutoNum type="arabicParenR"/>
            </a:pPr>
            <a:r>
              <a:rPr lang="en-US" i="1" dirty="0"/>
              <a:t>Through the given menu</a:t>
            </a:r>
          </a:p>
          <a:p>
            <a:pPr marL="342900" indent="-342900">
              <a:buAutoNum type="arabicParenR"/>
            </a:pPr>
            <a:r>
              <a:rPr lang="en-US" i="1" dirty="0"/>
              <a:t>Using </a:t>
            </a:r>
            <a:r>
              <a:rPr lang="en-US" i="1" dirty="0" err="1"/>
              <a:t>jira</a:t>
            </a:r>
            <a:r>
              <a:rPr lang="en-US" i="1" dirty="0"/>
              <a:t> formula (e.g. =</a:t>
            </a:r>
            <a:r>
              <a:rPr lang="en-US" i="1" dirty="0" err="1"/>
              <a:t>Jira</a:t>
            </a:r>
            <a:r>
              <a:rPr lang="en-US" i="1" dirty="0"/>
              <a:t>(“assignee = </a:t>
            </a:r>
            <a:r>
              <a:rPr lang="en-US" i="1" dirty="0" err="1"/>
              <a:t>currentUser</a:t>
            </a:r>
            <a:r>
              <a:rPr lang="en-US" i="1" dirty="0"/>
              <a:t>()”,”</a:t>
            </a:r>
            <a:r>
              <a:rPr lang="en-US" i="1" dirty="0" err="1"/>
              <a:t>key,summary</a:t>
            </a:r>
            <a:r>
              <a:rPr lang="en-US" i="1" dirty="0"/>
              <a:t>”))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747" y="3355009"/>
            <a:ext cx="7282022" cy="3502991"/>
          </a:xfrm>
        </p:spPr>
      </p:pic>
    </p:spTree>
    <p:extLst>
      <p:ext uri="{BB962C8B-B14F-4D97-AF65-F5344CB8AC3E}">
        <p14:creationId xmlns:p14="http://schemas.microsoft.com/office/powerpoint/2010/main" val="322591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41" y="2216326"/>
            <a:ext cx="4351025" cy="2283824"/>
          </a:xfrm>
        </p:spPr>
        <p:txBody>
          <a:bodyPr/>
          <a:lstStyle/>
          <a:p>
            <a:r>
              <a:rPr lang="en-US" dirty="0"/>
              <a:t>Filters &amp; JQL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43840" y="1326637"/>
            <a:ext cx="4596225" cy="4291567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US" dirty="0"/>
              <a:t>Filters Customizing</a:t>
            </a:r>
          </a:p>
          <a:p>
            <a:pPr marL="457200" indent="-457200">
              <a:buAutoNum type="arabicParenR"/>
            </a:pPr>
            <a:r>
              <a:rPr lang="en-US" dirty="0"/>
              <a:t>Dashboards creation</a:t>
            </a:r>
          </a:p>
          <a:p>
            <a:pPr marL="457200" indent="-457200">
              <a:buFont typeface="Wingdings 3" charset="2"/>
              <a:buAutoNum type="arabicParenR"/>
            </a:pPr>
            <a:r>
              <a:rPr lang="en-US" dirty="0" err="1"/>
              <a:t>Logwork</a:t>
            </a:r>
            <a:endParaRPr lang="en-US" dirty="0"/>
          </a:p>
          <a:p>
            <a:pPr marL="457200" indent="-457200">
              <a:buAutoNum type="arabicParenR"/>
            </a:pPr>
            <a:r>
              <a:rPr lang="en-US" dirty="0"/>
              <a:t>Advance search (JQL)</a:t>
            </a:r>
            <a:endParaRPr lang="ru-RU" dirty="0"/>
          </a:p>
          <a:p>
            <a:pPr marL="457200" indent="-457200">
              <a:buAutoNum type="arabicParenR"/>
            </a:pPr>
            <a:r>
              <a:rPr lang="en-US" dirty="0"/>
              <a:t>Google Sheet integration</a:t>
            </a:r>
          </a:p>
          <a:p>
            <a:pPr marL="457200" indent="-457200">
              <a:buAutoNum type="arabicParenR"/>
            </a:pPr>
            <a:r>
              <a:rPr lang="en-US" dirty="0"/>
              <a:t>Additional questions???</a:t>
            </a:r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538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Questions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006" y="2603500"/>
            <a:ext cx="3416300" cy="3416300"/>
          </a:xfrm>
        </p:spPr>
      </p:pic>
    </p:spTree>
    <p:extLst>
      <p:ext uri="{BB962C8B-B14F-4D97-AF65-F5344CB8AC3E}">
        <p14:creationId xmlns:p14="http://schemas.microsoft.com/office/powerpoint/2010/main" val="107199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 export / sharing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0876" y="2178907"/>
            <a:ext cx="10330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Filters can be in:</a:t>
            </a:r>
          </a:p>
          <a:p>
            <a:pPr marL="342900" indent="-342900">
              <a:buAutoNum type="arabicParenR"/>
            </a:pPr>
            <a:r>
              <a:rPr lang="en-US" dirty="0"/>
              <a:t>Basic view (opened by default)</a:t>
            </a:r>
          </a:p>
          <a:p>
            <a:pPr marL="342900" indent="-342900">
              <a:buAutoNum type="arabicParenR"/>
            </a:pPr>
            <a:r>
              <a:rPr lang="en-US" dirty="0"/>
              <a:t>Advanced view (user should switch to advanced manually)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80F3CCF-5CF2-44F9-A09F-BF51FB8FE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109" y="3114530"/>
            <a:ext cx="6961102" cy="345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6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 export / sharing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957383"/>
            <a:ext cx="1033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For any type of filtering there is an opportunity to select any necessary columns as a result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16" y="3786157"/>
            <a:ext cx="9539415" cy="2791741"/>
          </a:xfrm>
        </p:spPr>
      </p:pic>
    </p:spTree>
    <p:extLst>
      <p:ext uri="{BB962C8B-B14F-4D97-AF65-F5344CB8AC3E}">
        <p14:creationId xmlns:p14="http://schemas.microsoft.com/office/powerpoint/2010/main" val="350816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 export / sharing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957383"/>
            <a:ext cx="10330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 the results can be exported into the Excel file</a:t>
            </a:r>
          </a:p>
          <a:p>
            <a:pPr marL="342900" indent="-342900">
              <a:buAutoNum type="arabicParenR"/>
            </a:pPr>
            <a:r>
              <a:rPr lang="de-DE" dirty="0"/>
              <a:t>All the columns (that are default for the user)</a:t>
            </a:r>
          </a:p>
          <a:p>
            <a:pPr marL="342900" indent="-342900">
              <a:buAutoNum type="arabicParenR"/>
            </a:pPr>
            <a:r>
              <a:rPr lang="de-DE" dirty="0"/>
              <a:t>Only those, that are selected right now on the view</a:t>
            </a:r>
          </a:p>
          <a:p>
            <a:r>
              <a:rPr lang="de-DE" dirty="0"/>
              <a:t>NOTE: once any filter is saved, set of saved columns becomes default for the user!!!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938" y="4157663"/>
            <a:ext cx="6522086" cy="2390775"/>
          </a:xfrm>
        </p:spPr>
      </p:pic>
    </p:spTree>
    <p:extLst>
      <p:ext uri="{BB962C8B-B14F-4D97-AF65-F5344CB8AC3E}">
        <p14:creationId xmlns:p14="http://schemas.microsoft.com/office/powerpoint/2010/main" val="3397189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 export / sharing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6162" y="2403337"/>
            <a:ext cx="10330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To share the filter, the following steps should be done:</a:t>
            </a:r>
          </a:p>
          <a:p>
            <a:pPr marL="342900" indent="-342900">
              <a:buAutoNum type="arabicParenR"/>
            </a:pPr>
            <a:r>
              <a:rPr lang="de-DE" dirty="0"/>
              <a:t>Run any filter</a:t>
            </a:r>
          </a:p>
          <a:p>
            <a:pPr marL="342900" indent="-342900">
              <a:buAutoNum type="arabicParenR"/>
            </a:pPr>
            <a:r>
              <a:rPr lang="de-DE" dirty="0"/>
              <a:t>Save it (by clicking Save As button + selecting the name)</a:t>
            </a:r>
          </a:p>
          <a:p>
            <a:pPr marL="342900" indent="-342900">
              <a:buAutoNum type="arabicParenR"/>
            </a:pPr>
            <a:r>
              <a:rPr lang="de-DE" dirty="0"/>
              <a:t>Find your filter (Menu -&gt; Issues and Filters -&gt; View all filters -&gt; Edit)</a:t>
            </a:r>
          </a:p>
          <a:p>
            <a:pPr marL="342900" indent="-342900">
              <a:buAutoNum type="arabicParenR"/>
            </a:pPr>
            <a:r>
              <a:rPr lang="de-DE" dirty="0"/>
              <a:t>Open settings for the filter and share it to the group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884" y="3811279"/>
            <a:ext cx="8824913" cy="2796589"/>
          </a:xfrm>
        </p:spPr>
      </p:pic>
    </p:spTree>
    <p:extLst>
      <p:ext uri="{BB962C8B-B14F-4D97-AF65-F5344CB8AC3E}">
        <p14:creationId xmlns:p14="http://schemas.microsoft.com/office/powerpoint/2010/main" val="229341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7352" y="2549815"/>
            <a:ext cx="10330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Seps to creat own dashboards:</a:t>
            </a:r>
          </a:p>
          <a:p>
            <a:pPr marL="342900" indent="-342900">
              <a:buAutoNum type="arabicParenR"/>
            </a:pPr>
            <a:r>
              <a:rPr lang="de-DE" dirty="0"/>
              <a:t>Menu -&gt; Dashboards (system board will be opened)</a:t>
            </a:r>
          </a:p>
          <a:p>
            <a:pPr marL="342900" indent="-342900">
              <a:buAutoNum type="arabicParenR"/>
            </a:pPr>
            <a:r>
              <a:rPr lang="de-DE" dirty="0"/>
              <a:t>Go to the menu ... to open additional options</a:t>
            </a:r>
            <a:r>
              <a:rPr lang="en-US" dirty="0"/>
              <a:t> -&gt; select Create</a:t>
            </a:r>
          </a:p>
          <a:p>
            <a:pPr marL="342900" indent="-342900">
              <a:buAutoNum type="arabicParenR"/>
            </a:pPr>
            <a:r>
              <a:rPr lang="en-US" dirty="0"/>
              <a:t>Input name/data and share (if necessary)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506" y="3845845"/>
            <a:ext cx="8824913" cy="2661556"/>
          </a:xfrm>
        </p:spPr>
      </p:pic>
    </p:spTree>
    <p:extLst>
      <p:ext uri="{BB962C8B-B14F-4D97-AF65-F5344CB8AC3E}">
        <p14:creationId xmlns:p14="http://schemas.microsoft.com/office/powerpoint/2010/main" val="1781661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Dashboards / Gadgets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6206" y="2286204"/>
            <a:ext cx="10330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Click on Add Gadget</a:t>
            </a:r>
          </a:p>
          <a:p>
            <a:pPr marL="342900" indent="-342900">
              <a:buAutoNum type="arabicParenR"/>
            </a:pPr>
            <a:r>
              <a:rPr lang="en-US" dirty="0"/>
              <a:t>Click on Load all gadgets link and find any necessary gadget</a:t>
            </a:r>
          </a:p>
          <a:p>
            <a:pPr marL="342900" indent="-342900">
              <a:buAutoNum type="arabicParenR"/>
            </a:pPr>
            <a:r>
              <a:rPr lang="en-US" dirty="0"/>
              <a:t>Customize the gadget (add saved filter / necessary columns)</a:t>
            </a:r>
          </a:p>
          <a:p>
            <a:r>
              <a:rPr lang="en-US" dirty="0"/>
              <a:t>NOTE: to share board with filters, filters should be shared as well!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600" y="3652977"/>
            <a:ext cx="5992503" cy="2990839"/>
          </a:xfrm>
        </p:spPr>
      </p:pic>
    </p:spTree>
    <p:extLst>
      <p:ext uri="{BB962C8B-B14F-4D97-AF65-F5344CB8AC3E}">
        <p14:creationId xmlns:p14="http://schemas.microsoft.com/office/powerpoint/2010/main" val="2082516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Reports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6206" y="2286204"/>
            <a:ext cx="10330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de-DE" dirty="0"/>
              <a:t>Open Dashboard and add Time Reports gadget</a:t>
            </a:r>
          </a:p>
          <a:p>
            <a:pPr marL="342900" indent="-342900">
              <a:buAutoNum type="arabicParenR"/>
            </a:pPr>
            <a:r>
              <a:rPr lang="de-DE" dirty="0"/>
              <a:t>Select necessary filter/project and type of report/grouping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35" y="3055437"/>
            <a:ext cx="6549081" cy="3802563"/>
          </a:xfrm>
        </p:spPr>
      </p:pic>
    </p:spTree>
    <p:extLst>
      <p:ext uri="{BB962C8B-B14F-4D97-AF65-F5344CB8AC3E}">
        <p14:creationId xmlns:p14="http://schemas.microsoft.com/office/powerpoint/2010/main" val="1396481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6525</TotalTime>
  <Words>564</Words>
  <Application>Microsoft Office PowerPoint</Application>
  <PresentationFormat>Широкоэкранный</PresentationFormat>
  <Paragraphs>78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 Boardroom</vt:lpstr>
      <vt:lpstr>Jira Every Day</vt:lpstr>
      <vt:lpstr>Filters &amp; JQL</vt:lpstr>
      <vt:lpstr>Filters export / sharing</vt:lpstr>
      <vt:lpstr>Filters export / sharing</vt:lpstr>
      <vt:lpstr>Filters export / sharing</vt:lpstr>
      <vt:lpstr>Filters export / sharing</vt:lpstr>
      <vt:lpstr>Dashboards</vt:lpstr>
      <vt:lpstr>Dashboards / Gadgets</vt:lpstr>
      <vt:lpstr>Time Reports</vt:lpstr>
      <vt:lpstr>Logwork</vt:lpstr>
      <vt:lpstr>Advanced JQL</vt:lpstr>
      <vt:lpstr>Advanced JQL</vt:lpstr>
      <vt:lpstr>Advanced JQL</vt:lpstr>
      <vt:lpstr>Advanced JQL</vt:lpstr>
      <vt:lpstr>Advanced JQL</vt:lpstr>
      <vt:lpstr>Advanced JQL</vt:lpstr>
      <vt:lpstr>Googe Sheet Integration</vt:lpstr>
      <vt:lpstr>Googe Sheet Integration</vt:lpstr>
      <vt:lpstr>Googe Sheet Integration</vt:lpstr>
      <vt:lpstr>Additional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 Every Day</dc:title>
  <dc:creator>Alex</dc:creator>
  <cp:lastModifiedBy>Aleksey Tverdovski</cp:lastModifiedBy>
  <cp:revision>22</cp:revision>
  <dcterms:created xsi:type="dcterms:W3CDTF">2019-07-18T09:22:26Z</dcterms:created>
  <dcterms:modified xsi:type="dcterms:W3CDTF">2020-10-13T14:02:37Z</dcterms:modified>
</cp:coreProperties>
</file>