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a0f3172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a0f3172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b27d79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b27d79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b27d79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b27d79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b27d79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b27d79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3035ea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3035e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529450" y="901050"/>
            <a:ext cx="5333400" cy="22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Puterea Liniei de Comandă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3900" cy="1293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6150" y="3023125"/>
            <a:ext cx="1500" cy="10401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2389800" y="2844775"/>
            <a:ext cx="5333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de Stefan Ene</a:t>
            </a:r>
            <a:endParaRPr b="1" sz="300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 amt="1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Intro Commands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717275" y="995775"/>
            <a:ext cx="787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Încercați următoarele comenzi: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 date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 echo Hello Shell!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 pwd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 echo $PATH</a:t>
            </a:r>
            <a:r>
              <a:rPr lang="en">
                <a:solidFill>
                  <a:schemeClr val="dk1"/>
                </a:solidFill>
              </a:rPr>
              <a:t> sau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$Env:Path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Folosiți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și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r>
              <a:rPr lang="en">
                <a:solidFill>
                  <a:schemeClr val="dk1"/>
                </a:solidFill>
              </a:rPr>
              <a:t> să navigați prin directorii. Apoi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>
                <a:solidFill>
                  <a:schemeClr val="dk1"/>
                </a:solidFill>
              </a:rPr>
              <a:t> sau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>
                <a:solidFill>
                  <a:schemeClr val="dk1"/>
                </a:solidFill>
              </a:rPr>
              <a:t> să </a:t>
            </a:r>
            <a:r>
              <a:rPr lang="en">
                <a:solidFill>
                  <a:schemeClr val="dk1"/>
                </a:solidFill>
              </a:rPr>
              <a:t>vedeți</a:t>
            </a:r>
            <a:r>
              <a:rPr lang="en">
                <a:solidFill>
                  <a:schemeClr val="dk1"/>
                </a:solidFill>
              </a:rPr>
              <a:t> conținutul directorului actual.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</a:t>
            </a:r>
            <a:r>
              <a:rPr lang="en" sz="750">
                <a:solidFill>
                  <a:srgbClr val="525252"/>
                </a:solidFill>
              </a:rPr>
              <a:t>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 amt="1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Command Line Basics 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flipH="1" rot="10800000">
            <a:off x="3792900" y="484850"/>
            <a:ext cx="4857000" cy="12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677350" y="3558750"/>
            <a:ext cx="39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TOTUL este un Fişier</a:t>
            </a:r>
            <a:endParaRPr b="1" sz="2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34900" y="976175"/>
            <a:ext cx="4116600" cy="3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Exista un fișier . si .. in fiecare folder. Ce înseamnă aceste fișiere?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 sa vedem toate fișierele, folosiți: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ls -a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sau </a:t>
            </a: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endParaRPr sz="15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 vedem permisiunile tuturor fișierelor (read, write, execute) si marimea in bytes, folosiți: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sau </a:t>
            </a: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icacls &lt;filename&gt;</a:t>
            </a:r>
            <a:endParaRPr sz="15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Extra: sa vedem toate fișierele cu permisiuni &amp; marimi, folosiți: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ls -la </a:t>
            </a:r>
            <a:endParaRPr sz="15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4251500" y="889500"/>
            <a:ext cx="49377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Încearcă următoarele comenzi: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mkdir &lt;foldername&gt;</a:t>
            </a:r>
            <a:endParaRPr sz="15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●"/>
            </a:pP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echo “” &gt; &lt;newfilename&gt;</a:t>
            </a:r>
            <a:endParaRPr sz="15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roxima Nova"/>
              <a:buChar char="●"/>
            </a:pP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cat &lt;filename&gt;</a:t>
            </a:r>
            <a:r>
              <a:rPr lang="en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Folosiți </a:t>
            </a: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sau </a:t>
            </a:r>
            <a:r>
              <a:rPr lang="en" sz="15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frecvent sa validati statusul folderului actual și a fișierelor dinăuntru.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 amt="1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Permisiunile Unui Fișier (Linux) 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5528400" y="485050"/>
            <a:ext cx="3121800" cy="4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6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43975" y="636725"/>
            <a:ext cx="38595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Toate fișierele pot avea permisiuni de read, write, execute, sau o combinatie. Comanda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chmod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(abrev. de la </a:t>
            </a:r>
            <a:r>
              <a:rPr i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change mode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poate fi folosită să schimbe permisiunile.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Putem vedea permisiunile fișierelor din folder cu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ls -l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625125" y="637025"/>
            <a:ext cx="4169400" cy="4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ișiere sunt de tipul extensiei lor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Putem v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erifica permisiunile fișierelor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Ex: putem face fișierul eXecutabil :)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$ chmod +x &lt;filename&gt;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Putem scrie comenzi de Bash în acest fișier, pe care le putem rula folosind sintaxa de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./[filename]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5">
            <a:alphaModFix/>
          </a:blip>
          <a:srcRect b="2997" l="0" r="0" t="0"/>
          <a:stretch/>
        </p:blipFill>
        <p:spPr>
          <a:xfrm>
            <a:off x="343975" y="3079350"/>
            <a:ext cx="3859500" cy="16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 amt="1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Redirecționarea Outputului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 flipH="1" rot="10800000">
            <a:off x="4891575" y="408850"/>
            <a:ext cx="3758400" cy="4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17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43975" y="1170125"/>
            <a:ext cx="47616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Încearcă următorul exercițiu: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Navighează la un fișier cunoscut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echo “” &gt; test.txt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(optional)</a:t>
            </a:r>
            <a:endParaRPr sz="1800">
              <a:solidFill>
                <a:schemeClr val="dk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echo Hello &gt; test.txt</a:t>
            </a:r>
            <a:endParaRPr sz="18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cat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sau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type test.txt</a:t>
            </a:r>
            <a:endParaRPr sz="18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(later)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rm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sau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$ del test.txt</a:t>
            </a:r>
            <a:endParaRPr sz="1800">
              <a:solidFill>
                <a:schemeClr val="lt1"/>
              </a:solidFill>
              <a:highlight>
                <a:srgbClr val="20272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 pare ca s-a intamplat în interiorul fișierului abia creat?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986950" y="782100"/>
            <a:ext cx="4169400" cy="4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 putem face cu operatorul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</a:rPr>
              <a:t>&gt;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linia noastra de comanda shell: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Redirecționarea outputului standard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Redirect erorilor standard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Copierea/redenumirea fișierelor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Încearca sa copiati continutul fisierului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din exercițiul anterior într-un nou fișier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testcpy.txt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cu operatorul </a:t>
            </a:r>
            <a:r>
              <a:rPr lang="en" sz="1800">
                <a:solidFill>
                  <a:schemeClr val="lt1"/>
                </a:solidFill>
                <a:highlight>
                  <a:srgbClr val="202729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 redirectare.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 flipH="1" rot="10800000">
            <a:off x="-67475" y="1896400"/>
            <a:ext cx="2348700" cy="1356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6208400" y="2901300"/>
            <a:ext cx="2715600" cy="1567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1" name="Google Shape;131;p18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18"/>
          <p:cNvCxnSpPr/>
          <p:nvPr/>
        </p:nvCxnSpPr>
        <p:spPr>
          <a:xfrm flipH="1" rot="10800000">
            <a:off x="3319225" y="-129875"/>
            <a:ext cx="2376600" cy="1372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/>
          <p:nvPr/>
        </p:nvCxnSpPr>
        <p:spPr>
          <a:xfrm flipH="1" rot="10800000">
            <a:off x="2855200" y="917325"/>
            <a:ext cx="6008700" cy="3469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